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3" r:id="rId3"/>
    <p:sldId id="264" r:id="rId4"/>
    <p:sldId id="267" r:id="rId5"/>
    <p:sldId id="302" r:id="rId6"/>
    <p:sldId id="298" r:id="rId7"/>
    <p:sldId id="257" r:id="rId8"/>
    <p:sldId id="272" r:id="rId9"/>
    <p:sldId id="281" r:id="rId10"/>
    <p:sldId id="299" r:id="rId11"/>
    <p:sldId id="284" r:id="rId12"/>
    <p:sldId id="258" r:id="rId13"/>
    <p:sldId id="300" r:id="rId14"/>
    <p:sldId id="297" r:id="rId15"/>
    <p:sldId id="301" r:id="rId16"/>
    <p:sldId id="283" r:id="rId17"/>
    <p:sldId id="292" r:id="rId18"/>
    <p:sldId id="271" r:id="rId19"/>
    <p:sldId id="29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09"/>
    <a:srgbClr val="00FF00"/>
    <a:srgbClr val="28A7E1"/>
    <a:srgbClr val="EA5752"/>
    <a:srgbClr val="8EC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F0ADB-BC78-439A-B5F2-7C0E80A4939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B1512-F6D0-403C-9B6E-4E051140E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9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2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7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5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60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3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6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3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5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9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6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9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B1512-F6D0-403C-9B6E-4E051140EC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5" t="37308" r="54681" b="20220"/>
          <a:stretch/>
        </p:blipFill>
        <p:spPr>
          <a:xfrm rot="10800000">
            <a:off x="8963952" y="0"/>
            <a:ext cx="3329647" cy="29060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8" r="54682"/>
          <a:stretch/>
        </p:blipFill>
        <p:spPr>
          <a:xfrm>
            <a:off x="-216812" y="2733624"/>
            <a:ext cx="4558231" cy="42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7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三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5" t="56022" r="70234" b="19107"/>
          <a:stretch/>
        </p:blipFill>
        <p:spPr>
          <a:xfrm rot="10800000">
            <a:off x="10502900" y="12699"/>
            <a:ext cx="1765299" cy="17018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5" t="56022" r="70234" b="19107"/>
          <a:stretch/>
        </p:blipFill>
        <p:spPr>
          <a:xfrm>
            <a:off x="-88900" y="5156199"/>
            <a:ext cx="1765299" cy="17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75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A634-8BF5-46D4-B125-3B14ABF8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8EC6A-7971-460F-8673-46C6405F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59681-C619-4408-A611-AA91F587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6462-1E10-4647-A11F-4422F3A157C1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178B0-CFD3-44D4-883C-51BF5C8C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1ABF-C291-4A23-953C-F06058E0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1243-5F92-4DC9-AF9B-884C0EDA2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4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0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8.wdp"/><Relationship Id="rId5" Type="http://schemas.openxmlformats.org/officeDocument/2006/relationships/image" Target="../media/image30.png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jpeg"/><Relationship Id="rId5" Type="http://schemas.openxmlformats.org/officeDocument/2006/relationships/image" Target="../media/image6.png"/><Relationship Id="rId10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25.png"/><Relationship Id="rId12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11" Type="http://schemas.openxmlformats.org/officeDocument/2006/relationships/image" Target="../media/image7.png"/><Relationship Id="rId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8" r="54682"/>
          <a:stretch/>
        </p:blipFill>
        <p:spPr>
          <a:xfrm rot="10800000">
            <a:off x="8875054" y="-1396167"/>
            <a:ext cx="4558231" cy="42894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8" r="54682"/>
          <a:stretch/>
        </p:blipFill>
        <p:spPr>
          <a:xfrm>
            <a:off x="-89812" y="2568524"/>
            <a:ext cx="4558231" cy="4289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3" y="520699"/>
            <a:ext cx="3402780" cy="3075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40" y="1549303"/>
            <a:ext cx="6515582" cy="4837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00" y="1261674"/>
            <a:ext cx="3568393" cy="3595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1" y="4270522"/>
            <a:ext cx="2443756" cy="2261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474646" y="3467576"/>
            <a:ext cx="6055671" cy="254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67978" y="5196891"/>
            <a:ext cx="6055671" cy="254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451942" y="1992339"/>
            <a:ext cx="6055671" cy="254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429328" y="288404"/>
            <a:ext cx="6055671" cy="254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88" y="301106"/>
            <a:ext cx="2971583" cy="307589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066282" y="2822588"/>
            <a:ext cx="3116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北斗卫星导航系统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49C4BA5-BBEE-416B-94B0-CCBB841BEEE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86" b="91613" l="9400" r="90200">
                        <a14:foregroundMark x1="44200" y1="4731" x2="44200" y2="4731"/>
                        <a14:foregroundMark x1="9400" y1="44086" x2="9400" y2="44086"/>
                        <a14:foregroundMark x1="37000" y1="89462" x2="37000" y2="89462"/>
                        <a14:foregroundMark x1="49800" y1="91613" x2="49800" y2="91613"/>
                        <a14:foregroundMark x1="90200" y1="54624" x2="90200" y2="54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06" y="1476534"/>
            <a:ext cx="1502498" cy="1397323"/>
          </a:xfrm>
          <a:prstGeom prst="rect">
            <a:avLst/>
          </a:prstGeom>
        </p:spPr>
      </p:pic>
      <p:sp>
        <p:nvSpPr>
          <p:cNvPr id="19" name="空心弧 18">
            <a:extLst>
              <a:ext uri="{FF2B5EF4-FFF2-40B4-BE49-F238E27FC236}">
                <a16:creationId xmlns:a16="http://schemas.microsoft.com/office/drawing/2014/main" id="{478BA240-5051-4D1A-B20E-CD937DC5FE80}"/>
              </a:ext>
            </a:extLst>
          </p:cNvPr>
          <p:cNvSpPr/>
          <p:nvPr/>
        </p:nvSpPr>
        <p:spPr>
          <a:xfrm>
            <a:off x="4376988" y="886591"/>
            <a:ext cx="2497393" cy="2399071"/>
          </a:xfrm>
          <a:prstGeom prst="blockArc">
            <a:avLst>
              <a:gd name="adj1" fmla="val 9035061"/>
              <a:gd name="adj2" fmla="val 1466642"/>
              <a:gd name="adj3" fmla="val 22337"/>
            </a:avLst>
          </a:prstGeom>
          <a:gradFill flip="none" rotWithShape="1">
            <a:gsLst>
              <a:gs pos="0">
                <a:srgbClr val="FFE109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EDECDD2-3648-4D3F-93FD-70BE9525E411}"/>
              </a:ext>
            </a:extLst>
          </p:cNvPr>
          <p:cNvGrpSpPr/>
          <p:nvPr/>
        </p:nvGrpSpPr>
        <p:grpSpPr>
          <a:xfrm>
            <a:off x="2894775" y="597218"/>
            <a:ext cx="6191250" cy="4695825"/>
            <a:chOff x="2894775" y="597218"/>
            <a:chExt cx="6191250" cy="469582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69AA33-C6C2-4DD9-80EA-7024C2D8C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2462" y1="24746" x2="12462" y2="38742"/>
                          <a14:foregroundMark x1="12462" y1="47465" x2="12923" y2="62069"/>
                          <a14:foregroundMark x1="14000" y1="57404" x2="13077" y2="77079"/>
                          <a14:foregroundMark x1="12615" y1="78296" x2="12615" y2="83570"/>
                          <a14:foregroundMark x1="13692" y1="81744" x2="25385" y2="85396"/>
                          <a14:foregroundMark x1="25385" y1="85396" x2="42923" y2="84178"/>
                          <a14:foregroundMark x1="42923" y1="84178" x2="44308" y2="84178"/>
                          <a14:foregroundMark x1="43385" y1="86207" x2="54615" y2="86207"/>
                          <a14:foregroundMark x1="54615" y1="86207" x2="85692" y2="83570"/>
                          <a14:foregroundMark x1="13231" y1="20487" x2="13231" y2="23935"/>
                          <a14:foregroundMark x1="14154" y1="19067" x2="13538" y2="20690"/>
                          <a14:foregroundMark x1="14769" y1="18661" x2="22308" y2="18864"/>
                          <a14:foregroundMark x1="22000" y1="18661" x2="40154" y2="17241"/>
                          <a14:foregroundMark x1="40154" y1="17241" x2="82154" y2="18053"/>
                          <a14:foregroundMark x1="82154" y1="18053" x2="84769" y2="82759"/>
                          <a14:foregroundMark x1="85077" y1="52535" x2="85077" y2="52535"/>
                          <a14:foregroundMark x1="84000" y1="51724" x2="85846" y2="525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775" y="597218"/>
              <a:ext cx="6191250" cy="469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0BF4DD9-B02F-4211-BC4C-1B5B5B2B6D0A}"/>
                </a:ext>
              </a:extLst>
            </p:cNvPr>
            <p:cNvSpPr/>
            <p:nvPr/>
          </p:nvSpPr>
          <p:spPr>
            <a:xfrm>
              <a:off x="3823855" y="1564957"/>
              <a:ext cx="4100946" cy="293315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BA81BC-AED9-4AD8-9F29-5F254DA1616A}"/>
              </a:ext>
            </a:extLst>
          </p:cNvPr>
          <p:cNvGrpSpPr/>
          <p:nvPr/>
        </p:nvGrpSpPr>
        <p:grpSpPr>
          <a:xfrm>
            <a:off x="4465143" y="1698884"/>
            <a:ext cx="2586305" cy="2665298"/>
            <a:chOff x="4465143" y="1698884"/>
            <a:chExt cx="2586305" cy="2665298"/>
          </a:xfrm>
        </p:grpSpPr>
        <p:sp>
          <p:nvSpPr>
            <p:cNvPr id="8" name="KSO_Shape">
              <a:extLst>
                <a:ext uri="{FF2B5EF4-FFF2-40B4-BE49-F238E27FC236}">
                  <a16:creationId xmlns:a16="http://schemas.microsoft.com/office/drawing/2014/main" id="{19ADDD01-D246-4CAD-917B-DE369C88CB60}"/>
                </a:ext>
              </a:extLst>
            </p:cNvPr>
            <p:cNvSpPr/>
            <p:nvPr/>
          </p:nvSpPr>
          <p:spPr>
            <a:xfrm>
              <a:off x="4921828" y="2345748"/>
              <a:ext cx="1525154" cy="1173307"/>
            </a:xfrm>
            <a:custGeom>
              <a:avLst/>
              <a:gdLst/>
              <a:ahLst/>
              <a:cxnLst/>
              <a:rect l="l" t="t" r="r" b="b"/>
              <a:pathLst>
                <a:path w="1366582" h="1042046">
                  <a:moveTo>
                    <a:pt x="37022" y="792087"/>
                  </a:moveTo>
                  <a:lnTo>
                    <a:pt x="185104" y="792087"/>
                  </a:lnTo>
                  <a:cubicBezTo>
                    <a:pt x="205551" y="792087"/>
                    <a:pt x="222126" y="808662"/>
                    <a:pt x="222126" y="829109"/>
                  </a:cubicBezTo>
                  <a:lnTo>
                    <a:pt x="222126" y="1005022"/>
                  </a:lnTo>
                  <a:cubicBezTo>
                    <a:pt x="222126" y="1025469"/>
                    <a:pt x="205551" y="1042044"/>
                    <a:pt x="185104" y="1042044"/>
                  </a:cubicBezTo>
                  <a:lnTo>
                    <a:pt x="37022" y="1042044"/>
                  </a:lnTo>
                  <a:cubicBezTo>
                    <a:pt x="16575" y="1042044"/>
                    <a:pt x="0" y="1025469"/>
                    <a:pt x="0" y="1005022"/>
                  </a:cubicBezTo>
                  <a:lnTo>
                    <a:pt x="0" y="829109"/>
                  </a:lnTo>
                  <a:cubicBezTo>
                    <a:pt x="0" y="808662"/>
                    <a:pt x="16575" y="792087"/>
                    <a:pt x="37022" y="792087"/>
                  </a:cubicBezTo>
                  <a:close/>
                  <a:moveTo>
                    <a:pt x="308442" y="614561"/>
                  </a:moveTo>
                  <a:lnTo>
                    <a:pt x="456524" y="614561"/>
                  </a:lnTo>
                  <a:cubicBezTo>
                    <a:pt x="476971" y="614561"/>
                    <a:pt x="493546" y="631136"/>
                    <a:pt x="493546" y="651583"/>
                  </a:cubicBezTo>
                  <a:lnTo>
                    <a:pt x="493546" y="1005023"/>
                  </a:lnTo>
                  <a:cubicBezTo>
                    <a:pt x="493546" y="1025470"/>
                    <a:pt x="476971" y="1042045"/>
                    <a:pt x="456524" y="1042045"/>
                  </a:cubicBezTo>
                  <a:lnTo>
                    <a:pt x="308442" y="1042045"/>
                  </a:lnTo>
                  <a:cubicBezTo>
                    <a:pt x="287995" y="1042045"/>
                    <a:pt x="271420" y="1025470"/>
                    <a:pt x="271420" y="1005023"/>
                  </a:cubicBezTo>
                  <a:lnTo>
                    <a:pt x="271420" y="651583"/>
                  </a:lnTo>
                  <a:cubicBezTo>
                    <a:pt x="271420" y="631136"/>
                    <a:pt x="287995" y="614561"/>
                    <a:pt x="308442" y="614561"/>
                  </a:cubicBezTo>
                  <a:close/>
                  <a:moveTo>
                    <a:pt x="583127" y="432047"/>
                  </a:moveTo>
                  <a:lnTo>
                    <a:pt x="744271" y="432047"/>
                  </a:lnTo>
                  <a:cubicBezTo>
                    <a:pt x="766521" y="432047"/>
                    <a:pt x="784558" y="450084"/>
                    <a:pt x="784558" y="472334"/>
                  </a:cubicBezTo>
                  <a:lnTo>
                    <a:pt x="784558" y="1001758"/>
                  </a:lnTo>
                  <a:cubicBezTo>
                    <a:pt x="784558" y="1024008"/>
                    <a:pt x="766521" y="1042045"/>
                    <a:pt x="744271" y="1042045"/>
                  </a:cubicBezTo>
                  <a:lnTo>
                    <a:pt x="583127" y="1042045"/>
                  </a:lnTo>
                  <a:cubicBezTo>
                    <a:pt x="560877" y="1042045"/>
                    <a:pt x="542840" y="1024008"/>
                    <a:pt x="542840" y="1001758"/>
                  </a:cubicBezTo>
                  <a:lnTo>
                    <a:pt x="542840" y="472334"/>
                  </a:lnTo>
                  <a:cubicBezTo>
                    <a:pt x="542840" y="450084"/>
                    <a:pt x="560877" y="432047"/>
                    <a:pt x="583127" y="432047"/>
                  </a:cubicBezTo>
                  <a:close/>
                  <a:moveTo>
                    <a:pt x="874139" y="210194"/>
                  </a:moveTo>
                  <a:lnTo>
                    <a:pt x="1035283" y="210194"/>
                  </a:lnTo>
                  <a:cubicBezTo>
                    <a:pt x="1057533" y="210194"/>
                    <a:pt x="1075570" y="228231"/>
                    <a:pt x="1075570" y="250481"/>
                  </a:cubicBezTo>
                  <a:lnTo>
                    <a:pt x="1075570" y="1001758"/>
                  </a:lnTo>
                  <a:cubicBezTo>
                    <a:pt x="1075570" y="1024008"/>
                    <a:pt x="1057533" y="1042045"/>
                    <a:pt x="1035283" y="1042045"/>
                  </a:cubicBezTo>
                  <a:lnTo>
                    <a:pt x="874139" y="1042045"/>
                  </a:lnTo>
                  <a:cubicBezTo>
                    <a:pt x="851889" y="1042045"/>
                    <a:pt x="833852" y="1024008"/>
                    <a:pt x="833852" y="1001758"/>
                  </a:cubicBezTo>
                  <a:lnTo>
                    <a:pt x="833852" y="250481"/>
                  </a:lnTo>
                  <a:cubicBezTo>
                    <a:pt x="833852" y="228231"/>
                    <a:pt x="851889" y="210194"/>
                    <a:pt x="874139" y="210194"/>
                  </a:cubicBezTo>
                  <a:close/>
                  <a:moveTo>
                    <a:pt x="1165151" y="0"/>
                  </a:moveTo>
                  <a:lnTo>
                    <a:pt x="1326295" y="0"/>
                  </a:lnTo>
                  <a:cubicBezTo>
                    <a:pt x="1348545" y="0"/>
                    <a:pt x="1366582" y="18037"/>
                    <a:pt x="1366582" y="40287"/>
                  </a:cubicBezTo>
                  <a:lnTo>
                    <a:pt x="1366582" y="1001759"/>
                  </a:lnTo>
                  <a:cubicBezTo>
                    <a:pt x="1366582" y="1024009"/>
                    <a:pt x="1348545" y="1042046"/>
                    <a:pt x="1326295" y="1042046"/>
                  </a:cubicBezTo>
                  <a:lnTo>
                    <a:pt x="1165151" y="1042046"/>
                  </a:lnTo>
                  <a:cubicBezTo>
                    <a:pt x="1142901" y="1042046"/>
                    <a:pt x="1124864" y="1024009"/>
                    <a:pt x="1124864" y="1001759"/>
                  </a:cubicBezTo>
                  <a:lnTo>
                    <a:pt x="1124864" y="40287"/>
                  </a:lnTo>
                  <a:cubicBezTo>
                    <a:pt x="1124864" y="18037"/>
                    <a:pt x="1142901" y="0"/>
                    <a:pt x="1165151" y="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禁止符 4">
              <a:extLst>
                <a:ext uri="{FF2B5EF4-FFF2-40B4-BE49-F238E27FC236}">
                  <a16:creationId xmlns:a16="http://schemas.microsoft.com/office/drawing/2014/main" id="{3959EE99-3B3B-4E62-8F85-B34FD2736FA8}"/>
                </a:ext>
              </a:extLst>
            </p:cNvPr>
            <p:cNvSpPr/>
            <p:nvPr/>
          </p:nvSpPr>
          <p:spPr>
            <a:xfrm>
              <a:off x="4465143" y="1698884"/>
              <a:ext cx="2586305" cy="2665298"/>
            </a:xfrm>
            <a:prstGeom prst="noSmoking">
              <a:avLst>
                <a:gd name="adj" fmla="val 1278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7CA14F-556A-4B8A-8F04-D503954F85EF}"/>
              </a:ext>
            </a:extLst>
          </p:cNvPr>
          <p:cNvGrpSpPr/>
          <p:nvPr/>
        </p:nvGrpSpPr>
        <p:grpSpPr>
          <a:xfrm>
            <a:off x="3823855" y="2211821"/>
            <a:ext cx="4019665" cy="1984259"/>
            <a:chOff x="3823855" y="2211821"/>
            <a:chExt cx="4134465" cy="201284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091718-11D7-4C7D-9EB7-2BAB5B0C6D9D}"/>
                </a:ext>
              </a:extLst>
            </p:cNvPr>
            <p:cNvSpPr/>
            <p:nvPr/>
          </p:nvSpPr>
          <p:spPr>
            <a:xfrm>
              <a:off x="3823855" y="2211821"/>
              <a:ext cx="4134465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北斗短报文通讯</a:t>
              </a:r>
            </a:p>
          </p:txBody>
        </p:sp>
        <p:sp>
          <p:nvSpPr>
            <p:cNvPr id="14" name="KSO_Shape">
              <a:extLst>
                <a:ext uri="{FF2B5EF4-FFF2-40B4-BE49-F238E27FC236}">
                  <a16:creationId xmlns:a16="http://schemas.microsoft.com/office/drawing/2014/main" id="{2733C3AF-12ED-4753-A95E-FDAEED5C0BF1}"/>
                </a:ext>
              </a:extLst>
            </p:cNvPr>
            <p:cNvSpPr/>
            <p:nvPr/>
          </p:nvSpPr>
          <p:spPr>
            <a:xfrm rot="620036">
              <a:off x="5269229" y="3140340"/>
              <a:ext cx="1653540" cy="1084326"/>
            </a:xfrm>
            <a:custGeom>
              <a:avLst/>
              <a:gdLst/>
              <a:ahLst/>
              <a:cxnLst/>
              <a:rect l="l" t="t" r="r" b="b"/>
              <a:pathLst>
                <a:path w="4974795" h="3320682">
                  <a:moveTo>
                    <a:pt x="1897867" y="1805825"/>
                  </a:moveTo>
                  <a:lnTo>
                    <a:pt x="2485737" y="2315734"/>
                  </a:lnTo>
                  <a:lnTo>
                    <a:pt x="3073607" y="1805825"/>
                  </a:lnTo>
                  <a:lnTo>
                    <a:pt x="4820061" y="3320682"/>
                  </a:lnTo>
                  <a:lnTo>
                    <a:pt x="151413" y="3320682"/>
                  </a:lnTo>
                  <a:close/>
                  <a:moveTo>
                    <a:pt x="0" y="159634"/>
                  </a:moveTo>
                  <a:lnTo>
                    <a:pt x="1788328" y="1710812"/>
                  </a:lnTo>
                  <a:lnTo>
                    <a:pt x="0" y="3261996"/>
                  </a:lnTo>
                  <a:close/>
                  <a:moveTo>
                    <a:pt x="4974795" y="156753"/>
                  </a:moveTo>
                  <a:lnTo>
                    <a:pt x="4974795" y="3264872"/>
                  </a:lnTo>
                  <a:lnTo>
                    <a:pt x="3183146" y="1710812"/>
                  </a:lnTo>
                  <a:close/>
                  <a:moveTo>
                    <a:pt x="35040" y="0"/>
                  </a:moveTo>
                  <a:lnTo>
                    <a:pt x="4936434" y="0"/>
                  </a:lnTo>
                  <a:lnTo>
                    <a:pt x="2485737" y="21257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D623977-F337-4903-BDD5-AB1D48319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475" y1="43544" x2="43400" y2="43000"/>
                        <a14:foregroundMark x1="37596" y1="44080" x2="37851" y2="44032"/>
                        <a14:foregroundMark x1="34000" y1="44750" x2="34662" y2="44627"/>
                        <a14:foregroundMark x1="17081" y1="82129" x2="17200" y2="84750"/>
                        <a14:foregroundMark x1="16600" y1="71500" x2="16613" y2="71787"/>
                        <a14:foregroundMark x1="17200" y1="84750" x2="18800" y2="85500"/>
                        <a14:foregroundMark x1="23200" y1="81000" x2="23200" y2="81000"/>
                        <a14:foregroundMark x1="24400" y1="83000" x2="24400" y2="83000"/>
                        <a14:foregroundMark x1="15800" y1="71000" x2="14200" y2="80000"/>
                        <a14:foregroundMark x1="23200" y1="72000" x2="23200" y2="73250"/>
                        <a14:foregroundMark x1="23000" y1="76750" x2="23600" y2="81000"/>
                        <a14:foregroundMark x1="24600" y1="33500" x2="23800" y2="33750"/>
                        <a14:foregroundMark x1="23800" y1="32500" x2="23800" y2="33500"/>
                        <a14:backgroundMark x1="19720" y1="73451" x2="19964" y2="77413"/>
                        <a14:backgroundMark x1="19600" y1="71500" x2="19631" y2="72000"/>
                        <a14:backgroundMark x1="18045" y1="81050" x2="18200" y2="81750"/>
                        <a14:backgroundMark x1="37000" y1="41000" x2="39200" y2="40750"/>
                        <a14:backgroundMark x1="35400" y1="42750" x2="37800" y2="41250"/>
                        <a14:backgroundMark x1="36000" y1="41500" x2="38200" y2="37750"/>
                        <a14:backgroundMark x1="38200" y1="40750" x2="36400" y2="42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87" y="3290033"/>
            <a:ext cx="4762500" cy="3810000"/>
          </a:xfrm>
          <a:prstGeom prst="rect">
            <a:avLst/>
          </a:prstGeom>
        </p:spPr>
      </p:pic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A806C728-BBAE-4F7B-8377-6E6BDF1AA296}"/>
              </a:ext>
            </a:extLst>
          </p:cNvPr>
          <p:cNvSpPr/>
          <p:nvPr/>
        </p:nvSpPr>
        <p:spPr>
          <a:xfrm>
            <a:off x="6260205" y="1064414"/>
            <a:ext cx="4202545" cy="2200312"/>
          </a:xfrm>
          <a:prstGeom prst="cloudCallout">
            <a:avLst/>
          </a:pr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FF0000"/>
                </a:solidFill>
              </a:rPr>
              <a:t>help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任意多边形 473"/>
          <p:cNvSpPr/>
          <p:nvPr/>
        </p:nvSpPr>
        <p:spPr>
          <a:xfrm>
            <a:off x="1003300" y="3390900"/>
            <a:ext cx="5473700" cy="3454400"/>
          </a:xfrm>
          <a:custGeom>
            <a:avLst/>
            <a:gdLst>
              <a:gd name="connsiteX0" fmla="*/ 0 w 5473700"/>
              <a:gd name="connsiteY0" fmla="*/ 2235200 h 3454400"/>
              <a:gd name="connsiteX1" fmla="*/ 2019300 w 5473700"/>
              <a:gd name="connsiteY1" fmla="*/ 2235200 h 3454400"/>
              <a:gd name="connsiteX2" fmla="*/ 2019300 w 5473700"/>
              <a:gd name="connsiteY2" fmla="*/ 0 h 3454400"/>
              <a:gd name="connsiteX3" fmla="*/ 5473700 w 5473700"/>
              <a:gd name="connsiteY3" fmla="*/ 3454400 h 3454400"/>
              <a:gd name="connsiteX4" fmla="*/ 1117600 w 5473700"/>
              <a:gd name="connsiteY4" fmla="*/ 3454400 h 3454400"/>
              <a:gd name="connsiteX5" fmla="*/ 0 w 5473700"/>
              <a:gd name="connsiteY5" fmla="*/ 223520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3700" h="3454400">
                <a:moveTo>
                  <a:pt x="0" y="2235200"/>
                </a:moveTo>
                <a:lnTo>
                  <a:pt x="2019300" y="2235200"/>
                </a:lnTo>
                <a:lnTo>
                  <a:pt x="2019300" y="0"/>
                </a:lnTo>
                <a:lnTo>
                  <a:pt x="5473700" y="3454400"/>
                </a:lnTo>
                <a:lnTo>
                  <a:pt x="1117600" y="3454400"/>
                </a:lnTo>
                <a:lnTo>
                  <a:pt x="0" y="22352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5" name="任意多边形 474"/>
          <p:cNvSpPr/>
          <p:nvPr/>
        </p:nvSpPr>
        <p:spPr>
          <a:xfrm flipH="1">
            <a:off x="553516" y="2708439"/>
            <a:ext cx="2504127" cy="3454400"/>
          </a:xfrm>
          <a:custGeom>
            <a:avLst/>
            <a:gdLst>
              <a:gd name="connsiteX0" fmla="*/ 0 w 5473700"/>
              <a:gd name="connsiteY0" fmla="*/ 2235200 h 3454400"/>
              <a:gd name="connsiteX1" fmla="*/ 2019300 w 5473700"/>
              <a:gd name="connsiteY1" fmla="*/ 2235200 h 3454400"/>
              <a:gd name="connsiteX2" fmla="*/ 2019300 w 5473700"/>
              <a:gd name="connsiteY2" fmla="*/ 0 h 3454400"/>
              <a:gd name="connsiteX3" fmla="*/ 5473700 w 5473700"/>
              <a:gd name="connsiteY3" fmla="*/ 3454400 h 3454400"/>
              <a:gd name="connsiteX4" fmla="*/ 1117600 w 5473700"/>
              <a:gd name="connsiteY4" fmla="*/ 3454400 h 3454400"/>
              <a:gd name="connsiteX5" fmla="*/ 0 w 5473700"/>
              <a:gd name="connsiteY5" fmla="*/ 223520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3700" h="3454400">
                <a:moveTo>
                  <a:pt x="0" y="2235200"/>
                </a:moveTo>
                <a:lnTo>
                  <a:pt x="2019300" y="2235200"/>
                </a:lnTo>
                <a:lnTo>
                  <a:pt x="2019300" y="0"/>
                </a:lnTo>
                <a:lnTo>
                  <a:pt x="5473700" y="3454400"/>
                </a:lnTo>
                <a:lnTo>
                  <a:pt x="1117600" y="3454400"/>
                </a:lnTo>
                <a:lnTo>
                  <a:pt x="0" y="22352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7" name="任意多边形 476"/>
          <p:cNvSpPr/>
          <p:nvPr/>
        </p:nvSpPr>
        <p:spPr>
          <a:xfrm>
            <a:off x="6478520" y="3390900"/>
            <a:ext cx="5473700" cy="3454400"/>
          </a:xfrm>
          <a:custGeom>
            <a:avLst/>
            <a:gdLst>
              <a:gd name="connsiteX0" fmla="*/ 0 w 5473700"/>
              <a:gd name="connsiteY0" fmla="*/ 2235200 h 3454400"/>
              <a:gd name="connsiteX1" fmla="*/ 2019300 w 5473700"/>
              <a:gd name="connsiteY1" fmla="*/ 2235200 h 3454400"/>
              <a:gd name="connsiteX2" fmla="*/ 2019300 w 5473700"/>
              <a:gd name="connsiteY2" fmla="*/ 0 h 3454400"/>
              <a:gd name="connsiteX3" fmla="*/ 5473700 w 5473700"/>
              <a:gd name="connsiteY3" fmla="*/ 3454400 h 3454400"/>
              <a:gd name="connsiteX4" fmla="*/ 1117600 w 5473700"/>
              <a:gd name="connsiteY4" fmla="*/ 3454400 h 3454400"/>
              <a:gd name="connsiteX5" fmla="*/ 0 w 5473700"/>
              <a:gd name="connsiteY5" fmla="*/ 223520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3700" h="3454400">
                <a:moveTo>
                  <a:pt x="0" y="2235200"/>
                </a:moveTo>
                <a:lnTo>
                  <a:pt x="2019300" y="2235200"/>
                </a:lnTo>
                <a:lnTo>
                  <a:pt x="2019300" y="0"/>
                </a:lnTo>
                <a:lnTo>
                  <a:pt x="5473700" y="3454400"/>
                </a:lnTo>
                <a:lnTo>
                  <a:pt x="1117600" y="3454400"/>
                </a:lnTo>
                <a:lnTo>
                  <a:pt x="0" y="22352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8" name="任意多边形 477"/>
          <p:cNvSpPr/>
          <p:nvPr/>
        </p:nvSpPr>
        <p:spPr>
          <a:xfrm>
            <a:off x="9235326" y="3390900"/>
            <a:ext cx="5473700" cy="3454400"/>
          </a:xfrm>
          <a:custGeom>
            <a:avLst/>
            <a:gdLst>
              <a:gd name="connsiteX0" fmla="*/ 0 w 5473700"/>
              <a:gd name="connsiteY0" fmla="*/ 2235200 h 3454400"/>
              <a:gd name="connsiteX1" fmla="*/ 2019300 w 5473700"/>
              <a:gd name="connsiteY1" fmla="*/ 2235200 h 3454400"/>
              <a:gd name="connsiteX2" fmla="*/ 2019300 w 5473700"/>
              <a:gd name="connsiteY2" fmla="*/ 0 h 3454400"/>
              <a:gd name="connsiteX3" fmla="*/ 5473700 w 5473700"/>
              <a:gd name="connsiteY3" fmla="*/ 3454400 h 3454400"/>
              <a:gd name="connsiteX4" fmla="*/ 1117600 w 5473700"/>
              <a:gd name="connsiteY4" fmla="*/ 3454400 h 3454400"/>
              <a:gd name="connsiteX5" fmla="*/ 0 w 5473700"/>
              <a:gd name="connsiteY5" fmla="*/ 223520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3700" h="3454400">
                <a:moveTo>
                  <a:pt x="0" y="2235200"/>
                </a:moveTo>
                <a:lnTo>
                  <a:pt x="2019300" y="2235200"/>
                </a:lnTo>
                <a:lnTo>
                  <a:pt x="2019300" y="0"/>
                </a:lnTo>
                <a:lnTo>
                  <a:pt x="5473700" y="3454400"/>
                </a:lnTo>
                <a:lnTo>
                  <a:pt x="1117600" y="3454400"/>
                </a:lnTo>
                <a:lnTo>
                  <a:pt x="0" y="22352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69" name="组合 468"/>
          <p:cNvGrpSpPr/>
          <p:nvPr/>
        </p:nvGrpSpPr>
        <p:grpSpPr>
          <a:xfrm>
            <a:off x="790340" y="559044"/>
            <a:ext cx="5474315" cy="2567446"/>
            <a:chOff x="803741" y="582154"/>
            <a:chExt cx="5474315" cy="2567446"/>
          </a:xfrm>
        </p:grpSpPr>
        <p:sp>
          <p:nvSpPr>
            <p:cNvPr id="470" name="任意多边形 469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71" name="组合 470"/>
            <p:cNvGrpSpPr/>
            <p:nvPr/>
          </p:nvGrpSpPr>
          <p:grpSpPr>
            <a:xfrm>
              <a:off x="803741" y="582154"/>
              <a:ext cx="3906873" cy="829944"/>
              <a:chOff x="1220108" y="841496"/>
              <a:chExt cx="7673648" cy="1444504"/>
            </a:xfrm>
          </p:grpSpPr>
          <p:sp>
            <p:nvSpPr>
              <p:cNvPr id="472" name="矩形 471"/>
              <p:cNvSpPr/>
              <p:nvPr/>
            </p:nvSpPr>
            <p:spPr>
              <a:xfrm>
                <a:off x="1397001" y="1003300"/>
                <a:ext cx="7496755" cy="1282700"/>
              </a:xfrm>
              <a:prstGeom prst="rect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北斗地基增强系统</a:t>
                </a:r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1220108" y="841496"/>
                <a:ext cx="7385560" cy="12827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Group 3"/>
          <p:cNvGrpSpPr/>
          <p:nvPr/>
        </p:nvGrpSpPr>
        <p:grpSpPr>
          <a:xfrm>
            <a:off x="3310322" y="2312144"/>
            <a:ext cx="5711139" cy="3556372"/>
            <a:chOff x="3725092" y="2780928"/>
            <a:chExt cx="1991808" cy="2273732"/>
          </a:xfrm>
        </p:grpSpPr>
        <p:sp>
          <p:nvSpPr>
            <p:cNvPr id="244" name="TextBox 193"/>
            <p:cNvSpPr txBox="1"/>
            <p:nvPr/>
          </p:nvSpPr>
          <p:spPr>
            <a:xfrm>
              <a:off x="3725092" y="2780928"/>
              <a:ext cx="1380004" cy="475770"/>
            </a:xfrm>
            <a:prstGeom prst="rect">
              <a:avLst/>
            </a:prstGeom>
            <a:noFill/>
            <a:effectLst/>
          </p:spPr>
          <p:txBody>
            <a:bodyPr wrap="none" lIns="0" tIns="0" rIns="0" bIns="0">
              <a:normAutofit/>
            </a:bodyPr>
            <a:lstStyle/>
            <a:p>
              <a:pPr lvl="0"/>
              <a:endParaRPr lang="nb-NO" sz="3200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45" name="Group 196"/>
            <p:cNvGrpSpPr/>
            <p:nvPr/>
          </p:nvGrpSpPr>
          <p:grpSpPr>
            <a:xfrm>
              <a:off x="4754471" y="2858582"/>
              <a:ext cx="962423" cy="146881"/>
              <a:chOff x="5531718" y="1513378"/>
              <a:chExt cx="708331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351" name="Rectangle: Rounded Corners 302"/>
              <p:cNvSpPr>
                <a:spLocks/>
              </p:cNvSpPr>
              <p:nvPr/>
            </p:nvSpPr>
            <p:spPr bwMode="auto">
              <a:xfrm>
                <a:off x="5531718" y="151337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Rectangle: Rounded Corners 303"/>
              <p:cNvSpPr>
                <a:spLocks/>
              </p:cNvSpPr>
              <p:nvPr/>
            </p:nvSpPr>
            <p:spPr bwMode="auto">
              <a:xfrm>
                <a:off x="5681813" y="151337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Rectangle: Rounded Corners 304"/>
              <p:cNvSpPr>
                <a:spLocks/>
              </p:cNvSpPr>
              <p:nvPr/>
            </p:nvSpPr>
            <p:spPr bwMode="auto">
              <a:xfrm>
                <a:off x="5831908" y="151337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Rectangle: Rounded Corners 305"/>
              <p:cNvSpPr>
                <a:spLocks/>
              </p:cNvSpPr>
              <p:nvPr/>
            </p:nvSpPr>
            <p:spPr bwMode="auto">
              <a:xfrm>
                <a:off x="5982003" y="151337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Rectangle: Rounded Corners 306"/>
              <p:cNvSpPr>
                <a:spLocks/>
              </p:cNvSpPr>
              <p:nvPr/>
            </p:nvSpPr>
            <p:spPr bwMode="auto">
              <a:xfrm>
                <a:off x="6132099" y="151337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6" name="Group 197"/>
            <p:cNvGrpSpPr/>
            <p:nvPr/>
          </p:nvGrpSpPr>
          <p:grpSpPr>
            <a:xfrm>
              <a:off x="4754471" y="3063502"/>
              <a:ext cx="962423" cy="146881"/>
              <a:chOff x="5531718" y="1664233"/>
              <a:chExt cx="708331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346" name="Rectangle: Rounded Corners 297"/>
              <p:cNvSpPr>
                <a:spLocks/>
              </p:cNvSpPr>
              <p:nvPr/>
            </p:nvSpPr>
            <p:spPr bwMode="auto">
              <a:xfrm>
                <a:off x="5531718" y="166423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Rectangle: Rounded Corners 298"/>
              <p:cNvSpPr>
                <a:spLocks/>
              </p:cNvSpPr>
              <p:nvPr/>
            </p:nvSpPr>
            <p:spPr bwMode="auto">
              <a:xfrm>
                <a:off x="5681813" y="166423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Rectangle: Rounded Corners 299"/>
              <p:cNvSpPr>
                <a:spLocks/>
              </p:cNvSpPr>
              <p:nvPr/>
            </p:nvSpPr>
            <p:spPr bwMode="auto">
              <a:xfrm>
                <a:off x="5831908" y="166423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Rectangle: Rounded Corners 300"/>
              <p:cNvSpPr>
                <a:spLocks/>
              </p:cNvSpPr>
              <p:nvPr/>
            </p:nvSpPr>
            <p:spPr bwMode="auto">
              <a:xfrm>
                <a:off x="5982003" y="166423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0" name="Rectangle: Rounded Corners 301"/>
              <p:cNvSpPr>
                <a:spLocks/>
              </p:cNvSpPr>
              <p:nvPr/>
            </p:nvSpPr>
            <p:spPr bwMode="auto">
              <a:xfrm>
                <a:off x="6132099" y="166423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Group 198"/>
            <p:cNvGrpSpPr/>
            <p:nvPr/>
          </p:nvGrpSpPr>
          <p:grpSpPr>
            <a:xfrm>
              <a:off x="3734792" y="3268422"/>
              <a:ext cx="1982108" cy="146881"/>
              <a:chOff x="4781243" y="1815088"/>
              <a:chExt cx="1458806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336" name="Rectangle: Rounded Corners 287"/>
              <p:cNvSpPr>
                <a:spLocks/>
              </p:cNvSpPr>
              <p:nvPr/>
            </p:nvSpPr>
            <p:spPr bwMode="auto">
              <a:xfrm>
                <a:off x="4781243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Rectangle: Rounded Corners 288"/>
              <p:cNvSpPr>
                <a:spLocks/>
              </p:cNvSpPr>
              <p:nvPr/>
            </p:nvSpPr>
            <p:spPr bwMode="auto">
              <a:xfrm>
                <a:off x="4931338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Rectangle: Rounded Corners 289"/>
              <p:cNvSpPr>
                <a:spLocks/>
              </p:cNvSpPr>
              <p:nvPr/>
            </p:nvSpPr>
            <p:spPr bwMode="auto">
              <a:xfrm>
                <a:off x="5081433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Rectangle: Rounded Corners 290"/>
              <p:cNvSpPr>
                <a:spLocks/>
              </p:cNvSpPr>
              <p:nvPr/>
            </p:nvSpPr>
            <p:spPr bwMode="auto">
              <a:xfrm>
                <a:off x="5231528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Rectangle: Rounded Corners 291"/>
              <p:cNvSpPr>
                <a:spLocks/>
              </p:cNvSpPr>
              <p:nvPr/>
            </p:nvSpPr>
            <p:spPr bwMode="auto">
              <a:xfrm>
                <a:off x="5381623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Rectangle: Rounded Corners 292"/>
              <p:cNvSpPr>
                <a:spLocks/>
              </p:cNvSpPr>
              <p:nvPr/>
            </p:nvSpPr>
            <p:spPr bwMode="auto">
              <a:xfrm>
                <a:off x="5531718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Rectangle: Rounded Corners 293"/>
              <p:cNvSpPr>
                <a:spLocks/>
              </p:cNvSpPr>
              <p:nvPr/>
            </p:nvSpPr>
            <p:spPr bwMode="auto">
              <a:xfrm>
                <a:off x="5681813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Rectangle: Rounded Corners 294"/>
              <p:cNvSpPr>
                <a:spLocks/>
              </p:cNvSpPr>
              <p:nvPr/>
            </p:nvSpPr>
            <p:spPr bwMode="auto">
              <a:xfrm>
                <a:off x="5831908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Rectangle: Rounded Corners 295"/>
              <p:cNvSpPr>
                <a:spLocks/>
              </p:cNvSpPr>
              <p:nvPr/>
            </p:nvSpPr>
            <p:spPr bwMode="auto">
              <a:xfrm>
                <a:off x="5982003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Rectangle: Rounded Corners 296"/>
              <p:cNvSpPr>
                <a:spLocks/>
              </p:cNvSpPr>
              <p:nvPr/>
            </p:nvSpPr>
            <p:spPr bwMode="auto">
              <a:xfrm>
                <a:off x="6132099" y="181508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8" name="Group 199"/>
            <p:cNvGrpSpPr/>
            <p:nvPr/>
          </p:nvGrpSpPr>
          <p:grpSpPr>
            <a:xfrm>
              <a:off x="3734792" y="3473342"/>
              <a:ext cx="1982108" cy="146881"/>
              <a:chOff x="4781243" y="1965943"/>
              <a:chExt cx="1458806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326" name="Rectangle: Rounded Corners 277"/>
              <p:cNvSpPr>
                <a:spLocks/>
              </p:cNvSpPr>
              <p:nvPr/>
            </p:nvSpPr>
            <p:spPr bwMode="auto">
              <a:xfrm>
                <a:off x="4781243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Rectangle: Rounded Corners 278"/>
              <p:cNvSpPr>
                <a:spLocks/>
              </p:cNvSpPr>
              <p:nvPr/>
            </p:nvSpPr>
            <p:spPr bwMode="auto">
              <a:xfrm>
                <a:off x="4931338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Rectangle: Rounded Corners 279"/>
              <p:cNvSpPr>
                <a:spLocks/>
              </p:cNvSpPr>
              <p:nvPr/>
            </p:nvSpPr>
            <p:spPr bwMode="auto">
              <a:xfrm>
                <a:off x="5081433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Rectangle: Rounded Corners 280"/>
              <p:cNvSpPr>
                <a:spLocks/>
              </p:cNvSpPr>
              <p:nvPr/>
            </p:nvSpPr>
            <p:spPr bwMode="auto">
              <a:xfrm>
                <a:off x="5231528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Rectangle: Rounded Corners 281"/>
              <p:cNvSpPr>
                <a:spLocks/>
              </p:cNvSpPr>
              <p:nvPr/>
            </p:nvSpPr>
            <p:spPr bwMode="auto">
              <a:xfrm>
                <a:off x="5381623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Rectangle: Rounded Corners 282"/>
              <p:cNvSpPr>
                <a:spLocks/>
              </p:cNvSpPr>
              <p:nvPr/>
            </p:nvSpPr>
            <p:spPr bwMode="auto">
              <a:xfrm>
                <a:off x="5531718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Rectangle: Rounded Corners 283"/>
              <p:cNvSpPr>
                <a:spLocks/>
              </p:cNvSpPr>
              <p:nvPr/>
            </p:nvSpPr>
            <p:spPr bwMode="auto">
              <a:xfrm>
                <a:off x="5681813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Rectangle: Rounded Corners 284"/>
              <p:cNvSpPr>
                <a:spLocks/>
              </p:cNvSpPr>
              <p:nvPr/>
            </p:nvSpPr>
            <p:spPr bwMode="auto">
              <a:xfrm>
                <a:off x="5831908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Rectangle: Rounded Corners 285"/>
              <p:cNvSpPr>
                <a:spLocks/>
              </p:cNvSpPr>
              <p:nvPr/>
            </p:nvSpPr>
            <p:spPr bwMode="auto">
              <a:xfrm>
                <a:off x="5982003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Rectangle: Rounded Corners 286"/>
              <p:cNvSpPr>
                <a:spLocks/>
              </p:cNvSpPr>
              <p:nvPr/>
            </p:nvSpPr>
            <p:spPr bwMode="auto">
              <a:xfrm>
                <a:off x="6132099" y="196594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9" name="Group 200"/>
            <p:cNvGrpSpPr/>
            <p:nvPr/>
          </p:nvGrpSpPr>
          <p:grpSpPr>
            <a:xfrm>
              <a:off x="3734792" y="3678262"/>
              <a:ext cx="1982108" cy="146881"/>
              <a:chOff x="4781243" y="2116798"/>
              <a:chExt cx="1458806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316" name="Rectangle: Rounded Corners 267"/>
              <p:cNvSpPr>
                <a:spLocks/>
              </p:cNvSpPr>
              <p:nvPr/>
            </p:nvSpPr>
            <p:spPr bwMode="auto">
              <a:xfrm>
                <a:off x="4781243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Rectangle: Rounded Corners 268"/>
              <p:cNvSpPr>
                <a:spLocks/>
              </p:cNvSpPr>
              <p:nvPr/>
            </p:nvSpPr>
            <p:spPr bwMode="auto">
              <a:xfrm>
                <a:off x="4931338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Rectangle: Rounded Corners 269"/>
              <p:cNvSpPr>
                <a:spLocks/>
              </p:cNvSpPr>
              <p:nvPr/>
            </p:nvSpPr>
            <p:spPr bwMode="auto">
              <a:xfrm>
                <a:off x="5081433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Rectangle: Rounded Corners 270"/>
              <p:cNvSpPr>
                <a:spLocks/>
              </p:cNvSpPr>
              <p:nvPr/>
            </p:nvSpPr>
            <p:spPr bwMode="auto">
              <a:xfrm>
                <a:off x="5231528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Rectangle: Rounded Corners 271"/>
              <p:cNvSpPr>
                <a:spLocks/>
              </p:cNvSpPr>
              <p:nvPr/>
            </p:nvSpPr>
            <p:spPr bwMode="auto">
              <a:xfrm>
                <a:off x="5381623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Rectangle: Rounded Corners 272"/>
              <p:cNvSpPr>
                <a:spLocks/>
              </p:cNvSpPr>
              <p:nvPr/>
            </p:nvSpPr>
            <p:spPr bwMode="auto">
              <a:xfrm>
                <a:off x="5531718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Rectangle: Rounded Corners 273"/>
              <p:cNvSpPr>
                <a:spLocks/>
              </p:cNvSpPr>
              <p:nvPr/>
            </p:nvSpPr>
            <p:spPr bwMode="auto">
              <a:xfrm>
                <a:off x="5681813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Rectangle: Rounded Corners 274"/>
              <p:cNvSpPr>
                <a:spLocks/>
              </p:cNvSpPr>
              <p:nvPr/>
            </p:nvSpPr>
            <p:spPr bwMode="auto">
              <a:xfrm>
                <a:off x="5831908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Rectangle: Rounded Corners 275"/>
              <p:cNvSpPr>
                <a:spLocks/>
              </p:cNvSpPr>
              <p:nvPr/>
            </p:nvSpPr>
            <p:spPr bwMode="auto">
              <a:xfrm>
                <a:off x="5982003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Rectangle: Rounded Corners 276"/>
              <p:cNvSpPr>
                <a:spLocks/>
              </p:cNvSpPr>
              <p:nvPr/>
            </p:nvSpPr>
            <p:spPr bwMode="auto">
              <a:xfrm>
                <a:off x="6132099" y="211679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0" name="Group 201"/>
            <p:cNvGrpSpPr/>
            <p:nvPr/>
          </p:nvGrpSpPr>
          <p:grpSpPr>
            <a:xfrm>
              <a:off x="3734792" y="3883181"/>
              <a:ext cx="1982108" cy="146881"/>
              <a:chOff x="4781243" y="2267653"/>
              <a:chExt cx="1458806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306" name="Rectangle: Rounded Corners 257"/>
              <p:cNvSpPr>
                <a:spLocks/>
              </p:cNvSpPr>
              <p:nvPr/>
            </p:nvSpPr>
            <p:spPr bwMode="auto">
              <a:xfrm>
                <a:off x="4781243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Rectangle: Rounded Corners 258"/>
              <p:cNvSpPr>
                <a:spLocks/>
              </p:cNvSpPr>
              <p:nvPr/>
            </p:nvSpPr>
            <p:spPr bwMode="auto">
              <a:xfrm>
                <a:off x="4931338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Rectangle: Rounded Corners 259"/>
              <p:cNvSpPr>
                <a:spLocks/>
              </p:cNvSpPr>
              <p:nvPr/>
            </p:nvSpPr>
            <p:spPr bwMode="auto">
              <a:xfrm>
                <a:off x="5081433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Rectangle: Rounded Corners 260"/>
              <p:cNvSpPr>
                <a:spLocks/>
              </p:cNvSpPr>
              <p:nvPr/>
            </p:nvSpPr>
            <p:spPr bwMode="auto">
              <a:xfrm>
                <a:off x="5231528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Rectangle: Rounded Corners 261"/>
              <p:cNvSpPr>
                <a:spLocks/>
              </p:cNvSpPr>
              <p:nvPr/>
            </p:nvSpPr>
            <p:spPr bwMode="auto">
              <a:xfrm>
                <a:off x="5381623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Rectangle: Rounded Corners 262"/>
              <p:cNvSpPr>
                <a:spLocks/>
              </p:cNvSpPr>
              <p:nvPr/>
            </p:nvSpPr>
            <p:spPr bwMode="auto">
              <a:xfrm>
                <a:off x="5531718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Rectangle: Rounded Corners 263"/>
              <p:cNvSpPr>
                <a:spLocks/>
              </p:cNvSpPr>
              <p:nvPr/>
            </p:nvSpPr>
            <p:spPr bwMode="auto">
              <a:xfrm>
                <a:off x="5681813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Rectangle: Rounded Corners 264"/>
              <p:cNvSpPr>
                <a:spLocks/>
              </p:cNvSpPr>
              <p:nvPr/>
            </p:nvSpPr>
            <p:spPr bwMode="auto">
              <a:xfrm>
                <a:off x="5831908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Rectangle: Rounded Corners 265"/>
              <p:cNvSpPr>
                <a:spLocks/>
              </p:cNvSpPr>
              <p:nvPr/>
            </p:nvSpPr>
            <p:spPr bwMode="auto">
              <a:xfrm>
                <a:off x="5982003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Rectangle: Rounded Corners 266"/>
              <p:cNvSpPr>
                <a:spLocks/>
              </p:cNvSpPr>
              <p:nvPr/>
            </p:nvSpPr>
            <p:spPr bwMode="auto">
              <a:xfrm>
                <a:off x="6132099" y="226765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1" name="Group 202"/>
            <p:cNvGrpSpPr/>
            <p:nvPr/>
          </p:nvGrpSpPr>
          <p:grpSpPr>
            <a:xfrm>
              <a:off x="3734792" y="4088101"/>
              <a:ext cx="1982108" cy="146881"/>
              <a:chOff x="4781243" y="2418508"/>
              <a:chExt cx="1458806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296" name="Rectangle: Rounded Corners 247"/>
              <p:cNvSpPr>
                <a:spLocks/>
              </p:cNvSpPr>
              <p:nvPr/>
            </p:nvSpPr>
            <p:spPr bwMode="auto">
              <a:xfrm>
                <a:off x="4781243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Rectangle: Rounded Corners 248"/>
              <p:cNvSpPr>
                <a:spLocks/>
              </p:cNvSpPr>
              <p:nvPr/>
            </p:nvSpPr>
            <p:spPr bwMode="auto">
              <a:xfrm>
                <a:off x="4931338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Rectangle: Rounded Corners 249"/>
              <p:cNvSpPr>
                <a:spLocks/>
              </p:cNvSpPr>
              <p:nvPr/>
            </p:nvSpPr>
            <p:spPr bwMode="auto">
              <a:xfrm>
                <a:off x="5081433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Rectangle: Rounded Corners 250"/>
              <p:cNvSpPr>
                <a:spLocks/>
              </p:cNvSpPr>
              <p:nvPr/>
            </p:nvSpPr>
            <p:spPr bwMode="auto">
              <a:xfrm>
                <a:off x="5231528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Rectangle: Rounded Corners 251"/>
              <p:cNvSpPr>
                <a:spLocks/>
              </p:cNvSpPr>
              <p:nvPr/>
            </p:nvSpPr>
            <p:spPr bwMode="auto">
              <a:xfrm>
                <a:off x="5381623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Rectangle: Rounded Corners 252"/>
              <p:cNvSpPr>
                <a:spLocks/>
              </p:cNvSpPr>
              <p:nvPr/>
            </p:nvSpPr>
            <p:spPr bwMode="auto">
              <a:xfrm>
                <a:off x="5531718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Rectangle: Rounded Corners 253"/>
              <p:cNvSpPr>
                <a:spLocks/>
              </p:cNvSpPr>
              <p:nvPr/>
            </p:nvSpPr>
            <p:spPr bwMode="auto">
              <a:xfrm>
                <a:off x="5681813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Rectangle: Rounded Corners 254"/>
              <p:cNvSpPr>
                <a:spLocks/>
              </p:cNvSpPr>
              <p:nvPr/>
            </p:nvSpPr>
            <p:spPr bwMode="auto">
              <a:xfrm>
                <a:off x="5831908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Rectangle: Rounded Corners 255"/>
              <p:cNvSpPr>
                <a:spLocks/>
              </p:cNvSpPr>
              <p:nvPr/>
            </p:nvSpPr>
            <p:spPr bwMode="auto">
              <a:xfrm>
                <a:off x="5982003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Rectangle: Rounded Corners 256"/>
              <p:cNvSpPr>
                <a:spLocks/>
              </p:cNvSpPr>
              <p:nvPr/>
            </p:nvSpPr>
            <p:spPr bwMode="auto">
              <a:xfrm>
                <a:off x="6132099" y="2418508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2" name="Group 203"/>
            <p:cNvGrpSpPr/>
            <p:nvPr/>
          </p:nvGrpSpPr>
          <p:grpSpPr>
            <a:xfrm>
              <a:off x="3734792" y="4293020"/>
              <a:ext cx="1982108" cy="146881"/>
              <a:chOff x="4781243" y="2569363"/>
              <a:chExt cx="1458806" cy="108102"/>
            </a:xfrm>
            <a:solidFill>
              <a:schemeClr val="tx2">
                <a:alpha val="20000"/>
              </a:schemeClr>
            </a:solidFill>
            <a:effectLst/>
          </p:grpSpPr>
          <p:sp>
            <p:nvSpPr>
              <p:cNvPr id="286" name="Rectangle: Rounded Corners 237"/>
              <p:cNvSpPr>
                <a:spLocks/>
              </p:cNvSpPr>
              <p:nvPr/>
            </p:nvSpPr>
            <p:spPr bwMode="auto">
              <a:xfrm>
                <a:off x="4781243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Rectangle: Rounded Corners 238"/>
              <p:cNvSpPr>
                <a:spLocks/>
              </p:cNvSpPr>
              <p:nvPr/>
            </p:nvSpPr>
            <p:spPr bwMode="auto">
              <a:xfrm>
                <a:off x="4931338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Rectangle: Rounded Corners 239"/>
              <p:cNvSpPr>
                <a:spLocks/>
              </p:cNvSpPr>
              <p:nvPr/>
            </p:nvSpPr>
            <p:spPr bwMode="auto">
              <a:xfrm>
                <a:off x="5081433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Rectangle: Rounded Corners 240"/>
              <p:cNvSpPr>
                <a:spLocks/>
              </p:cNvSpPr>
              <p:nvPr/>
            </p:nvSpPr>
            <p:spPr bwMode="auto">
              <a:xfrm>
                <a:off x="5231528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Rectangle: Rounded Corners 241"/>
              <p:cNvSpPr>
                <a:spLocks/>
              </p:cNvSpPr>
              <p:nvPr/>
            </p:nvSpPr>
            <p:spPr bwMode="auto">
              <a:xfrm>
                <a:off x="5381623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Rectangle: Rounded Corners 242"/>
              <p:cNvSpPr>
                <a:spLocks/>
              </p:cNvSpPr>
              <p:nvPr/>
            </p:nvSpPr>
            <p:spPr bwMode="auto">
              <a:xfrm>
                <a:off x="5531718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Rectangle: Rounded Corners 243"/>
              <p:cNvSpPr>
                <a:spLocks/>
              </p:cNvSpPr>
              <p:nvPr/>
            </p:nvSpPr>
            <p:spPr bwMode="auto">
              <a:xfrm>
                <a:off x="5681813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Rectangle: Rounded Corners 244"/>
              <p:cNvSpPr>
                <a:spLocks/>
              </p:cNvSpPr>
              <p:nvPr/>
            </p:nvSpPr>
            <p:spPr bwMode="auto">
              <a:xfrm>
                <a:off x="5831908" y="2569363"/>
                <a:ext cx="107950" cy="108102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Rectangle: Rounded Corners 245"/>
              <p:cNvSpPr>
                <a:spLocks/>
              </p:cNvSpPr>
              <p:nvPr/>
            </p:nvSpPr>
            <p:spPr bwMode="auto">
              <a:xfrm>
                <a:off x="5982003" y="2569363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Rectangle: Rounded Corners 246"/>
              <p:cNvSpPr>
                <a:spLocks/>
              </p:cNvSpPr>
              <p:nvPr/>
            </p:nvSpPr>
            <p:spPr bwMode="auto">
              <a:xfrm>
                <a:off x="6132099" y="2569363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3" name="Group 204"/>
            <p:cNvGrpSpPr/>
            <p:nvPr/>
          </p:nvGrpSpPr>
          <p:grpSpPr>
            <a:xfrm>
              <a:off x="3734792" y="4497940"/>
              <a:ext cx="1982108" cy="146881"/>
              <a:chOff x="4781243" y="2720218"/>
              <a:chExt cx="1458806" cy="108102"/>
            </a:xfrm>
            <a:solidFill>
              <a:schemeClr val="accent2"/>
            </a:solidFill>
            <a:effectLst/>
          </p:grpSpPr>
          <p:sp>
            <p:nvSpPr>
              <p:cNvPr id="276" name="Rectangle: Rounded Corners 227"/>
              <p:cNvSpPr>
                <a:spLocks/>
              </p:cNvSpPr>
              <p:nvPr/>
            </p:nvSpPr>
            <p:spPr bwMode="auto">
              <a:xfrm>
                <a:off x="4781243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Rectangle: Rounded Corners 228"/>
              <p:cNvSpPr>
                <a:spLocks/>
              </p:cNvSpPr>
              <p:nvPr/>
            </p:nvSpPr>
            <p:spPr bwMode="auto">
              <a:xfrm>
                <a:off x="4931338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Rectangle: Rounded Corners 229"/>
              <p:cNvSpPr>
                <a:spLocks/>
              </p:cNvSpPr>
              <p:nvPr/>
            </p:nvSpPr>
            <p:spPr bwMode="auto">
              <a:xfrm>
                <a:off x="5081433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Rectangle: Rounded Corners 230"/>
              <p:cNvSpPr>
                <a:spLocks/>
              </p:cNvSpPr>
              <p:nvPr/>
            </p:nvSpPr>
            <p:spPr bwMode="auto">
              <a:xfrm>
                <a:off x="5231528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Rectangle: Rounded Corners 231"/>
              <p:cNvSpPr>
                <a:spLocks/>
              </p:cNvSpPr>
              <p:nvPr/>
            </p:nvSpPr>
            <p:spPr bwMode="auto">
              <a:xfrm>
                <a:off x="5381623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Rectangle: Rounded Corners 232"/>
              <p:cNvSpPr>
                <a:spLocks/>
              </p:cNvSpPr>
              <p:nvPr/>
            </p:nvSpPr>
            <p:spPr bwMode="auto">
              <a:xfrm>
                <a:off x="5531718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Rectangle: Rounded Corners 233"/>
              <p:cNvSpPr>
                <a:spLocks/>
              </p:cNvSpPr>
              <p:nvPr/>
            </p:nvSpPr>
            <p:spPr bwMode="auto">
              <a:xfrm>
                <a:off x="5681813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Rectangle: Rounded Corners 234"/>
              <p:cNvSpPr>
                <a:spLocks/>
              </p:cNvSpPr>
              <p:nvPr/>
            </p:nvSpPr>
            <p:spPr bwMode="auto">
              <a:xfrm>
                <a:off x="5831908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Rectangle: Rounded Corners 235"/>
              <p:cNvSpPr>
                <a:spLocks/>
              </p:cNvSpPr>
              <p:nvPr/>
            </p:nvSpPr>
            <p:spPr bwMode="auto">
              <a:xfrm>
                <a:off x="5982003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Rectangle: Rounded Corners 236"/>
              <p:cNvSpPr>
                <a:spLocks/>
              </p:cNvSpPr>
              <p:nvPr/>
            </p:nvSpPr>
            <p:spPr bwMode="auto">
              <a:xfrm>
                <a:off x="6132099" y="2720218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4" name="Group 205"/>
            <p:cNvGrpSpPr/>
            <p:nvPr/>
          </p:nvGrpSpPr>
          <p:grpSpPr>
            <a:xfrm>
              <a:off x="3734792" y="4702859"/>
              <a:ext cx="1982108" cy="146881"/>
              <a:chOff x="4781243" y="2871070"/>
              <a:chExt cx="1458806" cy="108102"/>
            </a:xfrm>
            <a:solidFill>
              <a:schemeClr val="accent2"/>
            </a:solidFill>
            <a:effectLst/>
          </p:grpSpPr>
          <p:sp>
            <p:nvSpPr>
              <p:cNvPr id="266" name="Rectangle: Rounded Corners 217"/>
              <p:cNvSpPr>
                <a:spLocks/>
              </p:cNvSpPr>
              <p:nvPr/>
            </p:nvSpPr>
            <p:spPr bwMode="auto">
              <a:xfrm>
                <a:off x="478124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Rectangle: Rounded Corners 218"/>
              <p:cNvSpPr>
                <a:spLocks/>
              </p:cNvSpPr>
              <p:nvPr/>
            </p:nvSpPr>
            <p:spPr bwMode="auto">
              <a:xfrm>
                <a:off x="493133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Rectangle: Rounded Corners 219"/>
              <p:cNvSpPr>
                <a:spLocks/>
              </p:cNvSpPr>
              <p:nvPr/>
            </p:nvSpPr>
            <p:spPr bwMode="auto">
              <a:xfrm>
                <a:off x="508143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Rectangle: Rounded Corners 220"/>
              <p:cNvSpPr>
                <a:spLocks/>
              </p:cNvSpPr>
              <p:nvPr/>
            </p:nvSpPr>
            <p:spPr bwMode="auto">
              <a:xfrm>
                <a:off x="523152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Rectangle: Rounded Corners 221"/>
              <p:cNvSpPr>
                <a:spLocks/>
              </p:cNvSpPr>
              <p:nvPr/>
            </p:nvSpPr>
            <p:spPr bwMode="auto">
              <a:xfrm>
                <a:off x="538162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Rectangle: Rounded Corners 222"/>
              <p:cNvSpPr>
                <a:spLocks/>
              </p:cNvSpPr>
              <p:nvPr/>
            </p:nvSpPr>
            <p:spPr bwMode="auto">
              <a:xfrm>
                <a:off x="553171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Rectangle: Rounded Corners 223"/>
              <p:cNvSpPr>
                <a:spLocks/>
              </p:cNvSpPr>
              <p:nvPr/>
            </p:nvSpPr>
            <p:spPr bwMode="auto">
              <a:xfrm>
                <a:off x="568181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Rectangle: Rounded Corners 224"/>
              <p:cNvSpPr>
                <a:spLocks/>
              </p:cNvSpPr>
              <p:nvPr/>
            </p:nvSpPr>
            <p:spPr bwMode="auto">
              <a:xfrm>
                <a:off x="583190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Rectangle: Rounded Corners 225"/>
              <p:cNvSpPr>
                <a:spLocks/>
              </p:cNvSpPr>
              <p:nvPr/>
            </p:nvSpPr>
            <p:spPr bwMode="auto">
              <a:xfrm>
                <a:off x="598200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Rectangle: Rounded Corners 226"/>
              <p:cNvSpPr>
                <a:spLocks/>
              </p:cNvSpPr>
              <p:nvPr/>
            </p:nvSpPr>
            <p:spPr bwMode="auto">
              <a:xfrm>
                <a:off x="6132099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5" name="Group 206"/>
            <p:cNvGrpSpPr/>
            <p:nvPr/>
          </p:nvGrpSpPr>
          <p:grpSpPr>
            <a:xfrm>
              <a:off x="3734792" y="4907779"/>
              <a:ext cx="1982108" cy="146881"/>
              <a:chOff x="4781243" y="2871070"/>
              <a:chExt cx="1458806" cy="108102"/>
            </a:xfrm>
            <a:solidFill>
              <a:schemeClr val="accent2"/>
            </a:solidFill>
            <a:effectLst/>
          </p:grpSpPr>
          <p:sp>
            <p:nvSpPr>
              <p:cNvPr id="256" name="Rectangle: Rounded Corners 207"/>
              <p:cNvSpPr>
                <a:spLocks/>
              </p:cNvSpPr>
              <p:nvPr/>
            </p:nvSpPr>
            <p:spPr bwMode="auto">
              <a:xfrm>
                <a:off x="478124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Rectangle: Rounded Corners 208"/>
              <p:cNvSpPr>
                <a:spLocks/>
              </p:cNvSpPr>
              <p:nvPr/>
            </p:nvSpPr>
            <p:spPr bwMode="auto">
              <a:xfrm>
                <a:off x="493133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Rectangle: Rounded Corners 209"/>
              <p:cNvSpPr>
                <a:spLocks/>
              </p:cNvSpPr>
              <p:nvPr/>
            </p:nvSpPr>
            <p:spPr bwMode="auto">
              <a:xfrm>
                <a:off x="508143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Rectangle: Rounded Corners 210"/>
              <p:cNvSpPr>
                <a:spLocks/>
              </p:cNvSpPr>
              <p:nvPr/>
            </p:nvSpPr>
            <p:spPr bwMode="auto">
              <a:xfrm>
                <a:off x="523152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Rectangle: Rounded Corners 211"/>
              <p:cNvSpPr>
                <a:spLocks/>
              </p:cNvSpPr>
              <p:nvPr/>
            </p:nvSpPr>
            <p:spPr bwMode="auto">
              <a:xfrm>
                <a:off x="538162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Rectangle: Rounded Corners 212"/>
              <p:cNvSpPr>
                <a:spLocks/>
              </p:cNvSpPr>
              <p:nvPr/>
            </p:nvSpPr>
            <p:spPr bwMode="auto">
              <a:xfrm>
                <a:off x="553171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Rectangle: Rounded Corners 213"/>
              <p:cNvSpPr>
                <a:spLocks/>
              </p:cNvSpPr>
              <p:nvPr/>
            </p:nvSpPr>
            <p:spPr bwMode="auto">
              <a:xfrm>
                <a:off x="568181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Rectangle: Rounded Corners 214"/>
              <p:cNvSpPr>
                <a:spLocks/>
              </p:cNvSpPr>
              <p:nvPr/>
            </p:nvSpPr>
            <p:spPr bwMode="auto">
              <a:xfrm>
                <a:off x="5831908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Rectangle: Rounded Corners 215"/>
              <p:cNvSpPr>
                <a:spLocks/>
              </p:cNvSpPr>
              <p:nvPr/>
            </p:nvSpPr>
            <p:spPr bwMode="auto">
              <a:xfrm>
                <a:off x="5982003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Rectangle: Rounded Corners 216"/>
              <p:cNvSpPr>
                <a:spLocks/>
              </p:cNvSpPr>
              <p:nvPr/>
            </p:nvSpPr>
            <p:spPr bwMode="auto">
              <a:xfrm>
                <a:off x="6132099" y="2871070"/>
                <a:ext cx="107950" cy="108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479" name="图片 4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841976" y="473081"/>
            <a:ext cx="6055671" cy="25401"/>
          </a:xfrm>
          <a:prstGeom prst="rect">
            <a:avLst/>
          </a:prstGeom>
        </p:spPr>
      </p:pic>
      <p:pic>
        <p:nvPicPr>
          <p:cNvPr id="480" name="图片 4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819362" y="-1230854"/>
            <a:ext cx="6055671" cy="25401"/>
          </a:xfrm>
          <a:prstGeom prst="rect">
            <a:avLst/>
          </a:prstGeom>
        </p:spPr>
      </p:pic>
      <p:pic>
        <p:nvPicPr>
          <p:cNvPr id="481" name="图片 4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999" y="257025"/>
            <a:ext cx="2217112" cy="200413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C1DB944-B0CF-4CCF-A7AE-D69B069F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03" y="1654012"/>
            <a:ext cx="4899589" cy="3674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24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animBg="1"/>
      <p:bldP spid="475" grpId="0" animBg="1"/>
      <p:bldP spid="477" grpId="0" animBg="1"/>
      <p:bldP spid="4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4089400" y="2235200"/>
            <a:ext cx="8013700" cy="4724400"/>
          </a:xfrm>
          <a:custGeom>
            <a:avLst/>
            <a:gdLst>
              <a:gd name="connsiteX0" fmla="*/ 12700 w 8013700"/>
              <a:gd name="connsiteY0" fmla="*/ 939800 h 4724400"/>
              <a:gd name="connsiteX1" fmla="*/ 3797300 w 8013700"/>
              <a:gd name="connsiteY1" fmla="*/ 4724400 h 4724400"/>
              <a:gd name="connsiteX2" fmla="*/ 7734300 w 8013700"/>
              <a:gd name="connsiteY2" fmla="*/ 4724400 h 4724400"/>
              <a:gd name="connsiteX3" fmla="*/ 8013700 w 8013700"/>
              <a:gd name="connsiteY3" fmla="*/ 4724400 h 4724400"/>
              <a:gd name="connsiteX4" fmla="*/ 3289300 w 8013700"/>
              <a:gd name="connsiteY4" fmla="*/ 0 h 4724400"/>
              <a:gd name="connsiteX5" fmla="*/ 63500 w 8013700"/>
              <a:gd name="connsiteY5" fmla="*/ 0 h 4724400"/>
              <a:gd name="connsiteX6" fmla="*/ 0 w 8013700"/>
              <a:gd name="connsiteY6" fmla="*/ 0 h 4724400"/>
              <a:gd name="connsiteX7" fmla="*/ 12700 w 8013700"/>
              <a:gd name="connsiteY7" fmla="*/ 93980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13700" h="4724400">
                <a:moveTo>
                  <a:pt x="12700" y="939800"/>
                </a:moveTo>
                <a:lnTo>
                  <a:pt x="3797300" y="4724400"/>
                </a:lnTo>
                <a:lnTo>
                  <a:pt x="7734300" y="4724400"/>
                </a:lnTo>
                <a:lnTo>
                  <a:pt x="8013700" y="4724400"/>
                </a:lnTo>
                <a:lnTo>
                  <a:pt x="3289300" y="0"/>
                </a:lnTo>
                <a:lnTo>
                  <a:pt x="63500" y="0"/>
                </a:lnTo>
                <a:lnTo>
                  <a:pt x="0" y="0"/>
                </a:lnTo>
                <a:lnTo>
                  <a:pt x="12700" y="9398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406900" y="3606800"/>
            <a:ext cx="7239000" cy="3276600"/>
          </a:xfrm>
          <a:custGeom>
            <a:avLst/>
            <a:gdLst>
              <a:gd name="connsiteX0" fmla="*/ 0 w 7239000"/>
              <a:gd name="connsiteY0" fmla="*/ 977900 h 3276600"/>
              <a:gd name="connsiteX1" fmla="*/ 0 w 7239000"/>
              <a:gd name="connsiteY1" fmla="*/ 0 h 3276600"/>
              <a:gd name="connsiteX2" fmla="*/ 3949700 w 7239000"/>
              <a:gd name="connsiteY2" fmla="*/ 0 h 3276600"/>
              <a:gd name="connsiteX3" fmla="*/ 3962400 w 7239000"/>
              <a:gd name="connsiteY3" fmla="*/ 0 h 3276600"/>
              <a:gd name="connsiteX4" fmla="*/ 7239000 w 7239000"/>
              <a:gd name="connsiteY4" fmla="*/ 3276600 h 3276600"/>
              <a:gd name="connsiteX5" fmla="*/ 2540000 w 7239000"/>
              <a:gd name="connsiteY5" fmla="*/ 3276600 h 3276600"/>
              <a:gd name="connsiteX6" fmla="*/ 2400300 w 7239000"/>
              <a:gd name="connsiteY6" fmla="*/ 3276600 h 3276600"/>
              <a:gd name="connsiteX7" fmla="*/ 2298700 w 7239000"/>
              <a:gd name="connsiteY7" fmla="*/ 3276600 h 3276600"/>
              <a:gd name="connsiteX8" fmla="*/ 0 w 7239000"/>
              <a:gd name="connsiteY8" fmla="*/ 9779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000" h="3276600">
                <a:moveTo>
                  <a:pt x="0" y="977900"/>
                </a:moveTo>
                <a:lnTo>
                  <a:pt x="0" y="0"/>
                </a:lnTo>
                <a:lnTo>
                  <a:pt x="3949700" y="0"/>
                </a:lnTo>
                <a:lnTo>
                  <a:pt x="3962400" y="0"/>
                </a:lnTo>
                <a:lnTo>
                  <a:pt x="7239000" y="3276600"/>
                </a:lnTo>
                <a:lnTo>
                  <a:pt x="2540000" y="3276600"/>
                </a:lnTo>
                <a:lnTo>
                  <a:pt x="2400300" y="3276600"/>
                </a:lnTo>
                <a:lnTo>
                  <a:pt x="2298700" y="3276600"/>
                </a:lnTo>
                <a:lnTo>
                  <a:pt x="0" y="9779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0" y="1552387"/>
            <a:ext cx="3402780" cy="307589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988747" y="2094947"/>
            <a:ext cx="5180418" cy="1104926"/>
            <a:chOff x="1225354" y="863600"/>
            <a:chExt cx="5937446" cy="1422400"/>
          </a:xfrm>
        </p:grpSpPr>
        <p:sp>
          <p:nvSpPr>
            <p:cNvPr id="3" name="矩形 2"/>
            <p:cNvSpPr/>
            <p:nvPr/>
          </p:nvSpPr>
          <p:spPr>
            <a:xfrm>
              <a:off x="1397000" y="1003300"/>
              <a:ext cx="5765800" cy="1282700"/>
            </a:xfrm>
            <a:prstGeom prst="rect">
              <a:avLst/>
            </a:prstGeom>
            <a:solidFill>
              <a:srgbClr val="FFE1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4400" b="1" dirty="0"/>
                <a:t>北斗卫星导航系统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225354" y="863600"/>
              <a:ext cx="5765800" cy="1282699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86815" y="3475547"/>
            <a:ext cx="4081706" cy="1104926"/>
            <a:chOff x="1233100" y="863600"/>
            <a:chExt cx="5929700" cy="1422400"/>
          </a:xfrm>
        </p:grpSpPr>
        <p:sp>
          <p:nvSpPr>
            <p:cNvPr id="12" name="矩形 11"/>
            <p:cNvSpPr/>
            <p:nvPr/>
          </p:nvSpPr>
          <p:spPr>
            <a:xfrm>
              <a:off x="1397000" y="1003300"/>
              <a:ext cx="5765800" cy="1282700"/>
            </a:xfrm>
            <a:prstGeom prst="rect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4000" b="1" spc="600" dirty="0"/>
                <a:t>工作原理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33100" y="863600"/>
              <a:ext cx="5765801" cy="1282699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40" y="2913761"/>
            <a:ext cx="2273385" cy="23531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561091" y="1367124"/>
            <a:ext cx="6055671" cy="254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875909" y="3462846"/>
            <a:ext cx="6055671" cy="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7BE0579E-DEA7-4A1C-94A9-6D798C5B0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5" y="2638339"/>
            <a:ext cx="2217112" cy="2004131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A3ED864B-EBB5-41B2-8622-926E47304226}"/>
              </a:ext>
            </a:extLst>
          </p:cNvPr>
          <p:cNvGrpSpPr/>
          <p:nvPr/>
        </p:nvGrpSpPr>
        <p:grpSpPr>
          <a:xfrm>
            <a:off x="1137704" y="1052175"/>
            <a:ext cx="4694349" cy="4123730"/>
            <a:chOff x="1137704" y="1052175"/>
            <a:chExt cx="4694349" cy="412373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45FAA83-8732-467E-86EF-89CC67BAC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7520" y="1513840"/>
              <a:ext cx="0" cy="20015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9561A65-7555-4572-A1C3-A171B8EE5635}"/>
                </a:ext>
              </a:extLst>
            </p:cNvPr>
            <p:cNvGrpSpPr/>
            <p:nvPr/>
          </p:nvGrpSpPr>
          <p:grpSpPr>
            <a:xfrm>
              <a:off x="1137704" y="1052175"/>
              <a:ext cx="4694349" cy="4123730"/>
              <a:chOff x="1137704" y="1052175"/>
              <a:chExt cx="4694349" cy="4123730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890CB4F3-7C5E-4309-88D4-3744333B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7520" y="3495040"/>
                <a:ext cx="2062480" cy="0"/>
              </a:xfrm>
              <a:prstGeom prst="straightConnector1">
                <a:avLst/>
              </a:prstGeom>
              <a:ln w="57150">
                <a:solidFill>
                  <a:srgbClr val="28A7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5E5405AA-478E-4FAF-B627-722DE8815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7200" y="3495040"/>
                <a:ext cx="1290320" cy="12192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275552D-01A4-41A2-A0FB-F5BB9BEC73A7}"/>
                  </a:ext>
                </a:extLst>
              </p:cNvPr>
              <p:cNvSpPr/>
              <p:nvPr/>
            </p:nvSpPr>
            <p:spPr>
              <a:xfrm>
                <a:off x="5262666" y="2855575"/>
                <a:ext cx="56938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cap="none" spc="0" dirty="0">
                    <a:ln/>
                    <a:solidFill>
                      <a:schemeClr val="accent4"/>
                    </a:solidFill>
                    <a:effectLst/>
                  </a:rPr>
                  <a:t>x</a:t>
                </a:r>
                <a:endParaRPr lang="zh-CN" altLang="en-US" sz="54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71DCDC8-26AF-4FD7-BF34-BB5451E69185}"/>
                  </a:ext>
                </a:extLst>
              </p:cNvPr>
              <p:cNvSpPr/>
              <p:nvPr/>
            </p:nvSpPr>
            <p:spPr>
              <a:xfrm>
                <a:off x="2391594" y="1052175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dirty="0">
                    <a:ln/>
                    <a:solidFill>
                      <a:schemeClr val="accent4"/>
                    </a:solidFill>
                  </a:rPr>
                  <a:t>z</a:t>
                </a:r>
                <a:endParaRPr lang="zh-CN" altLang="en-US" sz="54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CF4598F-2C6A-4B90-97AE-A297B10B2937}"/>
                  </a:ext>
                </a:extLst>
              </p:cNvPr>
              <p:cNvSpPr/>
              <p:nvPr/>
            </p:nvSpPr>
            <p:spPr>
              <a:xfrm>
                <a:off x="1137704" y="4252575"/>
                <a:ext cx="56938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zh-CN" sz="5400" b="1" dirty="0">
                    <a:ln/>
                    <a:solidFill>
                      <a:schemeClr val="accent4"/>
                    </a:solidFill>
                  </a:rPr>
                  <a:t>y</a:t>
                </a:r>
                <a:endParaRPr lang="zh-CN" altLang="en-US" sz="5400" b="1" cap="none" spc="0" dirty="0">
                  <a:ln/>
                  <a:solidFill>
                    <a:schemeClr val="accent4"/>
                  </a:solidFill>
                  <a:effectLst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8FC8B97-2E6B-4425-9406-857087AD2F19}"/>
              </a:ext>
            </a:extLst>
          </p:cNvPr>
          <p:cNvGrpSpPr/>
          <p:nvPr/>
        </p:nvGrpSpPr>
        <p:grpSpPr>
          <a:xfrm>
            <a:off x="2989437" y="1052175"/>
            <a:ext cx="1797042" cy="3712805"/>
            <a:chOff x="2989437" y="1052175"/>
            <a:chExt cx="1797042" cy="371280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71D3621-06BE-40BE-8E64-0BA27FF7F917}"/>
                </a:ext>
              </a:extLst>
            </p:cNvPr>
            <p:cNvGrpSpPr/>
            <p:nvPr/>
          </p:nvGrpSpPr>
          <p:grpSpPr>
            <a:xfrm>
              <a:off x="2989437" y="1052175"/>
              <a:ext cx="1797042" cy="1569660"/>
              <a:chOff x="2989437" y="1052175"/>
              <a:chExt cx="1797042" cy="156966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5DA803-A4F4-4664-BB7C-5D0AF1AA4C40}"/>
                  </a:ext>
                </a:extLst>
              </p:cNvPr>
              <p:cNvSpPr/>
              <p:nvPr/>
            </p:nvSpPr>
            <p:spPr>
              <a:xfrm>
                <a:off x="2989437" y="1052175"/>
                <a:ext cx="1797042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0" cap="none" spc="0" dirty="0">
                    <a:ln w="0"/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  <a:endParaRPr lang="zh-CN" altLang="en-US" sz="9600" b="0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67FC7BD-C616-4857-ADB7-A4287D4A1BC5}"/>
                  </a:ext>
                </a:extLst>
              </p:cNvPr>
              <p:cNvSpPr/>
              <p:nvPr/>
            </p:nvSpPr>
            <p:spPr>
              <a:xfrm>
                <a:off x="3385041" y="1963491"/>
                <a:ext cx="44435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A</a:t>
                </a:r>
                <a:endParaRPr lang="zh-CN" alt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D162991-BFD0-4608-916D-499B3F6F9C96}"/>
                </a:ext>
              </a:extLst>
            </p:cNvPr>
            <p:cNvGrpSpPr/>
            <p:nvPr/>
          </p:nvGrpSpPr>
          <p:grpSpPr>
            <a:xfrm>
              <a:off x="3826584" y="3195320"/>
              <a:ext cx="748281" cy="1569660"/>
              <a:chOff x="3826584" y="3195320"/>
              <a:chExt cx="748281" cy="156966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DFEA3B-3D6A-40E9-AA8E-347EB585D060}"/>
                  </a:ext>
                </a:extLst>
              </p:cNvPr>
              <p:cNvSpPr/>
              <p:nvPr/>
            </p:nvSpPr>
            <p:spPr>
              <a:xfrm>
                <a:off x="4048760" y="3195320"/>
                <a:ext cx="526105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9600" dirty="0">
                    <a:ln w="0"/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  <a:endParaRPr lang="zh-CN" altLang="en-US" sz="960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EF6A7B3-A374-4A2E-B4BC-E7DD002044E7}"/>
                  </a:ext>
                </a:extLst>
              </p:cNvPr>
              <p:cNvSpPr/>
              <p:nvPr/>
            </p:nvSpPr>
            <p:spPr>
              <a:xfrm>
                <a:off x="3826584" y="4052832"/>
                <a:ext cx="44435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</a:t>
                </a:r>
                <a:endParaRPr lang="zh-CN" alt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7ECA469-5823-480C-B1A8-97EA1DF74081}"/>
                </a:ext>
              </a:extLst>
            </p:cNvPr>
            <p:cNvGrpSpPr/>
            <p:nvPr/>
          </p:nvGrpSpPr>
          <p:grpSpPr>
            <a:xfrm>
              <a:off x="2996865" y="2070745"/>
              <a:ext cx="762752" cy="1569660"/>
              <a:chOff x="2996865" y="2070745"/>
              <a:chExt cx="762752" cy="156966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CF0EFE6-2BBF-4819-8CE7-6EEAADE64CDE}"/>
                  </a:ext>
                </a:extLst>
              </p:cNvPr>
              <p:cNvSpPr/>
              <p:nvPr/>
            </p:nvSpPr>
            <p:spPr>
              <a:xfrm>
                <a:off x="2996865" y="2070745"/>
                <a:ext cx="526105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9600" dirty="0">
                    <a:ln w="0"/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  <a:endParaRPr lang="zh-CN" altLang="en-US" sz="960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0ABFBA3-E19D-43EB-8573-7785FAF647AB}"/>
                  </a:ext>
                </a:extLst>
              </p:cNvPr>
              <p:cNvSpPr/>
              <p:nvPr/>
            </p:nvSpPr>
            <p:spPr>
              <a:xfrm>
                <a:off x="3315265" y="2887043"/>
                <a:ext cx="44435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B</a:t>
                </a:r>
                <a:endParaRPr lang="zh-CN" alt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05C283D-6AB9-4F19-9ECA-20BA8625C63F}"/>
              </a:ext>
            </a:extLst>
          </p:cNvPr>
          <p:cNvGrpSpPr/>
          <p:nvPr/>
        </p:nvGrpSpPr>
        <p:grpSpPr>
          <a:xfrm>
            <a:off x="4120040" y="1732895"/>
            <a:ext cx="761248" cy="1569660"/>
            <a:chOff x="4120040" y="1732895"/>
            <a:chExt cx="761248" cy="156966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33BF7D7-7021-4455-AA81-F184B24A72AA}"/>
                </a:ext>
              </a:extLst>
            </p:cNvPr>
            <p:cNvSpPr/>
            <p:nvPr/>
          </p:nvSpPr>
          <p:spPr>
            <a:xfrm>
              <a:off x="4355183" y="1732895"/>
              <a:ext cx="52610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6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.</a:t>
              </a:r>
              <a:endParaRPr lang="zh-CN" altLang="en-US" sz="96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0295206-52C5-4442-BD09-A77D0D6FB2ED}"/>
                </a:ext>
              </a:extLst>
            </p:cNvPr>
            <p:cNvSpPr/>
            <p:nvPr/>
          </p:nvSpPr>
          <p:spPr>
            <a:xfrm>
              <a:off x="4120040" y="2552710"/>
              <a:ext cx="45076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D</a:t>
              </a:r>
              <a:endParaRPr lang="zh-CN" alt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2DE165D-E502-41FB-B9B2-D742A5D68239}"/>
              </a:ext>
            </a:extLst>
          </p:cNvPr>
          <p:cNvGrpSpPr/>
          <p:nvPr/>
        </p:nvGrpSpPr>
        <p:grpSpPr>
          <a:xfrm>
            <a:off x="6688927" y="1760859"/>
            <a:ext cx="2279791" cy="2104438"/>
            <a:chOff x="6688927" y="1760859"/>
            <a:chExt cx="2279791" cy="210443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D77775-DEC9-46B3-BB98-803F581CDF31}"/>
                </a:ext>
              </a:extLst>
            </p:cNvPr>
            <p:cNvSpPr/>
            <p:nvPr/>
          </p:nvSpPr>
          <p:spPr>
            <a:xfrm>
              <a:off x="6700149" y="1760859"/>
              <a:ext cx="225734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A(x1,y1,z1)</a:t>
              </a:r>
              <a:endPara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B2FDA87-44A5-4D6D-BBB2-984DF8586B92}"/>
                </a:ext>
              </a:extLst>
            </p:cNvPr>
            <p:cNvSpPr/>
            <p:nvPr/>
          </p:nvSpPr>
          <p:spPr>
            <a:xfrm>
              <a:off x="6688927" y="2514600"/>
              <a:ext cx="225734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B(x2,y2,z2)</a:t>
              </a:r>
              <a:endPara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7E7C8F3-2251-4C12-BC0B-89F577DD3516}"/>
                </a:ext>
              </a:extLst>
            </p:cNvPr>
            <p:cNvSpPr/>
            <p:nvPr/>
          </p:nvSpPr>
          <p:spPr>
            <a:xfrm>
              <a:off x="6688927" y="3280522"/>
              <a:ext cx="227979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C(x3,y3,z3)</a:t>
              </a:r>
              <a:endPara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FB08EB4-D236-4C29-B950-4088FA604E3F}"/>
              </a:ext>
            </a:extLst>
          </p:cNvPr>
          <p:cNvSpPr/>
          <p:nvPr/>
        </p:nvSpPr>
        <p:spPr>
          <a:xfrm>
            <a:off x="6282567" y="4270487"/>
            <a:ext cx="30700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D(</a:t>
            </a:r>
            <a:r>
              <a:rPr lang="en-US" altLang="zh-CN" sz="4400" dirty="0" err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x?,y?,z</a:t>
            </a:r>
            <a:r>
              <a:rPr lang="en-US" altLang="zh-CN" sz="440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?)</a:t>
            </a:r>
            <a:endParaRPr lang="zh-CN" altLang="en-US" sz="4400" b="0" cap="none" spc="0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7C38F29-AC7D-4CA3-ABF6-8B618B225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87" y="969446"/>
            <a:ext cx="2043334" cy="189091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0400D42-976C-4375-A81D-0E3E843A14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89768" y="-19646"/>
            <a:ext cx="6055671" cy="2540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39D6569-849B-4DDE-836B-35ABD3510C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250639" y="2436284"/>
            <a:ext cx="6055671" cy="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 rot="173750">
            <a:off x="916427" y="2044620"/>
            <a:ext cx="7846573" cy="5607741"/>
          </a:xfrm>
          <a:custGeom>
            <a:avLst/>
            <a:gdLst>
              <a:gd name="connsiteX0" fmla="*/ 0 w 4673600"/>
              <a:gd name="connsiteY0" fmla="*/ 1333500 h 3340100"/>
              <a:gd name="connsiteX1" fmla="*/ 1333500 w 4673600"/>
              <a:gd name="connsiteY1" fmla="*/ 0 h 3340100"/>
              <a:gd name="connsiteX2" fmla="*/ 4673600 w 4673600"/>
              <a:gd name="connsiteY2" fmla="*/ 3340100 h 3340100"/>
              <a:gd name="connsiteX3" fmla="*/ 2413000 w 4673600"/>
              <a:gd name="connsiteY3" fmla="*/ 3340100 h 3340100"/>
              <a:gd name="connsiteX4" fmla="*/ 2120900 w 4673600"/>
              <a:gd name="connsiteY4" fmla="*/ 3340100 h 3340100"/>
              <a:gd name="connsiteX5" fmla="*/ 1981200 w 4673600"/>
              <a:gd name="connsiteY5" fmla="*/ 3340100 h 3340100"/>
              <a:gd name="connsiteX6" fmla="*/ 0 w 4673600"/>
              <a:gd name="connsiteY6" fmla="*/ 1333500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3600" h="3340100">
                <a:moveTo>
                  <a:pt x="0" y="1333500"/>
                </a:moveTo>
                <a:lnTo>
                  <a:pt x="1333500" y="0"/>
                </a:lnTo>
                <a:lnTo>
                  <a:pt x="4673600" y="3340100"/>
                </a:lnTo>
                <a:lnTo>
                  <a:pt x="2413000" y="3340100"/>
                </a:lnTo>
                <a:lnTo>
                  <a:pt x="2120900" y="3340100"/>
                </a:lnTo>
                <a:lnTo>
                  <a:pt x="1981200" y="3340100"/>
                </a:lnTo>
                <a:lnTo>
                  <a:pt x="0" y="13335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11"/>
          <p:cNvCxnSpPr/>
          <p:nvPr/>
        </p:nvCxnSpPr>
        <p:spPr>
          <a:xfrm>
            <a:off x="6375884" y="1934830"/>
            <a:ext cx="0" cy="39198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817705" y="1338204"/>
            <a:ext cx="5474314" cy="2556560"/>
            <a:chOff x="803742" y="593040"/>
            <a:chExt cx="5474314" cy="2556560"/>
          </a:xfrm>
        </p:grpSpPr>
        <p:sp>
          <p:nvSpPr>
            <p:cNvPr id="16" name="任意多边形 15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03742" y="593040"/>
              <a:ext cx="3025593" cy="819058"/>
              <a:chOff x="1220110" y="860443"/>
              <a:chExt cx="5942690" cy="142555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397000" y="1003300"/>
                <a:ext cx="5765800" cy="1282700"/>
              </a:xfrm>
              <a:prstGeom prst="rect">
                <a:avLst/>
              </a:prstGeom>
              <a:solidFill>
                <a:srgbClr val="28A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北斗卫星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20110" y="860443"/>
                <a:ext cx="5765801" cy="128270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106707" y="2647706"/>
            <a:ext cx="6055671" cy="2540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3145524" y="4138010"/>
            <a:ext cx="6055671" cy="25401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6906100" y="3036032"/>
            <a:ext cx="4187278" cy="263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北斗系统同样是采用了这个方法，但它只用了位于赤道上空的两颗同步卫星提供两个距离值，第三个距离值采用未知点与地心的距离，这个数值可以通过地球半径加上用户自身的海拔高度得到。这样，由于地心坐标已知，因此通过三个距离值和三点的坐标，就可以计算出用户机的具体坐标了。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19E24C92-922E-4A8E-A7AC-2A4EBDD3D0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AC16A4-41C8-480C-9CE1-EBB929F91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68" y="1284829"/>
            <a:ext cx="3819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7D1E52-EB6F-47AC-9447-A9F62870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50" y="2214562"/>
            <a:ext cx="2428875" cy="242887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0881821-0387-4E88-ACFB-937DCAD28EE0}"/>
              </a:ext>
            </a:extLst>
          </p:cNvPr>
          <p:cNvGrpSpPr/>
          <p:nvPr/>
        </p:nvGrpSpPr>
        <p:grpSpPr>
          <a:xfrm>
            <a:off x="4697648" y="797857"/>
            <a:ext cx="4939694" cy="2428875"/>
            <a:chOff x="4697648" y="797857"/>
            <a:chExt cx="4939694" cy="24288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361191E-9C0D-4552-BA65-E0B078E4C9B1}"/>
                </a:ext>
              </a:extLst>
            </p:cNvPr>
            <p:cNvSpPr/>
            <p:nvPr/>
          </p:nvSpPr>
          <p:spPr>
            <a:xfrm>
              <a:off x="5199812" y="797857"/>
              <a:ext cx="4437530" cy="24288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世界上已经有其他国家建成了卫星导航系统，我们为什么还要研究北斗卫星导航系统呢？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7A17820-44FF-4C72-8F5B-1B8CCCA6C407}"/>
                </a:ext>
              </a:extLst>
            </p:cNvPr>
            <p:cNvSpPr/>
            <p:nvPr/>
          </p:nvSpPr>
          <p:spPr>
            <a:xfrm>
              <a:off x="5002309" y="2474258"/>
              <a:ext cx="358588" cy="358589"/>
            </a:xfrm>
            <a:prstGeom prst="ellipse">
              <a:avLst/>
            </a:prstGeom>
            <a:noFill/>
            <a:ln w="38100">
              <a:solidFill>
                <a:srgbClr val="FFE1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F40625C-4EE7-46A0-9130-4DDFFDB7FE88}"/>
                </a:ext>
              </a:extLst>
            </p:cNvPr>
            <p:cNvSpPr/>
            <p:nvPr/>
          </p:nvSpPr>
          <p:spPr>
            <a:xfrm>
              <a:off x="4697648" y="2868143"/>
              <a:ext cx="273280" cy="35858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id="{EA4DC5F8-37E7-4CDF-9E6C-6E6E80442350}"/>
              </a:ext>
            </a:extLst>
          </p:cNvPr>
          <p:cNvGrpSpPr/>
          <p:nvPr/>
        </p:nvGrpSpPr>
        <p:grpSpPr>
          <a:xfrm>
            <a:off x="8281645" y="3631270"/>
            <a:ext cx="1758826" cy="1971672"/>
            <a:chOff x="3911600" y="1108075"/>
            <a:chExt cx="4368800" cy="4641850"/>
          </a:xfrm>
        </p:grpSpPr>
        <p:sp>
          <p:nvSpPr>
            <p:cNvPr id="9" name="Freeform: Shape 4">
              <a:extLst>
                <a:ext uri="{FF2B5EF4-FFF2-40B4-BE49-F238E27FC236}">
                  <a16:creationId xmlns:a16="http://schemas.microsoft.com/office/drawing/2014/main" id="{A5AC962B-5503-406E-9AFF-BDFC9BC5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325" y="3333750"/>
              <a:ext cx="1254125" cy="574675"/>
            </a:xfrm>
            <a:custGeom>
              <a:avLst/>
              <a:gdLst>
                <a:gd name="T0" fmla="*/ 790 w 790"/>
                <a:gd name="T1" fmla="*/ 0 h 362"/>
                <a:gd name="T2" fmla="*/ 472 w 790"/>
                <a:gd name="T3" fmla="*/ 128 h 362"/>
                <a:gd name="T4" fmla="*/ 208 w 790"/>
                <a:gd name="T5" fmla="*/ 324 h 362"/>
                <a:gd name="T6" fmla="*/ 96 w 790"/>
                <a:gd name="T7" fmla="*/ 162 h 362"/>
                <a:gd name="T8" fmla="*/ 0 w 790"/>
                <a:gd name="T9" fmla="*/ 256 h 362"/>
                <a:gd name="T10" fmla="*/ 176 w 790"/>
                <a:gd name="T11" fmla="*/ 362 h 362"/>
                <a:gd name="T12" fmla="*/ 326 w 790"/>
                <a:gd name="T13" fmla="*/ 350 h 362"/>
                <a:gd name="T14" fmla="*/ 790 w 790"/>
                <a:gd name="T1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0" h="362">
                  <a:moveTo>
                    <a:pt x="790" y="0"/>
                  </a:moveTo>
                  <a:lnTo>
                    <a:pt x="472" y="128"/>
                  </a:lnTo>
                  <a:lnTo>
                    <a:pt x="208" y="324"/>
                  </a:lnTo>
                  <a:lnTo>
                    <a:pt x="96" y="162"/>
                  </a:lnTo>
                  <a:lnTo>
                    <a:pt x="0" y="256"/>
                  </a:lnTo>
                  <a:lnTo>
                    <a:pt x="176" y="362"/>
                  </a:lnTo>
                  <a:lnTo>
                    <a:pt x="326" y="35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345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5">
              <a:extLst>
                <a:ext uri="{FF2B5EF4-FFF2-40B4-BE49-F238E27FC236}">
                  <a16:creationId xmlns:a16="http://schemas.microsoft.com/office/drawing/2014/main" id="{65B1D711-D03C-4636-BB4D-E7E2DA214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50" y="1470025"/>
              <a:ext cx="971550" cy="657225"/>
            </a:xfrm>
            <a:custGeom>
              <a:avLst/>
              <a:gdLst>
                <a:gd name="T0" fmla="*/ 0 w 612"/>
                <a:gd name="T1" fmla="*/ 0 h 414"/>
                <a:gd name="T2" fmla="*/ 0 w 612"/>
                <a:gd name="T3" fmla="*/ 96 h 414"/>
                <a:gd name="T4" fmla="*/ 422 w 612"/>
                <a:gd name="T5" fmla="*/ 284 h 414"/>
                <a:gd name="T6" fmla="*/ 444 w 612"/>
                <a:gd name="T7" fmla="*/ 414 h 414"/>
                <a:gd name="T8" fmla="*/ 612 w 612"/>
                <a:gd name="T9" fmla="*/ 336 h 414"/>
                <a:gd name="T10" fmla="*/ 610 w 612"/>
                <a:gd name="T11" fmla="*/ 258 h 414"/>
                <a:gd name="T12" fmla="*/ 0 w 612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414">
                  <a:moveTo>
                    <a:pt x="0" y="0"/>
                  </a:moveTo>
                  <a:lnTo>
                    <a:pt x="0" y="96"/>
                  </a:lnTo>
                  <a:lnTo>
                    <a:pt x="422" y="284"/>
                  </a:lnTo>
                  <a:lnTo>
                    <a:pt x="444" y="414"/>
                  </a:lnTo>
                  <a:lnTo>
                    <a:pt x="612" y="336"/>
                  </a:lnTo>
                  <a:lnTo>
                    <a:pt x="610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28C87295-1A69-4A04-965C-7C0FAF778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3333750"/>
              <a:ext cx="981075" cy="1720850"/>
            </a:xfrm>
            <a:custGeom>
              <a:avLst/>
              <a:gdLst>
                <a:gd name="T0" fmla="*/ 608 w 618"/>
                <a:gd name="T1" fmla="*/ 1084 h 1084"/>
                <a:gd name="T2" fmla="*/ 512 w 618"/>
                <a:gd name="T3" fmla="*/ 562 h 1084"/>
                <a:gd name="T4" fmla="*/ 582 w 618"/>
                <a:gd name="T5" fmla="*/ 330 h 1084"/>
                <a:gd name="T6" fmla="*/ 192 w 618"/>
                <a:gd name="T7" fmla="*/ 244 h 1084"/>
                <a:gd name="T8" fmla="*/ 0 w 618"/>
                <a:gd name="T9" fmla="*/ 0 h 1084"/>
                <a:gd name="T10" fmla="*/ 252 w 618"/>
                <a:gd name="T11" fmla="*/ 104 h 1084"/>
                <a:gd name="T12" fmla="*/ 584 w 618"/>
                <a:gd name="T13" fmla="*/ 304 h 1084"/>
                <a:gd name="T14" fmla="*/ 618 w 618"/>
                <a:gd name="T15" fmla="*/ 474 h 1084"/>
                <a:gd name="T16" fmla="*/ 608 w 618"/>
                <a:gd name="T17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1084">
                  <a:moveTo>
                    <a:pt x="608" y="1084"/>
                  </a:moveTo>
                  <a:lnTo>
                    <a:pt x="512" y="562"/>
                  </a:lnTo>
                  <a:lnTo>
                    <a:pt x="582" y="330"/>
                  </a:lnTo>
                  <a:lnTo>
                    <a:pt x="192" y="244"/>
                  </a:lnTo>
                  <a:lnTo>
                    <a:pt x="0" y="0"/>
                  </a:lnTo>
                  <a:lnTo>
                    <a:pt x="252" y="104"/>
                  </a:lnTo>
                  <a:lnTo>
                    <a:pt x="584" y="304"/>
                  </a:lnTo>
                  <a:lnTo>
                    <a:pt x="618" y="474"/>
                  </a:lnTo>
                  <a:lnTo>
                    <a:pt x="608" y="1084"/>
                  </a:lnTo>
                  <a:close/>
                </a:path>
              </a:pathLst>
            </a:custGeom>
            <a:solidFill>
              <a:srgbClr val="1A3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890CF61D-CA4B-45FA-A91B-275D5811F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825" y="3689350"/>
              <a:ext cx="368300" cy="1365250"/>
            </a:xfrm>
            <a:custGeom>
              <a:avLst/>
              <a:gdLst>
                <a:gd name="T0" fmla="*/ 26 w 232"/>
                <a:gd name="T1" fmla="*/ 860 h 860"/>
                <a:gd name="T2" fmla="*/ 232 w 232"/>
                <a:gd name="T3" fmla="*/ 752 h 860"/>
                <a:gd name="T4" fmla="*/ 186 w 232"/>
                <a:gd name="T5" fmla="*/ 0 h 860"/>
                <a:gd name="T6" fmla="*/ 0 w 232"/>
                <a:gd name="T7" fmla="*/ 106 h 860"/>
                <a:gd name="T8" fmla="*/ 26 w 232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860">
                  <a:moveTo>
                    <a:pt x="26" y="860"/>
                  </a:moveTo>
                  <a:lnTo>
                    <a:pt x="232" y="752"/>
                  </a:lnTo>
                  <a:lnTo>
                    <a:pt x="186" y="0"/>
                  </a:lnTo>
                  <a:lnTo>
                    <a:pt x="0" y="106"/>
                  </a:lnTo>
                  <a:lnTo>
                    <a:pt x="26" y="86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8">
              <a:extLst>
                <a:ext uri="{FF2B5EF4-FFF2-40B4-BE49-F238E27FC236}">
                  <a16:creationId xmlns:a16="http://schemas.microsoft.com/office/drawing/2014/main" id="{554AFEF0-2552-410A-AFE3-465DC811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975" y="1920875"/>
              <a:ext cx="1111250" cy="1800225"/>
            </a:xfrm>
            <a:custGeom>
              <a:avLst/>
              <a:gdLst>
                <a:gd name="T0" fmla="*/ 38 w 700"/>
                <a:gd name="T1" fmla="*/ 1134 h 1134"/>
                <a:gd name="T2" fmla="*/ 180 w 700"/>
                <a:gd name="T3" fmla="*/ 1068 h 1134"/>
                <a:gd name="T4" fmla="*/ 164 w 700"/>
                <a:gd name="T5" fmla="*/ 402 h 1134"/>
                <a:gd name="T6" fmla="*/ 700 w 700"/>
                <a:gd name="T7" fmla="*/ 94 h 1134"/>
                <a:gd name="T8" fmla="*/ 700 w 700"/>
                <a:gd name="T9" fmla="*/ 0 h 1134"/>
                <a:gd name="T10" fmla="*/ 0 w 700"/>
                <a:gd name="T11" fmla="*/ 294 h 1134"/>
                <a:gd name="T12" fmla="*/ 38 w 700"/>
                <a:gd name="T13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0" h="1134">
                  <a:moveTo>
                    <a:pt x="38" y="1134"/>
                  </a:moveTo>
                  <a:lnTo>
                    <a:pt x="180" y="1068"/>
                  </a:lnTo>
                  <a:lnTo>
                    <a:pt x="164" y="402"/>
                  </a:lnTo>
                  <a:lnTo>
                    <a:pt x="700" y="94"/>
                  </a:lnTo>
                  <a:lnTo>
                    <a:pt x="700" y="0"/>
                  </a:lnTo>
                  <a:lnTo>
                    <a:pt x="0" y="294"/>
                  </a:lnTo>
                  <a:lnTo>
                    <a:pt x="38" y="11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9">
              <a:extLst>
                <a:ext uri="{FF2B5EF4-FFF2-40B4-BE49-F238E27FC236}">
                  <a16:creationId xmlns:a16="http://schemas.microsoft.com/office/drawing/2014/main" id="{B40A4F55-276C-42C6-AE0A-FFEF1A4C3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3848100"/>
              <a:ext cx="165100" cy="1206500"/>
            </a:xfrm>
            <a:custGeom>
              <a:avLst/>
              <a:gdLst>
                <a:gd name="T0" fmla="*/ 64 w 104"/>
                <a:gd name="T1" fmla="*/ 0 h 760"/>
                <a:gd name="T2" fmla="*/ 0 w 104"/>
                <a:gd name="T3" fmla="*/ 302 h 760"/>
                <a:gd name="T4" fmla="*/ 32 w 104"/>
                <a:gd name="T5" fmla="*/ 760 h 760"/>
                <a:gd name="T6" fmla="*/ 104 w 104"/>
                <a:gd name="T7" fmla="*/ 302 h 760"/>
                <a:gd name="T8" fmla="*/ 64 w 104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60">
                  <a:moveTo>
                    <a:pt x="64" y="0"/>
                  </a:moveTo>
                  <a:lnTo>
                    <a:pt x="0" y="302"/>
                  </a:lnTo>
                  <a:lnTo>
                    <a:pt x="32" y="760"/>
                  </a:lnTo>
                  <a:lnTo>
                    <a:pt x="104" y="30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91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C031022C-180A-4662-AC86-E708EB496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750" y="3670300"/>
              <a:ext cx="485775" cy="1384300"/>
            </a:xfrm>
            <a:custGeom>
              <a:avLst/>
              <a:gdLst>
                <a:gd name="T0" fmla="*/ 306 w 306"/>
                <a:gd name="T1" fmla="*/ 112 h 872"/>
                <a:gd name="T2" fmla="*/ 90 w 306"/>
                <a:gd name="T3" fmla="*/ 0 h 872"/>
                <a:gd name="T4" fmla="*/ 0 w 306"/>
                <a:gd name="T5" fmla="*/ 32 h 872"/>
                <a:gd name="T6" fmla="*/ 26 w 306"/>
                <a:gd name="T7" fmla="*/ 166 h 872"/>
                <a:gd name="T8" fmla="*/ 124 w 306"/>
                <a:gd name="T9" fmla="*/ 218 h 872"/>
                <a:gd name="T10" fmla="*/ 218 w 306"/>
                <a:gd name="T11" fmla="*/ 844 h 872"/>
                <a:gd name="T12" fmla="*/ 274 w 306"/>
                <a:gd name="T13" fmla="*/ 872 h 872"/>
                <a:gd name="T14" fmla="*/ 306 w 306"/>
                <a:gd name="T15" fmla="*/ 11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872">
                  <a:moveTo>
                    <a:pt x="306" y="112"/>
                  </a:moveTo>
                  <a:lnTo>
                    <a:pt x="90" y="0"/>
                  </a:lnTo>
                  <a:lnTo>
                    <a:pt x="0" y="32"/>
                  </a:lnTo>
                  <a:lnTo>
                    <a:pt x="26" y="166"/>
                  </a:lnTo>
                  <a:lnTo>
                    <a:pt x="124" y="218"/>
                  </a:lnTo>
                  <a:lnTo>
                    <a:pt x="218" y="844"/>
                  </a:lnTo>
                  <a:lnTo>
                    <a:pt x="274" y="872"/>
                  </a:lnTo>
                  <a:lnTo>
                    <a:pt x="306" y="1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C103DAF7-2AF2-4D2E-B99E-0AF569F77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475" y="1470025"/>
              <a:ext cx="977900" cy="628650"/>
            </a:xfrm>
            <a:custGeom>
              <a:avLst/>
              <a:gdLst>
                <a:gd name="T0" fmla="*/ 4 w 616"/>
                <a:gd name="T1" fmla="*/ 258 h 396"/>
                <a:gd name="T2" fmla="*/ 616 w 616"/>
                <a:gd name="T3" fmla="*/ 0 h 396"/>
                <a:gd name="T4" fmla="*/ 616 w 616"/>
                <a:gd name="T5" fmla="*/ 72 h 396"/>
                <a:gd name="T6" fmla="*/ 122 w 616"/>
                <a:gd name="T7" fmla="*/ 284 h 396"/>
                <a:gd name="T8" fmla="*/ 126 w 616"/>
                <a:gd name="T9" fmla="*/ 396 h 396"/>
                <a:gd name="T10" fmla="*/ 0 w 616"/>
                <a:gd name="T11" fmla="*/ 368 h 396"/>
                <a:gd name="T12" fmla="*/ 4 w 616"/>
                <a:gd name="T13" fmla="*/ 258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" h="396">
                  <a:moveTo>
                    <a:pt x="4" y="258"/>
                  </a:moveTo>
                  <a:lnTo>
                    <a:pt x="616" y="0"/>
                  </a:lnTo>
                  <a:lnTo>
                    <a:pt x="616" y="72"/>
                  </a:lnTo>
                  <a:lnTo>
                    <a:pt x="122" y="284"/>
                  </a:lnTo>
                  <a:lnTo>
                    <a:pt x="126" y="396"/>
                  </a:lnTo>
                  <a:lnTo>
                    <a:pt x="0" y="368"/>
                  </a:lnTo>
                  <a:lnTo>
                    <a:pt x="4" y="2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99AB1279-9F29-4325-A8DC-C46310BFB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725" y="3759200"/>
              <a:ext cx="2108200" cy="742950"/>
            </a:xfrm>
            <a:custGeom>
              <a:avLst/>
              <a:gdLst>
                <a:gd name="T0" fmla="*/ 0 w 1328"/>
                <a:gd name="T1" fmla="*/ 94 h 468"/>
                <a:gd name="T2" fmla="*/ 162 w 1328"/>
                <a:gd name="T3" fmla="*/ 0 h 468"/>
                <a:gd name="T4" fmla="*/ 1240 w 1328"/>
                <a:gd name="T5" fmla="*/ 48 h 468"/>
                <a:gd name="T6" fmla="*/ 1328 w 1328"/>
                <a:gd name="T7" fmla="*/ 94 h 468"/>
                <a:gd name="T8" fmla="*/ 666 w 1328"/>
                <a:gd name="T9" fmla="*/ 468 h 468"/>
                <a:gd name="T10" fmla="*/ 0 w 1328"/>
                <a:gd name="T11" fmla="*/ 9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8" h="468">
                  <a:moveTo>
                    <a:pt x="0" y="94"/>
                  </a:moveTo>
                  <a:lnTo>
                    <a:pt x="162" y="0"/>
                  </a:lnTo>
                  <a:lnTo>
                    <a:pt x="1240" y="48"/>
                  </a:lnTo>
                  <a:lnTo>
                    <a:pt x="1328" y="94"/>
                  </a:lnTo>
                  <a:lnTo>
                    <a:pt x="666" y="468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FAEF422B-4E44-4739-AE10-DE64C6B8C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5" y="3130550"/>
              <a:ext cx="1146175" cy="717550"/>
            </a:xfrm>
            <a:custGeom>
              <a:avLst/>
              <a:gdLst>
                <a:gd name="T0" fmla="*/ 722 w 722"/>
                <a:gd name="T1" fmla="*/ 128 h 452"/>
                <a:gd name="T2" fmla="*/ 488 w 722"/>
                <a:gd name="T3" fmla="*/ 0 h 452"/>
                <a:gd name="T4" fmla="*/ 0 w 722"/>
                <a:gd name="T5" fmla="*/ 192 h 452"/>
                <a:gd name="T6" fmla="*/ 64 w 722"/>
                <a:gd name="T7" fmla="*/ 414 h 452"/>
                <a:gd name="T8" fmla="*/ 140 w 722"/>
                <a:gd name="T9" fmla="*/ 452 h 452"/>
                <a:gd name="T10" fmla="*/ 722 w 722"/>
                <a:gd name="T11" fmla="*/ 12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2" h="452">
                  <a:moveTo>
                    <a:pt x="722" y="128"/>
                  </a:moveTo>
                  <a:lnTo>
                    <a:pt x="488" y="0"/>
                  </a:lnTo>
                  <a:lnTo>
                    <a:pt x="0" y="192"/>
                  </a:lnTo>
                  <a:lnTo>
                    <a:pt x="64" y="414"/>
                  </a:lnTo>
                  <a:lnTo>
                    <a:pt x="140" y="452"/>
                  </a:lnTo>
                  <a:lnTo>
                    <a:pt x="722" y="1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D6670E7E-795F-45F7-9389-FEA05057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3143250"/>
              <a:ext cx="1041400" cy="714375"/>
            </a:xfrm>
            <a:custGeom>
              <a:avLst/>
              <a:gdLst>
                <a:gd name="T0" fmla="*/ 0 w 656"/>
                <a:gd name="T1" fmla="*/ 120 h 450"/>
                <a:gd name="T2" fmla="*/ 224 w 656"/>
                <a:gd name="T3" fmla="*/ 0 h 450"/>
                <a:gd name="T4" fmla="*/ 576 w 656"/>
                <a:gd name="T5" fmla="*/ 364 h 450"/>
                <a:gd name="T6" fmla="*/ 656 w 656"/>
                <a:gd name="T7" fmla="*/ 326 h 450"/>
                <a:gd name="T8" fmla="*/ 656 w 656"/>
                <a:gd name="T9" fmla="*/ 408 h 450"/>
                <a:gd name="T10" fmla="*/ 582 w 656"/>
                <a:gd name="T11" fmla="*/ 450 h 450"/>
                <a:gd name="T12" fmla="*/ 0 w 656"/>
                <a:gd name="T13" fmla="*/ 12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450">
                  <a:moveTo>
                    <a:pt x="0" y="120"/>
                  </a:moveTo>
                  <a:lnTo>
                    <a:pt x="224" y="0"/>
                  </a:lnTo>
                  <a:lnTo>
                    <a:pt x="576" y="364"/>
                  </a:lnTo>
                  <a:lnTo>
                    <a:pt x="656" y="326"/>
                  </a:lnTo>
                  <a:lnTo>
                    <a:pt x="656" y="408"/>
                  </a:lnTo>
                  <a:lnTo>
                    <a:pt x="582" y="45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0C6E630D-0FFA-495A-937C-B588CE6C7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3333750"/>
              <a:ext cx="965200" cy="1720850"/>
            </a:xfrm>
            <a:custGeom>
              <a:avLst/>
              <a:gdLst>
                <a:gd name="T0" fmla="*/ 50 w 608"/>
                <a:gd name="T1" fmla="*/ 734 h 1084"/>
                <a:gd name="T2" fmla="*/ 608 w 608"/>
                <a:gd name="T3" fmla="*/ 1084 h 1084"/>
                <a:gd name="T4" fmla="*/ 582 w 608"/>
                <a:gd name="T5" fmla="*/ 330 h 1084"/>
                <a:gd name="T6" fmla="*/ 0 w 608"/>
                <a:gd name="T7" fmla="*/ 0 h 1084"/>
                <a:gd name="T8" fmla="*/ 50 w 608"/>
                <a:gd name="T9" fmla="*/ 73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1084">
                  <a:moveTo>
                    <a:pt x="50" y="734"/>
                  </a:moveTo>
                  <a:lnTo>
                    <a:pt x="608" y="1084"/>
                  </a:lnTo>
                  <a:lnTo>
                    <a:pt x="582" y="330"/>
                  </a:lnTo>
                  <a:lnTo>
                    <a:pt x="0" y="0"/>
                  </a:lnTo>
                  <a:lnTo>
                    <a:pt x="50" y="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6885C747-1EA0-46C5-8708-9A855DF48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0" y="1930400"/>
              <a:ext cx="1028700" cy="1790700"/>
            </a:xfrm>
            <a:custGeom>
              <a:avLst/>
              <a:gdLst>
                <a:gd name="T0" fmla="*/ 58 w 648"/>
                <a:gd name="T1" fmla="*/ 802 h 1128"/>
                <a:gd name="T2" fmla="*/ 648 w 648"/>
                <a:gd name="T3" fmla="*/ 1128 h 1128"/>
                <a:gd name="T4" fmla="*/ 610 w 648"/>
                <a:gd name="T5" fmla="*/ 288 h 1128"/>
                <a:gd name="T6" fmla="*/ 0 w 648"/>
                <a:gd name="T7" fmla="*/ 0 h 1128"/>
                <a:gd name="T8" fmla="*/ 58 w 648"/>
                <a:gd name="T9" fmla="*/ 802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1128">
                  <a:moveTo>
                    <a:pt x="58" y="802"/>
                  </a:moveTo>
                  <a:lnTo>
                    <a:pt x="648" y="1128"/>
                  </a:lnTo>
                  <a:lnTo>
                    <a:pt x="610" y="288"/>
                  </a:lnTo>
                  <a:lnTo>
                    <a:pt x="0" y="0"/>
                  </a:lnTo>
                  <a:lnTo>
                    <a:pt x="58" y="80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id="{5CE7DC7D-15EA-44A6-8398-6DDBEF808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25" y="1930400"/>
              <a:ext cx="1104900" cy="1790700"/>
            </a:xfrm>
            <a:custGeom>
              <a:avLst/>
              <a:gdLst>
                <a:gd name="T0" fmla="*/ 0 w 696"/>
                <a:gd name="T1" fmla="*/ 0 h 1128"/>
                <a:gd name="T2" fmla="*/ 0 w 696"/>
                <a:gd name="T3" fmla="*/ 96 h 1128"/>
                <a:gd name="T4" fmla="*/ 552 w 696"/>
                <a:gd name="T5" fmla="*/ 340 h 1128"/>
                <a:gd name="T6" fmla="*/ 552 w 696"/>
                <a:gd name="T7" fmla="*/ 1084 h 1128"/>
                <a:gd name="T8" fmla="*/ 656 w 696"/>
                <a:gd name="T9" fmla="*/ 1128 h 1128"/>
                <a:gd name="T10" fmla="*/ 696 w 696"/>
                <a:gd name="T11" fmla="*/ 290 h 1128"/>
                <a:gd name="T12" fmla="*/ 0 w 696"/>
                <a:gd name="T13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6" h="1128">
                  <a:moveTo>
                    <a:pt x="0" y="0"/>
                  </a:moveTo>
                  <a:lnTo>
                    <a:pt x="0" y="96"/>
                  </a:lnTo>
                  <a:lnTo>
                    <a:pt x="552" y="340"/>
                  </a:lnTo>
                  <a:lnTo>
                    <a:pt x="552" y="1084"/>
                  </a:lnTo>
                  <a:lnTo>
                    <a:pt x="656" y="1128"/>
                  </a:lnTo>
                  <a:lnTo>
                    <a:pt x="696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18">
              <a:extLst>
                <a:ext uri="{FF2B5EF4-FFF2-40B4-BE49-F238E27FC236}">
                  <a16:creationId xmlns:a16="http://schemas.microsoft.com/office/drawing/2014/main" id="{60904129-63CD-461D-ADA0-E8ADBBECC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2441575"/>
              <a:ext cx="1104900" cy="1911350"/>
            </a:xfrm>
            <a:custGeom>
              <a:avLst/>
              <a:gdLst>
                <a:gd name="T0" fmla="*/ 0 w 696"/>
                <a:gd name="T1" fmla="*/ 0 h 1204"/>
                <a:gd name="T2" fmla="*/ 30 w 696"/>
                <a:gd name="T3" fmla="*/ 842 h 1204"/>
                <a:gd name="T4" fmla="*/ 696 w 696"/>
                <a:gd name="T5" fmla="*/ 1204 h 1204"/>
                <a:gd name="T6" fmla="*/ 696 w 696"/>
                <a:gd name="T7" fmla="*/ 330 h 1204"/>
                <a:gd name="T8" fmla="*/ 0 w 696"/>
                <a:gd name="T9" fmla="*/ 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204">
                  <a:moveTo>
                    <a:pt x="0" y="0"/>
                  </a:moveTo>
                  <a:lnTo>
                    <a:pt x="30" y="842"/>
                  </a:lnTo>
                  <a:lnTo>
                    <a:pt x="696" y="1204"/>
                  </a:lnTo>
                  <a:lnTo>
                    <a:pt x="696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19">
              <a:extLst>
                <a:ext uri="{FF2B5EF4-FFF2-40B4-BE49-F238E27FC236}">
                  <a16:creationId xmlns:a16="http://schemas.microsoft.com/office/drawing/2014/main" id="{E7ECE0B4-E967-47F5-A63E-015988BE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725" y="3908425"/>
              <a:ext cx="1057275" cy="1841500"/>
            </a:xfrm>
            <a:custGeom>
              <a:avLst/>
              <a:gdLst>
                <a:gd name="T0" fmla="*/ 666 w 666"/>
                <a:gd name="T1" fmla="*/ 1160 h 1160"/>
                <a:gd name="T2" fmla="*/ 666 w 666"/>
                <a:gd name="T3" fmla="*/ 374 h 1160"/>
                <a:gd name="T4" fmla="*/ 0 w 666"/>
                <a:gd name="T5" fmla="*/ 0 h 1160"/>
                <a:gd name="T6" fmla="*/ 32 w 666"/>
                <a:gd name="T7" fmla="*/ 760 h 1160"/>
                <a:gd name="T8" fmla="*/ 666 w 666"/>
                <a:gd name="T9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60">
                  <a:moveTo>
                    <a:pt x="666" y="1160"/>
                  </a:moveTo>
                  <a:lnTo>
                    <a:pt x="666" y="374"/>
                  </a:lnTo>
                  <a:lnTo>
                    <a:pt x="0" y="0"/>
                  </a:lnTo>
                  <a:lnTo>
                    <a:pt x="32" y="760"/>
                  </a:lnTo>
                  <a:lnTo>
                    <a:pt x="666" y="116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:a16="http://schemas.microsoft.com/office/drawing/2014/main" id="{BF0D9693-1E1F-477E-9C59-F6DA32A0D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3908425"/>
              <a:ext cx="1050925" cy="1841500"/>
            </a:xfrm>
            <a:custGeom>
              <a:avLst/>
              <a:gdLst>
                <a:gd name="T0" fmla="*/ 0 w 662"/>
                <a:gd name="T1" fmla="*/ 374 h 1160"/>
                <a:gd name="T2" fmla="*/ 662 w 662"/>
                <a:gd name="T3" fmla="*/ 0 h 1160"/>
                <a:gd name="T4" fmla="*/ 636 w 662"/>
                <a:gd name="T5" fmla="*/ 760 h 1160"/>
                <a:gd name="T6" fmla="*/ 0 w 662"/>
                <a:gd name="T7" fmla="*/ 1160 h 1160"/>
                <a:gd name="T8" fmla="*/ 0 w 662"/>
                <a:gd name="T9" fmla="*/ 374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1160">
                  <a:moveTo>
                    <a:pt x="0" y="374"/>
                  </a:moveTo>
                  <a:lnTo>
                    <a:pt x="662" y="0"/>
                  </a:lnTo>
                  <a:lnTo>
                    <a:pt x="636" y="760"/>
                  </a:lnTo>
                  <a:lnTo>
                    <a:pt x="0" y="1160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CF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:a16="http://schemas.microsoft.com/office/drawing/2014/main" id="{41BDB90E-1787-4DC8-B8D1-C922D00B4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2441575"/>
              <a:ext cx="1101725" cy="1911350"/>
            </a:xfrm>
            <a:custGeom>
              <a:avLst/>
              <a:gdLst>
                <a:gd name="T0" fmla="*/ 0 w 694"/>
                <a:gd name="T1" fmla="*/ 330 h 1204"/>
                <a:gd name="T2" fmla="*/ 694 w 694"/>
                <a:gd name="T3" fmla="*/ 0 h 1204"/>
                <a:gd name="T4" fmla="*/ 662 w 694"/>
                <a:gd name="T5" fmla="*/ 842 h 1204"/>
                <a:gd name="T6" fmla="*/ 0 w 694"/>
                <a:gd name="T7" fmla="*/ 1204 h 1204"/>
                <a:gd name="T8" fmla="*/ 0 w 694"/>
                <a:gd name="T9" fmla="*/ 33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1204">
                  <a:moveTo>
                    <a:pt x="0" y="330"/>
                  </a:moveTo>
                  <a:lnTo>
                    <a:pt x="694" y="0"/>
                  </a:lnTo>
                  <a:lnTo>
                    <a:pt x="662" y="842"/>
                  </a:lnTo>
                  <a:lnTo>
                    <a:pt x="0" y="1204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CF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2">
              <a:extLst>
                <a:ext uri="{FF2B5EF4-FFF2-40B4-BE49-F238E27FC236}">
                  <a16:creationId xmlns:a16="http://schemas.microsoft.com/office/drawing/2014/main" id="{65A70139-6B10-42CF-BD97-3742D491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525" y="1930400"/>
              <a:ext cx="1031875" cy="1790700"/>
            </a:xfrm>
            <a:custGeom>
              <a:avLst/>
              <a:gdLst>
                <a:gd name="T0" fmla="*/ 40 w 650"/>
                <a:gd name="T1" fmla="*/ 290 h 1128"/>
                <a:gd name="T2" fmla="*/ 0 w 650"/>
                <a:gd name="T3" fmla="*/ 1128 h 1128"/>
                <a:gd name="T4" fmla="*/ 590 w 650"/>
                <a:gd name="T5" fmla="*/ 800 h 1128"/>
                <a:gd name="T6" fmla="*/ 650 w 650"/>
                <a:gd name="T7" fmla="*/ 0 h 1128"/>
                <a:gd name="T8" fmla="*/ 40 w 650"/>
                <a:gd name="T9" fmla="*/ 29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128">
                  <a:moveTo>
                    <a:pt x="40" y="290"/>
                  </a:moveTo>
                  <a:lnTo>
                    <a:pt x="0" y="1128"/>
                  </a:lnTo>
                  <a:lnTo>
                    <a:pt x="590" y="800"/>
                  </a:lnTo>
                  <a:lnTo>
                    <a:pt x="650" y="0"/>
                  </a:lnTo>
                  <a:lnTo>
                    <a:pt x="40" y="290"/>
                  </a:lnTo>
                  <a:close/>
                </a:path>
              </a:pathLst>
            </a:custGeom>
            <a:solidFill>
              <a:srgbClr val="CFC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20D3D800-B57A-44C6-B1CB-E829281BC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725" y="3333750"/>
              <a:ext cx="974725" cy="1720850"/>
            </a:xfrm>
            <a:custGeom>
              <a:avLst/>
              <a:gdLst>
                <a:gd name="T0" fmla="*/ 0 w 614"/>
                <a:gd name="T1" fmla="*/ 1084 h 1084"/>
                <a:gd name="T2" fmla="*/ 32 w 614"/>
                <a:gd name="T3" fmla="*/ 324 h 1084"/>
                <a:gd name="T4" fmla="*/ 614 w 614"/>
                <a:gd name="T5" fmla="*/ 0 h 1084"/>
                <a:gd name="T6" fmla="*/ 560 w 614"/>
                <a:gd name="T7" fmla="*/ 730 h 1084"/>
                <a:gd name="T8" fmla="*/ 0 w 614"/>
                <a:gd name="T9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1084">
                  <a:moveTo>
                    <a:pt x="0" y="1084"/>
                  </a:moveTo>
                  <a:lnTo>
                    <a:pt x="32" y="324"/>
                  </a:lnTo>
                  <a:lnTo>
                    <a:pt x="614" y="0"/>
                  </a:lnTo>
                  <a:lnTo>
                    <a:pt x="560" y="730"/>
                  </a:lnTo>
                  <a:lnTo>
                    <a:pt x="0" y="108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DDD9FC37-9F25-4A42-BA65-8C24B4D1E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1971675"/>
              <a:ext cx="2206625" cy="993775"/>
            </a:xfrm>
            <a:custGeom>
              <a:avLst/>
              <a:gdLst>
                <a:gd name="T0" fmla="*/ 0 w 1390"/>
                <a:gd name="T1" fmla="*/ 296 h 626"/>
                <a:gd name="T2" fmla="*/ 696 w 1390"/>
                <a:gd name="T3" fmla="*/ 0 h 626"/>
                <a:gd name="T4" fmla="*/ 1390 w 1390"/>
                <a:gd name="T5" fmla="*/ 296 h 626"/>
                <a:gd name="T6" fmla="*/ 696 w 1390"/>
                <a:gd name="T7" fmla="*/ 626 h 626"/>
                <a:gd name="T8" fmla="*/ 0 w 1390"/>
                <a:gd name="T9" fmla="*/ 29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0" h="626">
                  <a:moveTo>
                    <a:pt x="0" y="296"/>
                  </a:moveTo>
                  <a:lnTo>
                    <a:pt x="696" y="0"/>
                  </a:lnTo>
                  <a:lnTo>
                    <a:pt x="1390" y="296"/>
                  </a:lnTo>
                  <a:lnTo>
                    <a:pt x="696" y="626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5">
              <a:extLst>
                <a:ext uri="{FF2B5EF4-FFF2-40B4-BE49-F238E27FC236}">
                  <a16:creationId xmlns:a16="http://schemas.microsoft.com/office/drawing/2014/main" id="{AD7A22F0-904C-49E5-BF42-389EC6E45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0" y="1511300"/>
              <a:ext cx="2079625" cy="876300"/>
            </a:xfrm>
            <a:custGeom>
              <a:avLst/>
              <a:gdLst>
                <a:gd name="T0" fmla="*/ 0 w 1310"/>
                <a:gd name="T1" fmla="*/ 264 h 552"/>
                <a:gd name="T2" fmla="*/ 692 w 1310"/>
                <a:gd name="T3" fmla="*/ 0 h 552"/>
                <a:gd name="T4" fmla="*/ 1310 w 1310"/>
                <a:gd name="T5" fmla="*/ 258 h 552"/>
                <a:gd name="T6" fmla="*/ 610 w 1310"/>
                <a:gd name="T7" fmla="*/ 552 h 552"/>
                <a:gd name="T8" fmla="*/ 0 w 1310"/>
                <a:gd name="T9" fmla="*/ 264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0" h="552">
                  <a:moveTo>
                    <a:pt x="0" y="264"/>
                  </a:moveTo>
                  <a:lnTo>
                    <a:pt x="692" y="0"/>
                  </a:lnTo>
                  <a:lnTo>
                    <a:pt x="1310" y="258"/>
                  </a:lnTo>
                  <a:lnTo>
                    <a:pt x="610" y="552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6">
              <a:extLst>
                <a:ext uri="{FF2B5EF4-FFF2-40B4-BE49-F238E27FC236}">
                  <a16:creationId xmlns:a16="http://schemas.microsoft.com/office/drawing/2014/main" id="{DE54D648-8544-46A7-8B00-9C38B4ABE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25" y="1511300"/>
              <a:ext cx="2073275" cy="879475"/>
            </a:xfrm>
            <a:custGeom>
              <a:avLst/>
              <a:gdLst>
                <a:gd name="T0" fmla="*/ 696 w 1306"/>
                <a:gd name="T1" fmla="*/ 554 h 554"/>
                <a:gd name="T2" fmla="*/ 0 w 1306"/>
                <a:gd name="T3" fmla="*/ 264 h 554"/>
                <a:gd name="T4" fmla="*/ 618 w 1306"/>
                <a:gd name="T5" fmla="*/ 0 h 554"/>
                <a:gd name="T6" fmla="*/ 1306 w 1306"/>
                <a:gd name="T7" fmla="*/ 264 h 554"/>
                <a:gd name="T8" fmla="*/ 696 w 1306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6" h="554">
                  <a:moveTo>
                    <a:pt x="696" y="554"/>
                  </a:moveTo>
                  <a:lnTo>
                    <a:pt x="0" y="264"/>
                  </a:lnTo>
                  <a:lnTo>
                    <a:pt x="618" y="0"/>
                  </a:lnTo>
                  <a:lnTo>
                    <a:pt x="1306" y="264"/>
                  </a:lnTo>
                  <a:lnTo>
                    <a:pt x="696" y="55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27">
              <a:extLst>
                <a:ext uri="{FF2B5EF4-FFF2-40B4-BE49-F238E27FC236}">
                  <a16:creationId xmlns:a16="http://schemas.microsoft.com/office/drawing/2014/main" id="{079F8F97-07DD-4DF1-86A0-9742F4EB7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100" y="1108075"/>
              <a:ext cx="1955800" cy="774700"/>
            </a:xfrm>
            <a:custGeom>
              <a:avLst/>
              <a:gdLst>
                <a:gd name="T0" fmla="*/ 614 w 1232"/>
                <a:gd name="T1" fmla="*/ 0 h 488"/>
                <a:gd name="T2" fmla="*/ 1232 w 1232"/>
                <a:gd name="T3" fmla="*/ 228 h 488"/>
                <a:gd name="T4" fmla="*/ 614 w 1232"/>
                <a:gd name="T5" fmla="*/ 488 h 488"/>
                <a:gd name="T6" fmla="*/ 0 w 1232"/>
                <a:gd name="T7" fmla="*/ 228 h 488"/>
                <a:gd name="T8" fmla="*/ 614 w 1232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2" h="488">
                  <a:moveTo>
                    <a:pt x="614" y="0"/>
                  </a:moveTo>
                  <a:lnTo>
                    <a:pt x="1232" y="228"/>
                  </a:lnTo>
                  <a:lnTo>
                    <a:pt x="614" y="488"/>
                  </a:lnTo>
                  <a:lnTo>
                    <a:pt x="0" y="22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482281A-F50F-46A8-8104-36998EDB23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6" y="5253490"/>
            <a:ext cx="1369135" cy="123761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3113C06-E36C-453D-BBBA-58A20BC5E0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309" y="565034"/>
            <a:ext cx="1080530" cy="9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549612" y="749029"/>
            <a:ext cx="5474314" cy="2556560"/>
            <a:chOff x="803742" y="593040"/>
            <a:chExt cx="5474314" cy="2556560"/>
          </a:xfrm>
        </p:grpSpPr>
        <p:sp>
          <p:nvSpPr>
            <p:cNvPr id="41" name="任意多边形 40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03742" y="593040"/>
              <a:ext cx="3025593" cy="819058"/>
              <a:chOff x="1220110" y="860443"/>
              <a:chExt cx="5942690" cy="142555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397000" y="1003300"/>
                <a:ext cx="5765800" cy="1282700"/>
              </a:xfrm>
              <a:prstGeom prst="rect">
                <a:avLst/>
              </a:prstGeom>
              <a:solidFill>
                <a:srgbClr val="EA57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北斗卫星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220110" y="860443"/>
                <a:ext cx="5765801" cy="12827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任意多边形 38"/>
          <p:cNvSpPr/>
          <p:nvPr/>
        </p:nvSpPr>
        <p:spPr>
          <a:xfrm>
            <a:off x="5334000" y="2527300"/>
            <a:ext cx="5994400" cy="4724400"/>
          </a:xfrm>
          <a:custGeom>
            <a:avLst/>
            <a:gdLst>
              <a:gd name="connsiteX0" fmla="*/ 0 w 5994400"/>
              <a:gd name="connsiteY0" fmla="*/ 3302000 h 4724400"/>
              <a:gd name="connsiteX1" fmla="*/ 0 w 5994400"/>
              <a:gd name="connsiteY1" fmla="*/ 0 h 4724400"/>
              <a:gd name="connsiteX2" fmla="*/ 1562100 w 5994400"/>
              <a:gd name="connsiteY2" fmla="*/ 0 h 4724400"/>
              <a:gd name="connsiteX3" fmla="*/ 2222500 w 5994400"/>
              <a:gd name="connsiteY3" fmla="*/ 889000 h 4724400"/>
              <a:gd name="connsiteX4" fmla="*/ 2222500 w 5994400"/>
              <a:gd name="connsiteY4" fmla="*/ 952500 h 4724400"/>
              <a:gd name="connsiteX5" fmla="*/ 5994400 w 5994400"/>
              <a:gd name="connsiteY5" fmla="*/ 4724400 h 4724400"/>
              <a:gd name="connsiteX6" fmla="*/ 2171700 w 5994400"/>
              <a:gd name="connsiteY6" fmla="*/ 4724400 h 4724400"/>
              <a:gd name="connsiteX7" fmla="*/ 1651000 w 5994400"/>
              <a:gd name="connsiteY7" fmla="*/ 4724400 h 4724400"/>
              <a:gd name="connsiteX8" fmla="*/ 1511300 w 5994400"/>
              <a:gd name="connsiteY8" fmla="*/ 4724400 h 4724400"/>
              <a:gd name="connsiteX9" fmla="*/ 0 w 5994400"/>
              <a:gd name="connsiteY9" fmla="*/ 330200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4400" h="4724400">
                <a:moveTo>
                  <a:pt x="0" y="3302000"/>
                </a:moveTo>
                <a:lnTo>
                  <a:pt x="0" y="0"/>
                </a:lnTo>
                <a:lnTo>
                  <a:pt x="1562100" y="0"/>
                </a:lnTo>
                <a:lnTo>
                  <a:pt x="2222500" y="889000"/>
                </a:lnTo>
                <a:lnTo>
                  <a:pt x="2222500" y="952500"/>
                </a:lnTo>
                <a:lnTo>
                  <a:pt x="5994400" y="4724400"/>
                </a:lnTo>
                <a:lnTo>
                  <a:pt x="2171700" y="4724400"/>
                </a:lnTo>
                <a:lnTo>
                  <a:pt x="1651000" y="4724400"/>
                </a:lnTo>
                <a:lnTo>
                  <a:pt x="1511300" y="4724400"/>
                </a:lnTo>
                <a:lnTo>
                  <a:pt x="0" y="33020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d867c88e-21a4-45a0-9be0-6736d8ac6bce"/>
          <p:cNvGrpSpPr>
            <a:grpSpLocks noChangeAspect="1"/>
          </p:cNvGrpSpPr>
          <p:nvPr/>
        </p:nvGrpSpPr>
        <p:grpSpPr>
          <a:xfrm>
            <a:off x="729990" y="2263924"/>
            <a:ext cx="10749863" cy="3154631"/>
            <a:chOff x="729990" y="1844824"/>
            <a:chExt cx="10749863" cy="3154631"/>
          </a:xfrm>
        </p:grpSpPr>
        <p:sp>
          <p:nvSpPr>
            <p:cNvPr id="38" name="Freeform: Shape 7"/>
            <p:cNvSpPr>
              <a:spLocks/>
            </p:cNvSpPr>
            <p:nvPr/>
          </p:nvSpPr>
          <p:spPr bwMode="auto">
            <a:xfrm>
              <a:off x="4983311" y="4448430"/>
              <a:ext cx="2303456" cy="551025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4630289" y="3654569"/>
              <a:ext cx="2928895" cy="1003755"/>
              <a:chOff x="4079828" y="2000384"/>
              <a:chExt cx="2578215" cy="704147"/>
            </a:xfrm>
          </p:grpSpPr>
          <p:sp>
            <p:nvSpPr>
              <p:cNvPr id="31" name="Freeform: Shape 9"/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0"/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11"/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2"/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13"/>
            <p:cNvGrpSpPr/>
            <p:nvPr/>
          </p:nvGrpSpPr>
          <p:grpSpPr>
            <a:xfrm>
              <a:off x="4630289" y="2867671"/>
              <a:ext cx="2928895" cy="1003755"/>
              <a:chOff x="4079828" y="2000384"/>
              <a:chExt cx="2578215" cy="704147"/>
            </a:xfrm>
          </p:grpSpPr>
          <p:sp>
            <p:nvSpPr>
              <p:cNvPr id="27" name="Freeform: Shape 14"/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5"/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16"/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7"/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4630289" y="2080771"/>
              <a:ext cx="2928895" cy="1003755"/>
              <a:chOff x="4079828" y="2000384"/>
              <a:chExt cx="2578215" cy="704147"/>
            </a:xfrm>
          </p:grpSpPr>
          <p:sp>
            <p:nvSpPr>
              <p:cNvPr id="24" name="Freeform: Shape 19"/>
              <p:cNvSpPr>
                <a:spLocks/>
              </p:cNvSpPr>
              <p:nvPr/>
            </p:nvSpPr>
            <p:spPr bwMode="auto">
              <a:xfrm>
                <a:off x="4079828" y="2006733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20"/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21"/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26"/>
            <p:cNvCxnSpPr/>
            <p:nvPr/>
          </p:nvCxnSpPr>
          <p:spPr>
            <a:xfrm rot="10800000">
              <a:off x="3873611" y="2211429"/>
              <a:ext cx="843536" cy="30485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27"/>
            <p:cNvCxnSpPr/>
            <p:nvPr/>
          </p:nvCxnSpPr>
          <p:spPr>
            <a:xfrm rot="10800000">
              <a:off x="3873611" y="3756787"/>
              <a:ext cx="843536" cy="30485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28"/>
            <p:cNvCxnSpPr/>
            <p:nvPr/>
          </p:nvCxnSpPr>
          <p:spPr>
            <a:xfrm flipV="1">
              <a:off x="7554301" y="3090520"/>
              <a:ext cx="704152" cy="30485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1"/>
            <p:cNvSpPr/>
            <p:nvPr/>
          </p:nvSpPr>
          <p:spPr>
            <a:xfrm>
              <a:off x="729990" y="1844824"/>
              <a:ext cx="3143620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国家安全</a:t>
              </a:r>
            </a:p>
          </p:txBody>
        </p:sp>
        <p:sp>
          <p:nvSpPr>
            <p:cNvPr id="21" name="Rectangle 37"/>
            <p:cNvSpPr/>
            <p:nvPr/>
          </p:nvSpPr>
          <p:spPr>
            <a:xfrm>
              <a:off x="729990" y="3398817"/>
              <a:ext cx="3143620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技术储备</a:t>
              </a:r>
            </a:p>
          </p:txBody>
        </p:sp>
        <p:sp>
          <p:nvSpPr>
            <p:cNvPr id="19" name="Rectangle 40"/>
            <p:cNvSpPr/>
            <p:nvPr/>
          </p:nvSpPr>
          <p:spPr>
            <a:xfrm>
              <a:off x="8336233" y="2784586"/>
              <a:ext cx="3143620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</a:rPr>
                <a:t>经济效益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87" y="969446"/>
            <a:ext cx="2043334" cy="189091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5" y="4550938"/>
            <a:ext cx="2217112" cy="200413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89768" y="-19646"/>
            <a:ext cx="6055671" cy="2540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250639" y="2436284"/>
            <a:ext cx="6055671" cy="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4089400" y="2235200"/>
            <a:ext cx="8013700" cy="4724400"/>
          </a:xfrm>
          <a:custGeom>
            <a:avLst/>
            <a:gdLst>
              <a:gd name="connsiteX0" fmla="*/ 12700 w 8013700"/>
              <a:gd name="connsiteY0" fmla="*/ 939800 h 4724400"/>
              <a:gd name="connsiteX1" fmla="*/ 3797300 w 8013700"/>
              <a:gd name="connsiteY1" fmla="*/ 4724400 h 4724400"/>
              <a:gd name="connsiteX2" fmla="*/ 7734300 w 8013700"/>
              <a:gd name="connsiteY2" fmla="*/ 4724400 h 4724400"/>
              <a:gd name="connsiteX3" fmla="*/ 8013700 w 8013700"/>
              <a:gd name="connsiteY3" fmla="*/ 4724400 h 4724400"/>
              <a:gd name="connsiteX4" fmla="*/ 3289300 w 8013700"/>
              <a:gd name="connsiteY4" fmla="*/ 0 h 4724400"/>
              <a:gd name="connsiteX5" fmla="*/ 63500 w 8013700"/>
              <a:gd name="connsiteY5" fmla="*/ 0 h 4724400"/>
              <a:gd name="connsiteX6" fmla="*/ 0 w 8013700"/>
              <a:gd name="connsiteY6" fmla="*/ 0 h 4724400"/>
              <a:gd name="connsiteX7" fmla="*/ 12700 w 8013700"/>
              <a:gd name="connsiteY7" fmla="*/ 93980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13700" h="4724400">
                <a:moveTo>
                  <a:pt x="12700" y="939800"/>
                </a:moveTo>
                <a:lnTo>
                  <a:pt x="3797300" y="4724400"/>
                </a:lnTo>
                <a:lnTo>
                  <a:pt x="7734300" y="4724400"/>
                </a:lnTo>
                <a:lnTo>
                  <a:pt x="8013700" y="4724400"/>
                </a:lnTo>
                <a:lnTo>
                  <a:pt x="3289300" y="0"/>
                </a:lnTo>
                <a:lnTo>
                  <a:pt x="63500" y="0"/>
                </a:lnTo>
                <a:lnTo>
                  <a:pt x="0" y="0"/>
                </a:lnTo>
                <a:lnTo>
                  <a:pt x="12700" y="9398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406900" y="3606800"/>
            <a:ext cx="7239000" cy="3276600"/>
          </a:xfrm>
          <a:custGeom>
            <a:avLst/>
            <a:gdLst>
              <a:gd name="connsiteX0" fmla="*/ 0 w 7239000"/>
              <a:gd name="connsiteY0" fmla="*/ 977900 h 3276600"/>
              <a:gd name="connsiteX1" fmla="*/ 0 w 7239000"/>
              <a:gd name="connsiteY1" fmla="*/ 0 h 3276600"/>
              <a:gd name="connsiteX2" fmla="*/ 3949700 w 7239000"/>
              <a:gd name="connsiteY2" fmla="*/ 0 h 3276600"/>
              <a:gd name="connsiteX3" fmla="*/ 3962400 w 7239000"/>
              <a:gd name="connsiteY3" fmla="*/ 0 h 3276600"/>
              <a:gd name="connsiteX4" fmla="*/ 7239000 w 7239000"/>
              <a:gd name="connsiteY4" fmla="*/ 3276600 h 3276600"/>
              <a:gd name="connsiteX5" fmla="*/ 2540000 w 7239000"/>
              <a:gd name="connsiteY5" fmla="*/ 3276600 h 3276600"/>
              <a:gd name="connsiteX6" fmla="*/ 2400300 w 7239000"/>
              <a:gd name="connsiteY6" fmla="*/ 3276600 h 3276600"/>
              <a:gd name="connsiteX7" fmla="*/ 2298700 w 7239000"/>
              <a:gd name="connsiteY7" fmla="*/ 3276600 h 3276600"/>
              <a:gd name="connsiteX8" fmla="*/ 0 w 7239000"/>
              <a:gd name="connsiteY8" fmla="*/ 9779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000" h="3276600">
                <a:moveTo>
                  <a:pt x="0" y="977900"/>
                </a:moveTo>
                <a:lnTo>
                  <a:pt x="0" y="0"/>
                </a:lnTo>
                <a:lnTo>
                  <a:pt x="3949700" y="0"/>
                </a:lnTo>
                <a:lnTo>
                  <a:pt x="3962400" y="0"/>
                </a:lnTo>
                <a:lnTo>
                  <a:pt x="7239000" y="3276600"/>
                </a:lnTo>
                <a:lnTo>
                  <a:pt x="2540000" y="3276600"/>
                </a:lnTo>
                <a:lnTo>
                  <a:pt x="2400300" y="3276600"/>
                </a:lnTo>
                <a:lnTo>
                  <a:pt x="2298700" y="3276600"/>
                </a:lnTo>
                <a:lnTo>
                  <a:pt x="0" y="9779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0" y="1552387"/>
            <a:ext cx="3402780" cy="307589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988747" y="2094947"/>
            <a:ext cx="3377944" cy="1104926"/>
            <a:chOff x="1225354" y="863600"/>
            <a:chExt cx="5937446" cy="1422400"/>
          </a:xfrm>
        </p:grpSpPr>
        <p:sp>
          <p:nvSpPr>
            <p:cNvPr id="3" name="矩形 2"/>
            <p:cNvSpPr/>
            <p:nvPr/>
          </p:nvSpPr>
          <p:spPr>
            <a:xfrm>
              <a:off x="1397000" y="1003300"/>
              <a:ext cx="5765800" cy="1282700"/>
            </a:xfrm>
            <a:prstGeom prst="rect">
              <a:avLst/>
            </a:prstGeom>
            <a:solidFill>
              <a:srgbClr val="EA5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4400" b="1" dirty="0"/>
                <a:t>课后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225354" y="863600"/>
              <a:ext cx="5765800" cy="1282699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86815" y="3475547"/>
            <a:ext cx="4081706" cy="1104926"/>
            <a:chOff x="1233100" y="863600"/>
            <a:chExt cx="5929700" cy="1422400"/>
          </a:xfrm>
        </p:grpSpPr>
        <p:sp>
          <p:nvSpPr>
            <p:cNvPr id="12" name="矩形 11"/>
            <p:cNvSpPr/>
            <p:nvPr/>
          </p:nvSpPr>
          <p:spPr>
            <a:xfrm>
              <a:off x="1397000" y="1003300"/>
              <a:ext cx="5765800" cy="12827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4000" b="1" spc="600" dirty="0"/>
                <a:t>探究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33100" y="863600"/>
              <a:ext cx="5765801" cy="1282699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40" y="2913761"/>
            <a:ext cx="2273385" cy="23531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561091" y="1367124"/>
            <a:ext cx="6055671" cy="254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875909" y="3462846"/>
            <a:ext cx="6055671" cy="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85856" y="392094"/>
            <a:ext cx="5474314" cy="2556560"/>
            <a:chOff x="803742" y="593040"/>
            <a:chExt cx="5474314" cy="2556560"/>
          </a:xfrm>
        </p:grpSpPr>
        <p:sp>
          <p:nvSpPr>
            <p:cNvPr id="44" name="任意多边形 43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03742" y="593040"/>
              <a:ext cx="3025593" cy="819058"/>
              <a:chOff x="1220110" y="860443"/>
              <a:chExt cx="5942690" cy="1425557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397000" y="1003300"/>
                <a:ext cx="5765800" cy="1282700"/>
              </a:xfrm>
              <a:prstGeom prst="rect">
                <a:avLst/>
              </a:prstGeom>
              <a:solidFill>
                <a:srgbClr val="28A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北斗卫星</a:t>
                </a: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20110" y="860443"/>
                <a:ext cx="5765801" cy="128270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 37"/>
          <p:cNvSpPr/>
          <p:nvPr/>
        </p:nvSpPr>
        <p:spPr>
          <a:xfrm>
            <a:off x="2533650" y="1881187"/>
            <a:ext cx="7124700" cy="4991100"/>
          </a:xfrm>
          <a:custGeom>
            <a:avLst/>
            <a:gdLst>
              <a:gd name="connsiteX0" fmla="*/ 0 w 7124700"/>
              <a:gd name="connsiteY0" fmla="*/ 3302000 h 4991100"/>
              <a:gd name="connsiteX1" fmla="*/ 2133600 w 7124700"/>
              <a:gd name="connsiteY1" fmla="*/ 0 h 4991100"/>
              <a:gd name="connsiteX2" fmla="*/ 7124700 w 7124700"/>
              <a:gd name="connsiteY2" fmla="*/ 4991100 h 4991100"/>
              <a:gd name="connsiteX3" fmla="*/ 1739900 w 7124700"/>
              <a:gd name="connsiteY3" fmla="*/ 4991100 h 4991100"/>
              <a:gd name="connsiteX4" fmla="*/ 0 w 7124700"/>
              <a:gd name="connsiteY4" fmla="*/ 330200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4700" h="4991100">
                <a:moveTo>
                  <a:pt x="0" y="3302000"/>
                </a:moveTo>
                <a:lnTo>
                  <a:pt x="2133600" y="0"/>
                </a:lnTo>
                <a:lnTo>
                  <a:pt x="7124700" y="4991100"/>
                </a:lnTo>
                <a:lnTo>
                  <a:pt x="1739900" y="4991100"/>
                </a:lnTo>
                <a:lnTo>
                  <a:pt x="0" y="33020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422900" y="1854200"/>
            <a:ext cx="4089400" cy="4330700"/>
          </a:xfrm>
          <a:custGeom>
            <a:avLst/>
            <a:gdLst>
              <a:gd name="connsiteX0" fmla="*/ 0 w 4089400"/>
              <a:gd name="connsiteY0" fmla="*/ 1270000 h 4330700"/>
              <a:gd name="connsiteX1" fmla="*/ 787400 w 4089400"/>
              <a:gd name="connsiteY1" fmla="*/ 0 h 4330700"/>
              <a:gd name="connsiteX2" fmla="*/ 4089400 w 4089400"/>
              <a:gd name="connsiteY2" fmla="*/ 3302000 h 4330700"/>
              <a:gd name="connsiteX3" fmla="*/ 3251200 w 4089400"/>
              <a:gd name="connsiteY3" fmla="*/ 4140200 h 4330700"/>
              <a:gd name="connsiteX4" fmla="*/ 3187700 w 4089400"/>
              <a:gd name="connsiteY4" fmla="*/ 4203700 h 4330700"/>
              <a:gd name="connsiteX5" fmla="*/ 3111500 w 4089400"/>
              <a:gd name="connsiteY5" fmla="*/ 4279900 h 4330700"/>
              <a:gd name="connsiteX6" fmla="*/ 3111500 w 4089400"/>
              <a:gd name="connsiteY6" fmla="*/ 4330700 h 4330700"/>
              <a:gd name="connsiteX7" fmla="*/ 0 w 4089400"/>
              <a:gd name="connsiteY7" fmla="*/ 127000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9400" h="4330700">
                <a:moveTo>
                  <a:pt x="0" y="1270000"/>
                </a:moveTo>
                <a:lnTo>
                  <a:pt x="787400" y="0"/>
                </a:lnTo>
                <a:lnTo>
                  <a:pt x="4089400" y="3302000"/>
                </a:lnTo>
                <a:lnTo>
                  <a:pt x="3251200" y="4140200"/>
                </a:lnTo>
                <a:lnTo>
                  <a:pt x="3187700" y="4203700"/>
                </a:lnTo>
                <a:lnTo>
                  <a:pt x="3111500" y="4279900"/>
                </a:lnTo>
                <a:lnTo>
                  <a:pt x="3111500" y="4330700"/>
                </a:lnTo>
                <a:lnTo>
                  <a:pt x="0" y="12700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848600" y="1847850"/>
            <a:ext cx="4352925" cy="5057775"/>
          </a:xfrm>
          <a:custGeom>
            <a:avLst/>
            <a:gdLst>
              <a:gd name="connsiteX0" fmla="*/ 0 w 4352925"/>
              <a:gd name="connsiteY0" fmla="*/ 2733675 h 5057775"/>
              <a:gd name="connsiteX1" fmla="*/ 1714500 w 4352925"/>
              <a:gd name="connsiteY1" fmla="*/ 0 h 5057775"/>
              <a:gd name="connsiteX2" fmla="*/ 4324350 w 4352925"/>
              <a:gd name="connsiteY2" fmla="*/ 2609850 h 5057775"/>
              <a:gd name="connsiteX3" fmla="*/ 4352925 w 4352925"/>
              <a:gd name="connsiteY3" fmla="*/ 2638425 h 5057775"/>
              <a:gd name="connsiteX4" fmla="*/ 4352925 w 4352925"/>
              <a:gd name="connsiteY4" fmla="*/ 5057775 h 5057775"/>
              <a:gd name="connsiteX5" fmla="*/ 2762250 w 4352925"/>
              <a:gd name="connsiteY5" fmla="*/ 5057775 h 5057775"/>
              <a:gd name="connsiteX6" fmla="*/ 2686050 w 4352925"/>
              <a:gd name="connsiteY6" fmla="*/ 5010150 h 5057775"/>
              <a:gd name="connsiteX7" fmla="*/ 2466975 w 4352925"/>
              <a:gd name="connsiteY7" fmla="*/ 5010150 h 5057775"/>
              <a:gd name="connsiteX8" fmla="*/ 2324100 w 4352925"/>
              <a:gd name="connsiteY8" fmla="*/ 5010150 h 5057775"/>
              <a:gd name="connsiteX9" fmla="*/ 0 w 4352925"/>
              <a:gd name="connsiteY9" fmla="*/ 2733675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52925" h="5057775">
                <a:moveTo>
                  <a:pt x="0" y="2733675"/>
                </a:moveTo>
                <a:lnTo>
                  <a:pt x="1714500" y="0"/>
                </a:lnTo>
                <a:lnTo>
                  <a:pt x="4324350" y="2609850"/>
                </a:lnTo>
                <a:lnTo>
                  <a:pt x="4352925" y="2638425"/>
                </a:lnTo>
                <a:lnTo>
                  <a:pt x="4352925" y="5057775"/>
                </a:lnTo>
                <a:lnTo>
                  <a:pt x="2762250" y="5057775"/>
                </a:lnTo>
                <a:cubicBezTo>
                  <a:pt x="2692991" y="5008305"/>
                  <a:pt x="2722887" y="5010150"/>
                  <a:pt x="2686050" y="5010150"/>
                </a:cubicBezTo>
                <a:lnTo>
                  <a:pt x="2466975" y="5010150"/>
                </a:lnTo>
                <a:lnTo>
                  <a:pt x="2324100" y="5010150"/>
                </a:lnTo>
                <a:lnTo>
                  <a:pt x="0" y="2733675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10493829" y="1839686"/>
            <a:ext cx="1796142" cy="3374571"/>
          </a:xfrm>
          <a:custGeom>
            <a:avLst/>
            <a:gdLst>
              <a:gd name="connsiteX0" fmla="*/ 0 w 1796142"/>
              <a:gd name="connsiteY0" fmla="*/ 1621971 h 3374571"/>
              <a:gd name="connsiteX1" fmla="*/ 1055914 w 1796142"/>
              <a:gd name="connsiteY1" fmla="*/ 0 h 3374571"/>
              <a:gd name="connsiteX2" fmla="*/ 1796142 w 1796142"/>
              <a:gd name="connsiteY2" fmla="*/ 740228 h 3374571"/>
              <a:gd name="connsiteX3" fmla="*/ 1796142 w 1796142"/>
              <a:gd name="connsiteY3" fmla="*/ 2677885 h 3374571"/>
              <a:gd name="connsiteX4" fmla="*/ 1796142 w 1796142"/>
              <a:gd name="connsiteY4" fmla="*/ 2895600 h 3374571"/>
              <a:gd name="connsiteX5" fmla="*/ 1796142 w 1796142"/>
              <a:gd name="connsiteY5" fmla="*/ 3309257 h 3374571"/>
              <a:gd name="connsiteX6" fmla="*/ 1796142 w 1796142"/>
              <a:gd name="connsiteY6" fmla="*/ 3374571 h 3374571"/>
              <a:gd name="connsiteX7" fmla="*/ 0 w 1796142"/>
              <a:gd name="connsiteY7" fmla="*/ 1621971 h 337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6142" h="3374571">
                <a:moveTo>
                  <a:pt x="0" y="1621971"/>
                </a:moveTo>
                <a:lnTo>
                  <a:pt x="1055914" y="0"/>
                </a:lnTo>
                <a:lnTo>
                  <a:pt x="1796142" y="740228"/>
                </a:lnTo>
                <a:lnTo>
                  <a:pt x="1796142" y="2677885"/>
                </a:lnTo>
                <a:lnTo>
                  <a:pt x="1796142" y="2895600"/>
                </a:lnTo>
                <a:lnTo>
                  <a:pt x="1796142" y="3309257"/>
                </a:lnTo>
                <a:lnTo>
                  <a:pt x="1796142" y="3374571"/>
                </a:lnTo>
                <a:lnTo>
                  <a:pt x="0" y="1621971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14702" y="1825686"/>
            <a:ext cx="11160721" cy="3387373"/>
            <a:chOff x="1895476" y="2398919"/>
            <a:chExt cx="8036219" cy="2439060"/>
          </a:xfrm>
        </p:grpSpPr>
        <p:sp>
          <p:nvSpPr>
            <p:cNvPr id="4" name="等腰三角形 3"/>
            <p:cNvSpPr/>
            <p:nvPr/>
          </p:nvSpPr>
          <p:spPr>
            <a:xfrm rot="10800000">
              <a:off x="1895476" y="2400929"/>
              <a:ext cx="3140761" cy="2437050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4901139" y="2400928"/>
              <a:ext cx="1213905" cy="941921"/>
            </a:xfrm>
            <a:prstGeom prst="triangl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5979946" y="2400930"/>
              <a:ext cx="2543299" cy="1973449"/>
            </a:xfrm>
            <a:prstGeom prst="triangl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8384846" y="2400930"/>
              <a:ext cx="1546849" cy="1200266"/>
            </a:xfrm>
            <a:prstGeom prst="triangl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3464876" y="2398919"/>
              <a:ext cx="0" cy="18852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5502600" y="2398919"/>
              <a:ext cx="0" cy="46932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7242226" y="2398920"/>
              <a:ext cx="0" cy="161717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9147194" y="2398922"/>
              <a:ext cx="0" cy="85120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A072577-0D4F-4D8E-B102-61D583DEF238}"/>
              </a:ext>
            </a:extLst>
          </p:cNvPr>
          <p:cNvGrpSpPr/>
          <p:nvPr/>
        </p:nvGrpSpPr>
        <p:grpSpPr>
          <a:xfrm>
            <a:off x="4286815" y="3475547"/>
            <a:ext cx="4081706" cy="1432590"/>
            <a:chOff x="1233100" y="863600"/>
            <a:chExt cx="5929700" cy="1844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3A4A80-88C4-461E-BB90-5DC12B7C468B}"/>
                </a:ext>
              </a:extLst>
            </p:cNvPr>
            <p:cNvSpPr/>
            <p:nvPr/>
          </p:nvSpPr>
          <p:spPr>
            <a:xfrm>
              <a:off x="1396999" y="1003299"/>
              <a:ext cx="5765801" cy="1704511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4000" b="1" spc="600" dirty="0"/>
                <a:t>取得了哪些成就呢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E3551-949B-461E-9E8B-5C19262125D8}"/>
                </a:ext>
              </a:extLst>
            </p:cNvPr>
            <p:cNvSpPr/>
            <p:nvPr/>
          </p:nvSpPr>
          <p:spPr>
            <a:xfrm>
              <a:off x="1233100" y="863600"/>
              <a:ext cx="5765801" cy="17742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2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8" r="54682"/>
          <a:stretch/>
        </p:blipFill>
        <p:spPr>
          <a:xfrm rot="10800000">
            <a:off x="8875054" y="-1396167"/>
            <a:ext cx="4558231" cy="42894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8" r="54682"/>
          <a:stretch/>
        </p:blipFill>
        <p:spPr>
          <a:xfrm>
            <a:off x="-89812" y="2568524"/>
            <a:ext cx="4558231" cy="4289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3" y="520699"/>
            <a:ext cx="3402780" cy="3075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40" y="1549303"/>
            <a:ext cx="6515582" cy="4837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21" y="1292858"/>
            <a:ext cx="3568393" cy="3595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1" y="4270522"/>
            <a:ext cx="2443756" cy="2261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474646" y="3467576"/>
            <a:ext cx="6055671" cy="254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67978" y="5196891"/>
            <a:ext cx="6055671" cy="254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451942" y="1992339"/>
            <a:ext cx="6055671" cy="254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429328" y="288404"/>
            <a:ext cx="6055671" cy="254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88" y="301106"/>
            <a:ext cx="2971583" cy="307589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066282" y="2389947"/>
            <a:ext cx="31165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5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A88E9A0-83F4-47D4-A45F-D9280B8D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076325"/>
            <a:ext cx="62674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74884" y="170169"/>
            <a:ext cx="5461615" cy="2554746"/>
            <a:chOff x="816441" y="594854"/>
            <a:chExt cx="5461615" cy="2554746"/>
          </a:xfrm>
        </p:grpSpPr>
        <p:sp>
          <p:nvSpPr>
            <p:cNvPr id="23" name="任意多边形 22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16441" y="594854"/>
              <a:ext cx="3847916" cy="817244"/>
              <a:chOff x="1245053" y="863600"/>
              <a:chExt cx="7557847" cy="14224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397001" y="1003300"/>
                <a:ext cx="7405899" cy="1282700"/>
              </a:xfrm>
              <a:prstGeom prst="rect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全球卫星导航系统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45053" y="863600"/>
                <a:ext cx="7325055" cy="128270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任意多边形 20"/>
          <p:cNvSpPr/>
          <p:nvPr/>
        </p:nvSpPr>
        <p:spPr>
          <a:xfrm>
            <a:off x="4885043" y="2544169"/>
            <a:ext cx="7747869" cy="5537200"/>
          </a:xfrm>
          <a:custGeom>
            <a:avLst/>
            <a:gdLst>
              <a:gd name="connsiteX0" fmla="*/ 0 w 4673600"/>
              <a:gd name="connsiteY0" fmla="*/ 1333500 h 3340100"/>
              <a:gd name="connsiteX1" fmla="*/ 1333500 w 4673600"/>
              <a:gd name="connsiteY1" fmla="*/ 0 h 3340100"/>
              <a:gd name="connsiteX2" fmla="*/ 4673600 w 4673600"/>
              <a:gd name="connsiteY2" fmla="*/ 3340100 h 3340100"/>
              <a:gd name="connsiteX3" fmla="*/ 2413000 w 4673600"/>
              <a:gd name="connsiteY3" fmla="*/ 3340100 h 3340100"/>
              <a:gd name="connsiteX4" fmla="*/ 2120900 w 4673600"/>
              <a:gd name="connsiteY4" fmla="*/ 3340100 h 3340100"/>
              <a:gd name="connsiteX5" fmla="*/ 1981200 w 4673600"/>
              <a:gd name="connsiteY5" fmla="*/ 3340100 h 3340100"/>
              <a:gd name="connsiteX6" fmla="*/ 0 w 4673600"/>
              <a:gd name="connsiteY6" fmla="*/ 1333500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3600" h="3340100">
                <a:moveTo>
                  <a:pt x="0" y="1333500"/>
                </a:moveTo>
                <a:lnTo>
                  <a:pt x="1333500" y="0"/>
                </a:lnTo>
                <a:lnTo>
                  <a:pt x="4673600" y="3340100"/>
                </a:lnTo>
                <a:lnTo>
                  <a:pt x="2413000" y="3340100"/>
                </a:lnTo>
                <a:lnTo>
                  <a:pt x="2120900" y="3340100"/>
                </a:lnTo>
                <a:lnTo>
                  <a:pt x="1981200" y="3340100"/>
                </a:lnTo>
                <a:lnTo>
                  <a:pt x="0" y="13335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39415" y="1327047"/>
            <a:ext cx="7919562" cy="4772129"/>
            <a:chOff x="839415" y="1327047"/>
            <a:chExt cx="7919562" cy="4772129"/>
          </a:xfrm>
        </p:grpSpPr>
        <p:sp>
          <p:nvSpPr>
            <p:cNvPr id="9" name="文本框 23"/>
            <p:cNvSpPr txBox="1">
              <a:spLocks/>
            </p:cNvSpPr>
            <p:nvPr/>
          </p:nvSpPr>
          <p:spPr bwMode="auto">
            <a:xfrm>
              <a:off x="5638800" y="1327047"/>
              <a:ext cx="2554686" cy="672261"/>
            </a:xfrm>
            <a:prstGeom prst="rect">
              <a:avLst/>
            </a:prstGeom>
          </p:spPr>
          <p:txBody>
            <a:bodyPr wrap="none" lIns="120000" tIns="62400" rIns="120000" bIns="62400" anchor="ctr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indent="0" algn="r">
                <a:defRPr/>
              </a:pPr>
              <a:r>
                <a:rPr lang="en-US" altLang="zh-CN" sz="2800" b="1" dirty="0">
                  <a:latin typeface="High Tower Text" panose="02040502050506030303" pitchFamily="18" charset="0"/>
                </a:rPr>
                <a:t>GPS</a:t>
              </a:r>
              <a:endParaRPr lang="zh-CN" altLang="en-US" sz="2800" b="1" dirty="0">
                <a:latin typeface="High Tower Text" panose="02040502050506030303" pitchFamily="18" charset="0"/>
              </a:endParaRPr>
            </a:p>
          </p:txBody>
        </p:sp>
        <p:sp>
          <p:nvSpPr>
            <p:cNvPr id="11" name="文本框 25"/>
            <p:cNvSpPr txBox="1">
              <a:spLocks/>
            </p:cNvSpPr>
            <p:nvPr/>
          </p:nvSpPr>
          <p:spPr bwMode="auto">
            <a:xfrm>
              <a:off x="3761568" y="1398907"/>
              <a:ext cx="1967640" cy="685991"/>
            </a:xfrm>
            <a:prstGeom prst="rect">
              <a:avLst/>
            </a:prstGeom>
          </p:spPr>
          <p:txBody>
            <a:bodyPr wrap="none" lIns="120000" tIns="62400" rIns="120000" bIns="62400" anchor="ctr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indent="0">
                <a:defRPr/>
              </a:pPr>
              <a:r>
                <a:rPr lang="en-US" altLang="zh-CN" sz="2800" b="1" dirty="0">
                  <a:latin typeface="High Tower Text" panose="02040502050506030303" pitchFamily="18" charset="0"/>
                </a:rPr>
                <a:t>Galileo</a:t>
              </a:r>
              <a:endParaRPr lang="zh-CN" altLang="en-US" sz="2800" b="1" dirty="0">
                <a:latin typeface="High Tower Text" panose="02040502050506030303" pitchFamily="18" charset="0"/>
              </a:endParaRPr>
            </a:p>
          </p:txBody>
        </p:sp>
        <p:sp>
          <p:nvSpPr>
            <p:cNvPr id="12" name="文本框 26"/>
            <p:cNvSpPr txBox="1">
              <a:spLocks/>
            </p:cNvSpPr>
            <p:nvPr/>
          </p:nvSpPr>
          <p:spPr bwMode="auto">
            <a:xfrm>
              <a:off x="839415" y="2614830"/>
              <a:ext cx="3183441" cy="647600"/>
            </a:xfrm>
            <a:prstGeom prst="rect">
              <a:avLst/>
            </a:prstGeom>
          </p:spPr>
          <p:txBody>
            <a:bodyPr wrap="square" lIns="120000" tIns="62400" rIns="120000" bIns="62400" anchor="ctr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indent="0">
                <a:lnSpc>
                  <a:spcPct val="130000"/>
                </a:lnSpc>
                <a:spcBef>
                  <a:spcPct val="0"/>
                </a:spcBef>
                <a:defRPr/>
              </a:pPr>
              <a:endParaRPr lang="zh-CN" altLang="en-US" sz="1467" dirty="0"/>
            </a:p>
          </p:txBody>
        </p:sp>
        <p:sp>
          <p:nvSpPr>
            <p:cNvPr id="13" name="文本框 27"/>
            <p:cNvSpPr txBox="1">
              <a:spLocks/>
            </p:cNvSpPr>
            <p:nvPr/>
          </p:nvSpPr>
          <p:spPr bwMode="auto">
            <a:xfrm>
              <a:off x="7119913" y="5283089"/>
              <a:ext cx="1639064" cy="816087"/>
            </a:xfrm>
            <a:prstGeom prst="rect">
              <a:avLst/>
            </a:prstGeom>
          </p:spPr>
          <p:txBody>
            <a:bodyPr wrap="none" lIns="120000" tIns="62400" rIns="120000" bIns="62400" anchor="ctr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0">
                <a:defRPr/>
              </a:pPr>
              <a:r>
                <a:rPr lang="en-US" altLang="zh-CN" sz="2800" b="1" dirty="0">
                  <a:latin typeface="High Tower Text" panose="02040502050506030303" pitchFamily="18" charset="0"/>
                </a:rPr>
                <a:t>BDS</a:t>
              </a:r>
              <a:endParaRPr lang="zh-CN" altLang="en-US" sz="2800" b="1" dirty="0">
                <a:latin typeface="High Tower Text" panose="02040502050506030303" pitchFamily="18" charset="0"/>
              </a:endParaRPr>
            </a:p>
          </p:txBody>
        </p:sp>
        <p:sp>
          <p:nvSpPr>
            <p:cNvPr id="15" name="文本框 29"/>
            <p:cNvSpPr txBox="1">
              <a:spLocks/>
            </p:cNvSpPr>
            <p:nvPr/>
          </p:nvSpPr>
          <p:spPr bwMode="auto">
            <a:xfrm>
              <a:off x="3427083" y="5342272"/>
              <a:ext cx="1875989" cy="667956"/>
            </a:xfrm>
            <a:prstGeom prst="rect">
              <a:avLst/>
            </a:prstGeom>
          </p:spPr>
          <p:txBody>
            <a:bodyPr wrap="none" lIns="120000" tIns="62400" rIns="120000" bIns="62400" anchor="ctr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defRPr/>
              </a:pPr>
              <a:r>
                <a:rPr lang="en-US" altLang="zh-CN" sz="2800" b="1" dirty="0" err="1">
                  <a:latin typeface="High Tower Text" panose="02040502050506030303" pitchFamily="18" charset="0"/>
                </a:rPr>
                <a:t>Glonass</a:t>
              </a:r>
              <a:endParaRPr lang="zh-CN" altLang="en-US" sz="2800" b="1" dirty="0">
                <a:latin typeface="High Tower Text" panose="02040502050506030303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65078" y="2062769"/>
            <a:ext cx="3284212" cy="3250000"/>
            <a:chOff x="4365078" y="2062769"/>
            <a:chExt cx="3284212" cy="3250000"/>
          </a:xfrm>
        </p:grpSpPr>
        <p:sp>
          <p:nvSpPr>
            <p:cNvPr id="22" name="Oval 5"/>
            <p:cNvSpPr/>
            <p:nvPr/>
          </p:nvSpPr>
          <p:spPr bwMode="auto">
            <a:xfrm>
              <a:off x="4875409" y="2539480"/>
              <a:ext cx="2268115" cy="2268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365078" y="2062769"/>
              <a:ext cx="3284212" cy="3250000"/>
              <a:chOff x="3125084" y="2439191"/>
              <a:chExt cx="2893832" cy="2863689"/>
            </a:xfrm>
          </p:grpSpPr>
          <p:sp>
            <p:nvSpPr>
              <p:cNvPr id="17" name="L 形 16"/>
              <p:cNvSpPr/>
              <p:nvPr/>
            </p:nvSpPr>
            <p:spPr>
              <a:xfrm>
                <a:off x="3125084" y="4006736"/>
                <a:ext cx="1296144" cy="1296144"/>
              </a:xfrm>
              <a:prstGeom prst="corner">
                <a:avLst>
                  <a:gd name="adj1" fmla="val 16416"/>
                  <a:gd name="adj2" fmla="val 1650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L 形 17"/>
              <p:cNvSpPr/>
              <p:nvPr/>
            </p:nvSpPr>
            <p:spPr>
              <a:xfrm flipH="1">
                <a:off x="4722772" y="4006736"/>
                <a:ext cx="1296144" cy="1296144"/>
              </a:xfrm>
              <a:prstGeom prst="corner">
                <a:avLst>
                  <a:gd name="adj1" fmla="val 16416"/>
                  <a:gd name="adj2" fmla="val 1650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L 形 18"/>
              <p:cNvSpPr/>
              <p:nvPr/>
            </p:nvSpPr>
            <p:spPr>
              <a:xfrm flipV="1">
                <a:off x="3125084" y="2439191"/>
                <a:ext cx="1296144" cy="1296144"/>
              </a:xfrm>
              <a:prstGeom prst="corner">
                <a:avLst>
                  <a:gd name="adj1" fmla="val 16416"/>
                  <a:gd name="adj2" fmla="val 1650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L 形 19"/>
              <p:cNvSpPr/>
              <p:nvPr/>
            </p:nvSpPr>
            <p:spPr>
              <a:xfrm flipH="1" flipV="1">
                <a:off x="4722772" y="2439191"/>
                <a:ext cx="1296144" cy="1296144"/>
              </a:xfrm>
              <a:prstGeom prst="corner">
                <a:avLst>
                  <a:gd name="adj1" fmla="val 16416"/>
                  <a:gd name="adj2" fmla="val 1650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D7C293B-1324-4E1F-8CEA-83A7C2F44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0" y="2180688"/>
            <a:ext cx="2142525" cy="1173337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59A38C9D-1772-45B1-82B0-AF35FF490D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12" y="4070450"/>
            <a:ext cx="2051189" cy="11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p8.qhimg.com/dmsmty/350_200_/t014b9666411b6bbb90.jpg">
            <a:extLst>
              <a:ext uri="{FF2B5EF4-FFF2-40B4-BE49-F238E27FC236}">
                <a16:creationId xmlns:a16="http://schemas.microsoft.com/office/drawing/2014/main" id="{DC2E1B16-007C-48D3-9037-E064E8E4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12" y="2180688"/>
            <a:ext cx="2051189" cy="11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2704024-C220-4E27-BAA9-1555DF46D2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12" t="18160" r="21710" b="22078"/>
          <a:stretch/>
        </p:blipFill>
        <p:spPr>
          <a:xfrm>
            <a:off x="1869440" y="4070450"/>
            <a:ext cx="2129075" cy="12032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E68DB8-7A07-4337-B555-4015A604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06" y="2504867"/>
            <a:ext cx="2355519" cy="21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1164771" y="4237453"/>
            <a:ext cx="5791200" cy="2928257"/>
          </a:xfrm>
          <a:custGeom>
            <a:avLst/>
            <a:gdLst>
              <a:gd name="connsiteX0" fmla="*/ 0 w 5791200"/>
              <a:gd name="connsiteY0" fmla="*/ 696686 h 2928257"/>
              <a:gd name="connsiteX1" fmla="*/ 2862943 w 5791200"/>
              <a:gd name="connsiteY1" fmla="*/ 696686 h 2928257"/>
              <a:gd name="connsiteX2" fmla="*/ 2862943 w 5791200"/>
              <a:gd name="connsiteY2" fmla="*/ 0 h 2928257"/>
              <a:gd name="connsiteX3" fmla="*/ 5791200 w 5791200"/>
              <a:gd name="connsiteY3" fmla="*/ 2928257 h 2928257"/>
              <a:gd name="connsiteX4" fmla="*/ 2122715 w 5791200"/>
              <a:gd name="connsiteY4" fmla="*/ 2928257 h 2928257"/>
              <a:gd name="connsiteX5" fmla="*/ 0 w 5791200"/>
              <a:gd name="connsiteY5" fmla="*/ 696686 h 2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1200" h="2928257">
                <a:moveTo>
                  <a:pt x="0" y="696686"/>
                </a:moveTo>
                <a:lnTo>
                  <a:pt x="2862943" y="696686"/>
                </a:lnTo>
                <a:lnTo>
                  <a:pt x="2862943" y="0"/>
                </a:lnTo>
                <a:lnTo>
                  <a:pt x="5791200" y="2928257"/>
                </a:lnTo>
                <a:lnTo>
                  <a:pt x="2122715" y="2928257"/>
                </a:lnTo>
                <a:lnTo>
                  <a:pt x="0" y="696686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588836" y="4237453"/>
            <a:ext cx="5791200" cy="2928257"/>
          </a:xfrm>
          <a:custGeom>
            <a:avLst/>
            <a:gdLst>
              <a:gd name="connsiteX0" fmla="*/ 0 w 5791200"/>
              <a:gd name="connsiteY0" fmla="*/ 696686 h 2928257"/>
              <a:gd name="connsiteX1" fmla="*/ 2862943 w 5791200"/>
              <a:gd name="connsiteY1" fmla="*/ 696686 h 2928257"/>
              <a:gd name="connsiteX2" fmla="*/ 2862943 w 5791200"/>
              <a:gd name="connsiteY2" fmla="*/ 0 h 2928257"/>
              <a:gd name="connsiteX3" fmla="*/ 5791200 w 5791200"/>
              <a:gd name="connsiteY3" fmla="*/ 2928257 h 2928257"/>
              <a:gd name="connsiteX4" fmla="*/ 2122715 w 5791200"/>
              <a:gd name="connsiteY4" fmla="*/ 2928257 h 2928257"/>
              <a:gd name="connsiteX5" fmla="*/ 0 w 5791200"/>
              <a:gd name="connsiteY5" fmla="*/ 696686 h 2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1200" h="2928257">
                <a:moveTo>
                  <a:pt x="0" y="696686"/>
                </a:moveTo>
                <a:lnTo>
                  <a:pt x="2862943" y="696686"/>
                </a:lnTo>
                <a:lnTo>
                  <a:pt x="2862943" y="0"/>
                </a:lnTo>
                <a:lnTo>
                  <a:pt x="5791200" y="2928257"/>
                </a:lnTo>
                <a:lnTo>
                  <a:pt x="2122715" y="2928257"/>
                </a:lnTo>
                <a:lnTo>
                  <a:pt x="0" y="696686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8047656" y="4237453"/>
            <a:ext cx="5791200" cy="2928257"/>
          </a:xfrm>
          <a:custGeom>
            <a:avLst/>
            <a:gdLst>
              <a:gd name="connsiteX0" fmla="*/ 0 w 5791200"/>
              <a:gd name="connsiteY0" fmla="*/ 696686 h 2928257"/>
              <a:gd name="connsiteX1" fmla="*/ 2862943 w 5791200"/>
              <a:gd name="connsiteY1" fmla="*/ 696686 h 2928257"/>
              <a:gd name="connsiteX2" fmla="*/ 2862943 w 5791200"/>
              <a:gd name="connsiteY2" fmla="*/ 0 h 2928257"/>
              <a:gd name="connsiteX3" fmla="*/ 5791200 w 5791200"/>
              <a:gd name="connsiteY3" fmla="*/ 2928257 h 2928257"/>
              <a:gd name="connsiteX4" fmla="*/ 2122715 w 5791200"/>
              <a:gd name="connsiteY4" fmla="*/ 2928257 h 2928257"/>
              <a:gd name="connsiteX5" fmla="*/ 0 w 5791200"/>
              <a:gd name="connsiteY5" fmla="*/ 696686 h 2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1200" h="2928257">
                <a:moveTo>
                  <a:pt x="0" y="696686"/>
                </a:moveTo>
                <a:lnTo>
                  <a:pt x="2862943" y="696686"/>
                </a:lnTo>
                <a:lnTo>
                  <a:pt x="2862943" y="0"/>
                </a:lnTo>
                <a:lnTo>
                  <a:pt x="5791200" y="2928257"/>
                </a:lnTo>
                <a:lnTo>
                  <a:pt x="2122715" y="2928257"/>
                </a:lnTo>
                <a:lnTo>
                  <a:pt x="0" y="696686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17455294-bed3-4d96-b2f5-1201802378e5"/>
          <p:cNvGrpSpPr>
            <a:grpSpLocks noChangeAspect="1"/>
          </p:cNvGrpSpPr>
          <p:nvPr/>
        </p:nvGrpSpPr>
        <p:grpSpPr>
          <a:xfrm>
            <a:off x="504325" y="1589883"/>
            <a:ext cx="3503244" cy="2838326"/>
            <a:chOff x="4381325" y="1368400"/>
            <a:chExt cx="3103683" cy="2514600"/>
          </a:xfrm>
          <a:solidFill>
            <a:schemeClr val="bg1"/>
          </a:solidFill>
        </p:grpSpPr>
        <p:sp>
          <p:nvSpPr>
            <p:cNvPr id="30" name="矩形 29"/>
            <p:cNvSpPr/>
            <p:nvPr/>
          </p:nvSpPr>
          <p:spPr>
            <a:xfrm>
              <a:off x="4381325" y="1368400"/>
              <a:ext cx="2514600" cy="2514600"/>
            </a:xfrm>
            <a:prstGeom prst="rect">
              <a:avLst/>
            </a:prstGeom>
            <a:grpFill/>
            <a:ln w="76200">
              <a:solidFill>
                <a:srgbClr val="8EC3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矩形 30"/>
            <p:cNvSpPr/>
            <p:nvPr/>
          </p:nvSpPr>
          <p:spPr>
            <a:xfrm>
              <a:off x="4381326" y="1766712"/>
              <a:ext cx="3103682" cy="19612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矩形 33"/>
            <p:cNvSpPr/>
            <p:nvPr/>
          </p:nvSpPr>
          <p:spPr>
            <a:xfrm>
              <a:off x="5240670" y="2662785"/>
              <a:ext cx="1384995" cy="2769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b="1" dirty="0"/>
                <a:t>航空</a:t>
              </a:r>
            </a:p>
          </p:txBody>
        </p:sp>
      </p:grpSp>
      <p:grpSp>
        <p:nvGrpSpPr>
          <p:cNvPr id="8" name="17455294-bed3-4d96-b2f5-1201802378e5"/>
          <p:cNvGrpSpPr>
            <a:grpSpLocks noChangeAspect="1"/>
          </p:cNvGrpSpPr>
          <p:nvPr/>
        </p:nvGrpSpPr>
        <p:grpSpPr>
          <a:xfrm>
            <a:off x="4279064" y="2005883"/>
            <a:ext cx="3503243" cy="2928257"/>
            <a:chOff x="4381326" y="1766712"/>
            <a:chExt cx="3103682" cy="2594274"/>
          </a:xfrm>
          <a:solidFill>
            <a:schemeClr val="bg1"/>
          </a:solidFill>
        </p:grpSpPr>
        <p:sp>
          <p:nvSpPr>
            <p:cNvPr id="25" name="矩形 24"/>
            <p:cNvSpPr/>
            <p:nvPr/>
          </p:nvSpPr>
          <p:spPr>
            <a:xfrm>
              <a:off x="4675867" y="1846386"/>
              <a:ext cx="2514600" cy="2514600"/>
            </a:xfrm>
            <a:prstGeom prst="rect">
              <a:avLst/>
            </a:prstGeom>
            <a:grp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矩形 25"/>
            <p:cNvSpPr/>
            <p:nvPr/>
          </p:nvSpPr>
          <p:spPr>
            <a:xfrm>
              <a:off x="4381326" y="1766712"/>
              <a:ext cx="3103682" cy="19612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/>
            <p:cNvSpPr/>
            <p:nvPr/>
          </p:nvSpPr>
          <p:spPr>
            <a:xfrm>
              <a:off x="5218738" y="3282012"/>
              <a:ext cx="1384995" cy="2769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b="1" dirty="0"/>
                <a:t>航海</a:t>
              </a:r>
            </a:p>
          </p:txBody>
        </p:sp>
      </p:grpSp>
      <p:grpSp>
        <p:nvGrpSpPr>
          <p:cNvPr id="9" name="17455294-bed3-4d96-b2f5-1201802378e5"/>
          <p:cNvGrpSpPr>
            <a:grpSpLocks noChangeAspect="1"/>
          </p:cNvGrpSpPr>
          <p:nvPr/>
        </p:nvGrpSpPr>
        <p:grpSpPr>
          <a:xfrm>
            <a:off x="8084590" y="3050905"/>
            <a:ext cx="3503243" cy="2928257"/>
            <a:chOff x="4381326" y="1766712"/>
            <a:chExt cx="3103682" cy="2594274"/>
          </a:xfrm>
          <a:solidFill>
            <a:schemeClr val="bg1"/>
          </a:solidFill>
        </p:grpSpPr>
        <p:sp>
          <p:nvSpPr>
            <p:cNvPr id="20" name="矩形 19"/>
            <p:cNvSpPr/>
            <p:nvPr/>
          </p:nvSpPr>
          <p:spPr>
            <a:xfrm>
              <a:off x="4675867" y="1846386"/>
              <a:ext cx="2514600" cy="2514600"/>
            </a:xfrm>
            <a:prstGeom prst="rect">
              <a:avLst/>
            </a:prstGeom>
            <a:grp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矩形 20"/>
            <p:cNvSpPr/>
            <p:nvPr/>
          </p:nvSpPr>
          <p:spPr>
            <a:xfrm>
              <a:off x="4381326" y="1766712"/>
              <a:ext cx="3103682" cy="19612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矩形 23"/>
            <p:cNvSpPr/>
            <p:nvPr/>
          </p:nvSpPr>
          <p:spPr>
            <a:xfrm>
              <a:off x="5297777" y="3450940"/>
              <a:ext cx="1384995" cy="276999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b="1" dirty="0"/>
                <a:t>追踪</a:t>
              </a:r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1481596" y="410921"/>
            <a:ext cx="5354229" cy="2423493"/>
          </a:xfrm>
          <a:custGeom>
            <a:avLst/>
            <a:gdLst>
              <a:gd name="connsiteX0" fmla="*/ 0 w 7239000"/>
              <a:gd name="connsiteY0" fmla="*/ 977900 h 3276600"/>
              <a:gd name="connsiteX1" fmla="*/ 0 w 7239000"/>
              <a:gd name="connsiteY1" fmla="*/ 0 h 3276600"/>
              <a:gd name="connsiteX2" fmla="*/ 3949700 w 7239000"/>
              <a:gd name="connsiteY2" fmla="*/ 0 h 3276600"/>
              <a:gd name="connsiteX3" fmla="*/ 3962400 w 7239000"/>
              <a:gd name="connsiteY3" fmla="*/ 0 h 3276600"/>
              <a:gd name="connsiteX4" fmla="*/ 7239000 w 7239000"/>
              <a:gd name="connsiteY4" fmla="*/ 3276600 h 3276600"/>
              <a:gd name="connsiteX5" fmla="*/ 2540000 w 7239000"/>
              <a:gd name="connsiteY5" fmla="*/ 3276600 h 3276600"/>
              <a:gd name="connsiteX6" fmla="*/ 2400300 w 7239000"/>
              <a:gd name="connsiteY6" fmla="*/ 3276600 h 3276600"/>
              <a:gd name="connsiteX7" fmla="*/ 2298700 w 7239000"/>
              <a:gd name="connsiteY7" fmla="*/ 3276600 h 3276600"/>
              <a:gd name="connsiteX8" fmla="*/ 0 w 7239000"/>
              <a:gd name="connsiteY8" fmla="*/ 9779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000" h="3276600">
                <a:moveTo>
                  <a:pt x="0" y="977900"/>
                </a:moveTo>
                <a:lnTo>
                  <a:pt x="0" y="0"/>
                </a:lnTo>
                <a:lnTo>
                  <a:pt x="3949700" y="0"/>
                </a:lnTo>
                <a:lnTo>
                  <a:pt x="3962400" y="0"/>
                </a:lnTo>
                <a:lnTo>
                  <a:pt x="7239000" y="3276600"/>
                </a:lnTo>
                <a:lnTo>
                  <a:pt x="2540000" y="3276600"/>
                </a:lnTo>
                <a:lnTo>
                  <a:pt x="2400300" y="3276600"/>
                </a:lnTo>
                <a:lnTo>
                  <a:pt x="2298700" y="3276600"/>
                </a:lnTo>
                <a:lnTo>
                  <a:pt x="0" y="9779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239588" y="211480"/>
            <a:ext cx="3025593" cy="819058"/>
            <a:chOff x="1220109" y="860443"/>
            <a:chExt cx="5942691" cy="1425557"/>
          </a:xfrm>
        </p:grpSpPr>
        <p:sp>
          <p:nvSpPr>
            <p:cNvPr id="41" name="矩形 40"/>
            <p:cNvSpPr/>
            <p:nvPr/>
          </p:nvSpPr>
          <p:spPr>
            <a:xfrm>
              <a:off x="1397000" y="1003300"/>
              <a:ext cx="5765800" cy="1282700"/>
            </a:xfrm>
            <a:prstGeom prst="rect">
              <a:avLst/>
            </a:prstGeom>
            <a:solidFill>
              <a:srgbClr val="EA57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b="1" spc="600" dirty="0"/>
                <a:t>卫星导航系统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220109" y="860443"/>
              <a:ext cx="5765802" cy="12827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73" y="-92026"/>
            <a:ext cx="2621167" cy="2369370"/>
          </a:xfrm>
          <a:prstGeom prst="rect">
            <a:avLst/>
          </a:prstGeom>
        </p:spPr>
      </p:pic>
      <p:sp>
        <p:nvSpPr>
          <p:cNvPr id="49" name="KSO_Shape">
            <a:extLst>
              <a:ext uri="{FF2B5EF4-FFF2-40B4-BE49-F238E27FC236}">
                <a16:creationId xmlns:a16="http://schemas.microsoft.com/office/drawing/2014/main" id="{70744697-CE10-468E-A566-BEA6AD5C2A63}"/>
              </a:ext>
            </a:extLst>
          </p:cNvPr>
          <p:cNvSpPr>
            <a:spLocks/>
          </p:cNvSpPr>
          <p:nvPr/>
        </p:nvSpPr>
        <p:spPr bwMode="auto">
          <a:xfrm>
            <a:off x="2175568" y="1862717"/>
            <a:ext cx="911619" cy="946266"/>
          </a:xfrm>
          <a:custGeom>
            <a:avLst/>
            <a:gdLst>
              <a:gd name="T0" fmla="*/ 900199 w 3896"/>
              <a:gd name="T1" fmla="*/ 1800397 h 3896"/>
              <a:gd name="T2" fmla="*/ 0 w 3896"/>
              <a:gd name="T3" fmla="*/ 900199 h 3896"/>
              <a:gd name="T4" fmla="*/ 900199 w 3896"/>
              <a:gd name="T5" fmla="*/ 0 h 3896"/>
              <a:gd name="T6" fmla="*/ 1800397 w 3896"/>
              <a:gd name="T7" fmla="*/ 900199 h 3896"/>
              <a:gd name="T8" fmla="*/ 900199 w 3896"/>
              <a:gd name="T9" fmla="*/ 1800397 h 3896"/>
              <a:gd name="T10" fmla="*/ 1394661 w 3896"/>
              <a:gd name="T11" fmla="*/ 387714 h 3896"/>
              <a:gd name="T12" fmla="*/ 1241701 w 3896"/>
              <a:gd name="T13" fmla="*/ 387714 h 3896"/>
              <a:gd name="T14" fmla="*/ 974137 w 3896"/>
              <a:gd name="T15" fmla="*/ 655278 h 3896"/>
              <a:gd name="T16" fmla="*/ 401577 w 3896"/>
              <a:gd name="T17" fmla="*/ 540674 h 3896"/>
              <a:gd name="T18" fmla="*/ 324866 w 3896"/>
              <a:gd name="T19" fmla="*/ 616922 h 3896"/>
              <a:gd name="T20" fmla="*/ 783284 w 3896"/>
              <a:gd name="T21" fmla="*/ 846131 h 3896"/>
              <a:gd name="T22" fmla="*/ 569325 w 3896"/>
              <a:gd name="T23" fmla="*/ 1060090 h 3896"/>
              <a:gd name="T24" fmla="*/ 363222 w 3896"/>
              <a:gd name="T25" fmla="*/ 1037446 h 3896"/>
              <a:gd name="T26" fmla="*/ 286973 w 3896"/>
              <a:gd name="T27" fmla="*/ 1113695 h 3896"/>
              <a:gd name="T28" fmla="*/ 554075 w 3896"/>
              <a:gd name="T29" fmla="*/ 1228300 h 3896"/>
              <a:gd name="T30" fmla="*/ 668679 w 3896"/>
              <a:gd name="T31" fmla="*/ 1495402 h 3896"/>
              <a:gd name="T32" fmla="*/ 744928 w 3896"/>
              <a:gd name="T33" fmla="*/ 1419153 h 3896"/>
              <a:gd name="T34" fmla="*/ 722285 w 3896"/>
              <a:gd name="T35" fmla="*/ 1213050 h 3896"/>
              <a:gd name="T36" fmla="*/ 936243 w 3896"/>
              <a:gd name="T37" fmla="*/ 999091 h 3896"/>
              <a:gd name="T38" fmla="*/ 1165452 w 3896"/>
              <a:gd name="T39" fmla="*/ 1457508 h 3896"/>
              <a:gd name="T40" fmla="*/ 1241701 w 3896"/>
              <a:gd name="T41" fmla="*/ 1381259 h 3896"/>
              <a:gd name="T42" fmla="*/ 1127097 w 3896"/>
              <a:gd name="T43" fmla="*/ 808238 h 3896"/>
              <a:gd name="T44" fmla="*/ 1394661 w 3896"/>
              <a:gd name="T45" fmla="*/ 540674 h 3896"/>
              <a:gd name="T46" fmla="*/ 1394661 w 3896"/>
              <a:gd name="T47" fmla="*/ 387714 h 389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896" h="3896">
                <a:moveTo>
                  <a:pt x="1948" y="3896"/>
                </a:moveTo>
                <a:cubicBezTo>
                  <a:pt x="872" y="3896"/>
                  <a:pt x="0" y="3024"/>
                  <a:pt x="0" y="1948"/>
                </a:cubicBezTo>
                <a:cubicBezTo>
                  <a:pt x="0" y="872"/>
                  <a:pt x="872" y="0"/>
                  <a:pt x="1948" y="0"/>
                </a:cubicBezTo>
                <a:cubicBezTo>
                  <a:pt x="3024" y="0"/>
                  <a:pt x="3896" y="872"/>
                  <a:pt x="3896" y="1948"/>
                </a:cubicBezTo>
                <a:cubicBezTo>
                  <a:pt x="3896" y="3024"/>
                  <a:pt x="3024" y="3896"/>
                  <a:pt x="1948" y="3896"/>
                </a:cubicBezTo>
                <a:close/>
                <a:moveTo>
                  <a:pt x="3018" y="839"/>
                </a:moveTo>
                <a:cubicBezTo>
                  <a:pt x="2852" y="674"/>
                  <a:pt x="2687" y="839"/>
                  <a:pt x="2687" y="839"/>
                </a:cubicBezTo>
                <a:cubicBezTo>
                  <a:pt x="2108" y="1418"/>
                  <a:pt x="2108" y="1418"/>
                  <a:pt x="2108" y="1418"/>
                </a:cubicBezTo>
                <a:cubicBezTo>
                  <a:pt x="869" y="1170"/>
                  <a:pt x="869" y="1170"/>
                  <a:pt x="869" y="1170"/>
                </a:cubicBezTo>
                <a:cubicBezTo>
                  <a:pt x="703" y="1335"/>
                  <a:pt x="703" y="1335"/>
                  <a:pt x="703" y="1335"/>
                </a:cubicBezTo>
                <a:cubicBezTo>
                  <a:pt x="1695" y="1831"/>
                  <a:pt x="1695" y="1831"/>
                  <a:pt x="1695" y="1831"/>
                </a:cubicBezTo>
                <a:cubicBezTo>
                  <a:pt x="1232" y="2294"/>
                  <a:pt x="1232" y="2294"/>
                  <a:pt x="1232" y="2294"/>
                </a:cubicBezTo>
                <a:cubicBezTo>
                  <a:pt x="786" y="2245"/>
                  <a:pt x="786" y="2245"/>
                  <a:pt x="786" y="2245"/>
                </a:cubicBezTo>
                <a:cubicBezTo>
                  <a:pt x="621" y="2410"/>
                  <a:pt x="621" y="2410"/>
                  <a:pt x="621" y="2410"/>
                </a:cubicBezTo>
                <a:cubicBezTo>
                  <a:pt x="1199" y="2658"/>
                  <a:pt x="1199" y="2658"/>
                  <a:pt x="1199" y="2658"/>
                </a:cubicBezTo>
                <a:cubicBezTo>
                  <a:pt x="1447" y="3236"/>
                  <a:pt x="1447" y="3236"/>
                  <a:pt x="1447" y="3236"/>
                </a:cubicBezTo>
                <a:cubicBezTo>
                  <a:pt x="1612" y="3071"/>
                  <a:pt x="1612" y="3071"/>
                  <a:pt x="1612" y="3071"/>
                </a:cubicBezTo>
                <a:cubicBezTo>
                  <a:pt x="1563" y="2625"/>
                  <a:pt x="1563" y="2625"/>
                  <a:pt x="1563" y="2625"/>
                </a:cubicBezTo>
                <a:cubicBezTo>
                  <a:pt x="2026" y="2162"/>
                  <a:pt x="2026" y="2162"/>
                  <a:pt x="2026" y="2162"/>
                </a:cubicBezTo>
                <a:cubicBezTo>
                  <a:pt x="2522" y="3154"/>
                  <a:pt x="2522" y="3154"/>
                  <a:pt x="2522" y="3154"/>
                </a:cubicBezTo>
                <a:cubicBezTo>
                  <a:pt x="2687" y="2989"/>
                  <a:pt x="2687" y="2989"/>
                  <a:pt x="2687" y="2989"/>
                </a:cubicBezTo>
                <a:cubicBezTo>
                  <a:pt x="2439" y="1749"/>
                  <a:pt x="2439" y="1749"/>
                  <a:pt x="2439" y="1749"/>
                </a:cubicBezTo>
                <a:cubicBezTo>
                  <a:pt x="3018" y="1170"/>
                  <a:pt x="3018" y="1170"/>
                  <a:pt x="3018" y="1170"/>
                </a:cubicBezTo>
                <a:cubicBezTo>
                  <a:pt x="3018" y="1170"/>
                  <a:pt x="3183" y="1005"/>
                  <a:pt x="3018" y="8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KSO_Shape">
            <a:extLst>
              <a:ext uri="{FF2B5EF4-FFF2-40B4-BE49-F238E27FC236}">
                <a16:creationId xmlns:a16="http://schemas.microsoft.com/office/drawing/2014/main" id="{B7564BAF-E384-45D8-9CDD-9623775174C0}"/>
              </a:ext>
            </a:extLst>
          </p:cNvPr>
          <p:cNvSpPr>
            <a:spLocks/>
          </p:cNvSpPr>
          <p:nvPr/>
        </p:nvSpPr>
        <p:spPr bwMode="auto">
          <a:xfrm>
            <a:off x="5353871" y="2757902"/>
            <a:ext cx="1413778" cy="716478"/>
          </a:xfrm>
          <a:custGeom>
            <a:avLst/>
            <a:gdLst>
              <a:gd name="T0" fmla="*/ 1374564 w 4025"/>
              <a:gd name="T1" fmla="*/ 649896 h 2375"/>
              <a:gd name="T2" fmla="*/ 1790109 w 4025"/>
              <a:gd name="T3" fmla="*/ 790439 h 2375"/>
              <a:gd name="T4" fmla="*/ 161477 w 4025"/>
              <a:gd name="T5" fmla="*/ 1063019 h 2375"/>
              <a:gd name="T6" fmla="*/ 0 w 4025"/>
              <a:gd name="T7" fmla="*/ 324053 h 2375"/>
              <a:gd name="T8" fmla="*/ 316691 w 4025"/>
              <a:gd name="T9" fmla="*/ 27750 h 2375"/>
              <a:gd name="T10" fmla="*/ 289405 w 4025"/>
              <a:gd name="T11" fmla="*/ 0 h 2375"/>
              <a:gd name="T12" fmla="*/ 118088 w 4025"/>
              <a:gd name="T13" fmla="*/ 27750 h 2375"/>
              <a:gd name="T14" fmla="*/ 289405 w 4025"/>
              <a:gd name="T15" fmla="*/ 135171 h 2375"/>
              <a:gd name="T16" fmla="*/ 316691 w 4025"/>
              <a:gd name="T17" fmla="*/ 296303 h 2375"/>
              <a:gd name="T18" fmla="*/ 316691 w 4025"/>
              <a:gd name="T19" fmla="*/ 161131 h 2375"/>
              <a:gd name="T20" fmla="*/ 118088 w 4025"/>
              <a:gd name="T21" fmla="*/ 161131 h 2375"/>
              <a:gd name="T22" fmla="*/ 289405 w 4025"/>
              <a:gd name="T23" fmla="*/ 188434 h 2375"/>
              <a:gd name="T24" fmla="*/ 316691 w 4025"/>
              <a:gd name="T25" fmla="*/ 296303 h 2375"/>
              <a:gd name="T26" fmla="*/ 826170 w 4025"/>
              <a:gd name="T27" fmla="*/ 23722 h 2375"/>
              <a:gd name="T28" fmla="*/ 1024773 w 4025"/>
              <a:gd name="T29" fmla="*/ 51025 h 2375"/>
              <a:gd name="T30" fmla="*/ 1228296 w 4025"/>
              <a:gd name="T31" fmla="*/ 239907 h 2375"/>
              <a:gd name="T32" fmla="*/ 1024773 w 4025"/>
              <a:gd name="T33" fmla="*/ 23722 h 2375"/>
              <a:gd name="T34" fmla="*/ 351133 w 4025"/>
              <a:gd name="T35" fmla="*/ 0 h 2375"/>
              <a:gd name="T36" fmla="*/ 549736 w 4025"/>
              <a:gd name="T37" fmla="*/ 27303 h 2375"/>
              <a:gd name="T38" fmla="*/ 753707 w 4025"/>
              <a:gd name="T39" fmla="*/ 215737 h 2375"/>
              <a:gd name="T40" fmla="*/ 549736 w 4025"/>
              <a:gd name="T41" fmla="*/ 0 h 2375"/>
              <a:gd name="T42" fmla="*/ 351133 w 4025"/>
              <a:gd name="T43" fmla="*/ 161131 h 2375"/>
              <a:gd name="T44" fmla="*/ 549736 w 4025"/>
              <a:gd name="T45" fmla="*/ 188434 h 2375"/>
              <a:gd name="T46" fmla="*/ 753707 w 4025"/>
              <a:gd name="T47" fmla="*/ 376868 h 2375"/>
              <a:gd name="T48" fmla="*/ 549736 w 4025"/>
              <a:gd name="T49" fmla="*/ 161131 h 2375"/>
              <a:gd name="T50" fmla="*/ 790385 w 4025"/>
              <a:gd name="T51" fmla="*/ 226479 h 2375"/>
              <a:gd name="T52" fmla="*/ 993909 w 4025"/>
              <a:gd name="T53" fmla="*/ 172321 h 2375"/>
              <a:gd name="T54" fmla="*/ 790385 w 4025"/>
              <a:gd name="T55" fmla="*/ 252887 h 2375"/>
              <a:gd name="T56" fmla="*/ 993909 w 4025"/>
              <a:gd name="T57" fmla="*/ 468624 h 2375"/>
              <a:gd name="T58" fmla="*/ 790385 w 4025"/>
              <a:gd name="T59" fmla="*/ 252887 h 2375"/>
              <a:gd name="T60" fmla="*/ 1028351 w 4025"/>
              <a:gd name="T61" fmla="*/ 324948 h 2375"/>
              <a:gd name="T62" fmla="*/ 1231874 w 4025"/>
              <a:gd name="T63" fmla="*/ 270790 h 2375"/>
              <a:gd name="T64" fmla="*/ 1028351 w 4025"/>
              <a:gd name="T65" fmla="*/ 351356 h 2375"/>
              <a:gd name="T66" fmla="*/ 1231874 w 4025"/>
              <a:gd name="T67" fmla="*/ 567093 h 2375"/>
              <a:gd name="T68" fmla="*/ 1028351 w 4025"/>
              <a:gd name="T69" fmla="*/ 351356 h 2375"/>
              <a:gd name="T70" fmla="*/ 1667101 w 4025"/>
              <a:gd name="T71" fmla="*/ 711663 h 2375"/>
              <a:gd name="T72" fmla="*/ 1724803 w 4025"/>
              <a:gd name="T73" fmla="*/ 696893 h 2375"/>
              <a:gd name="T74" fmla="*/ 1686335 w 4025"/>
              <a:gd name="T75" fmla="*/ 628860 h 2375"/>
              <a:gd name="T76" fmla="*/ 1515912 w 4025"/>
              <a:gd name="T77" fmla="*/ 471309 h 2375"/>
              <a:gd name="T78" fmla="*/ 1451500 w 4025"/>
              <a:gd name="T79" fmla="*/ 440426 h 2375"/>
              <a:gd name="T80" fmla="*/ 1394245 w 4025"/>
              <a:gd name="T81" fmla="*/ 400590 h 2375"/>
              <a:gd name="T82" fmla="*/ 1340569 w 4025"/>
              <a:gd name="T83" fmla="*/ 471309 h 2375"/>
              <a:gd name="T84" fmla="*/ 1272579 w 4025"/>
              <a:gd name="T85" fmla="*/ 505326 h 2375"/>
              <a:gd name="T86" fmla="*/ 1515912 w 4025"/>
              <a:gd name="T87" fmla="*/ 657953 h 2375"/>
              <a:gd name="T88" fmla="*/ 1451053 w 4025"/>
              <a:gd name="T89" fmla="*/ 569778 h 2375"/>
              <a:gd name="T90" fmla="*/ 1496678 w 4025"/>
              <a:gd name="T91" fmla="*/ 594395 h 2375"/>
              <a:gd name="T92" fmla="*/ 1356672 w 4025"/>
              <a:gd name="T93" fmla="*/ 523677 h 2375"/>
              <a:gd name="T94" fmla="*/ 1311047 w 4025"/>
              <a:gd name="T95" fmla="*/ 547846 h 2375"/>
              <a:gd name="T96" fmla="*/ 1356672 w 4025"/>
              <a:gd name="T97" fmla="*/ 523677 h 2375"/>
              <a:gd name="T98" fmla="*/ 1382168 w 4025"/>
              <a:gd name="T99" fmla="*/ 523677 h 2375"/>
              <a:gd name="T100" fmla="*/ 1428240 w 4025"/>
              <a:gd name="T101" fmla="*/ 547846 h 2375"/>
              <a:gd name="T102" fmla="*/ 1496678 w 4025"/>
              <a:gd name="T103" fmla="*/ 523677 h 2375"/>
              <a:gd name="T104" fmla="*/ 1451053 w 4025"/>
              <a:gd name="T105" fmla="*/ 547846 h 2375"/>
              <a:gd name="T106" fmla="*/ 1496678 w 4025"/>
              <a:gd name="T107" fmla="*/ 523677 h 2375"/>
              <a:gd name="T108" fmla="*/ 340398 w 4025"/>
              <a:gd name="T109" fmla="*/ 580968 h 2375"/>
              <a:gd name="T110" fmla="*/ 484430 w 4025"/>
              <a:gd name="T111" fmla="*/ 580968 h 23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025" h="2375">
                <a:moveTo>
                  <a:pt x="0" y="724"/>
                </a:moveTo>
                <a:cubicBezTo>
                  <a:pt x="1046" y="601"/>
                  <a:pt x="2060" y="1060"/>
                  <a:pt x="3073" y="1452"/>
                </a:cubicBezTo>
                <a:cubicBezTo>
                  <a:pt x="3633" y="1652"/>
                  <a:pt x="3633" y="1652"/>
                  <a:pt x="3633" y="1652"/>
                </a:cubicBezTo>
                <a:cubicBezTo>
                  <a:pt x="3730" y="1696"/>
                  <a:pt x="3872" y="1731"/>
                  <a:pt x="4002" y="1766"/>
                </a:cubicBezTo>
                <a:cubicBezTo>
                  <a:pt x="4025" y="2067"/>
                  <a:pt x="3947" y="2263"/>
                  <a:pt x="3832" y="2375"/>
                </a:cubicBezTo>
                <a:cubicBezTo>
                  <a:pt x="2675" y="2375"/>
                  <a:pt x="1518" y="2375"/>
                  <a:pt x="361" y="2375"/>
                </a:cubicBezTo>
                <a:cubicBezTo>
                  <a:pt x="363" y="2200"/>
                  <a:pt x="426" y="2086"/>
                  <a:pt x="602" y="1995"/>
                </a:cubicBezTo>
                <a:cubicBezTo>
                  <a:pt x="362" y="1773"/>
                  <a:pt x="121" y="1289"/>
                  <a:pt x="0" y="724"/>
                </a:cubicBezTo>
                <a:close/>
                <a:moveTo>
                  <a:pt x="708" y="302"/>
                </a:moveTo>
                <a:cubicBezTo>
                  <a:pt x="708" y="62"/>
                  <a:pt x="708" y="62"/>
                  <a:pt x="708" y="62"/>
                </a:cubicBezTo>
                <a:cubicBezTo>
                  <a:pt x="708" y="0"/>
                  <a:pt x="708" y="0"/>
                  <a:pt x="708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647" y="62"/>
                  <a:pt x="647" y="62"/>
                  <a:pt x="647" y="62"/>
                </a:cubicBezTo>
                <a:cubicBezTo>
                  <a:pt x="647" y="302"/>
                  <a:pt x="647" y="302"/>
                  <a:pt x="647" y="302"/>
                </a:cubicBezTo>
                <a:cubicBezTo>
                  <a:pt x="708" y="302"/>
                  <a:pt x="708" y="302"/>
                  <a:pt x="708" y="302"/>
                </a:cubicBezTo>
                <a:close/>
                <a:moveTo>
                  <a:pt x="708" y="662"/>
                </a:moveTo>
                <a:cubicBezTo>
                  <a:pt x="708" y="421"/>
                  <a:pt x="708" y="421"/>
                  <a:pt x="708" y="421"/>
                </a:cubicBezTo>
                <a:cubicBezTo>
                  <a:pt x="708" y="360"/>
                  <a:pt x="708" y="360"/>
                  <a:pt x="708" y="360"/>
                </a:cubicBezTo>
                <a:cubicBezTo>
                  <a:pt x="647" y="360"/>
                  <a:pt x="647" y="360"/>
                  <a:pt x="647" y="360"/>
                </a:cubicBezTo>
                <a:cubicBezTo>
                  <a:pt x="264" y="360"/>
                  <a:pt x="264" y="360"/>
                  <a:pt x="264" y="360"/>
                </a:cubicBezTo>
                <a:cubicBezTo>
                  <a:pt x="264" y="421"/>
                  <a:pt x="264" y="421"/>
                  <a:pt x="264" y="421"/>
                </a:cubicBezTo>
                <a:cubicBezTo>
                  <a:pt x="647" y="421"/>
                  <a:pt x="647" y="421"/>
                  <a:pt x="647" y="421"/>
                </a:cubicBezTo>
                <a:cubicBezTo>
                  <a:pt x="647" y="662"/>
                  <a:pt x="647" y="662"/>
                  <a:pt x="647" y="662"/>
                </a:cubicBezTo>
                <a:cubicBezTo>
                  <a:pt x="708" y="662"/>
                  <a:pt x="708" y="662"/>
                  <a:pt x="708" y="662"/>
                </a:cubicBezTo>
                <a:close/>
                <a:moveTo>
                  <a:pt x="2291" y="53"/>
                </a:moveTo>
                <a:cubicBezTo>
                  <a:pt x="1847" y="53"/>
                  <a:pt x="1847" y="53"/>
                  <a:pt x="1847" y="53"/>
                </a:cubicBezTo>
                <a:cubicBezTo>
                  <a:pt x="1847" y="114"/>
                  <a:pt x="1847" y="114"/>
                  <a:pt x="1847" y="114"/>
                </a:cubicBezTo>
                <a:cubicBezTo>
                  <a:pt x="2291" y="114"/>
                  <a:pt x="2291" y="114"/>
                  <a:pt x="2291" y="114"/>
                </a:cubicBezTo>
                <a:cubicBezTo>
                  <a:pt x="2291" y="355"/>
                  <a:pt x="2291" y="355"/>
                  <a:pt x="2291" y="355"/>
                </a:cubicBezTo>
                <a:cubicBezTo>
                  <a:pt x="2746" y="536"/>
                  <a:pt x="2746" y="536"/>
                  <a:pt x="2746" y="536"/>
                </a:cubicBezTo>
                <a:cubicBezTo>
                  <a:pt x="2746" y="234"/>
                  <a:pt x="2746" y="234"/>
                  <a:pt x="2746" y="234"/>
                </a:cubicBezTo>
                <a:cubicBezTo>
                  <a:pt x="2291" y="53"/>
                  <a:pt x="2291" y="53"/>
                  <a:pt x="2291" y="53"/>
                </a:cubicBezTo>
                <a:close/>
                <a:moveTo>
                  <a:pt x="1229" y="0"/>
                </a:moveTo>
                <a:cubicBezTo>
                  <a:pt x="785" y="0"/>
                  <a:pt x="785" y="0"/>
                  <a:pt x="785" y="0"/>
                </a:cubicBezTo>
                <a:cubicBezTo>
                  <a:pt x="785" y="61"/>
                  <a:pt x="785" y="61"/>
                  <a:pt x="785" y="61"/>
                </a:cubicBezTo>
                <a:cubicBezTo>
                  <a:pt x="1229" y="61"/>
                  <a:pt x="1229" y="61"/>
                  <a:pt x="1229" y="61"/>
                </a:cubicBezTo>
                <a:cubicBezTo>
                  <a:pt x="1229" y="301"/>
                  <a:pt x="1229" y="301"/>
                  <a:pt x="1229" y="301"/>
                </a:cubicBezTo>
                <a:cubicBezTo>
                  <a:pt x="1685" y="482"/>
                  <a:pt x="1685" y="482"/>
                  <a:pt x="1685" y="482"/>
                </a:cubicBezTo>
                <a:cubicBezTo>
                  <a:pt x="1685" y="180"/>
                  <a:pt x="1685" y="180"/>
                  <a:pt x="1685" y="180"/>
                </a:cubicBezTo>
                <a:cubicBezTo>
                  <a:pt x="1229" y="0"/>
                  <a:pt x="1229" y="0"/>
                  <a:pt x="1229" y="0"/>
                </a:cubicBezTo>
                <a:close/>
                <a:moveTo>
                  <a:pt x="1229" y="360"/>
                </a:moveTo>
                <a:cubicBezTo>
                  <a:pt x="785" y="360"/>
                  <a:pt x="785" y="360"/>
                  <a:pt x="785" y="360"/>
                </a:cubicBezTo>
                <a:cubicBezTo>
                  <a:pt x="785" y="421"/>
                  <a:pt x="785" y="421"/>
                  <a:pt x="785" y="421"/>
                </a:cubicBezTo>
                <a:cubicBezTo>
                  <a:pt x="1229" y="421"/>
                  <a:pt x="1229" y="421"/>
                  <a:pt x="1229" y="421"/>
                </a:cubicBezTo>
                <a:cubicBezTo>
                  <a:pt x="1229" y="662"/>
                  <a:pt x="1229" y="662"/>
                  <a:pt x="1229" y="662"/>
                </a:cubicBezTo>
                <a:cubicBezTo>
                  <a:pt x="1685" y="842"/>
                  <a:pt x="1685" y="842"/>
                  <a:pt x="1685" y="842"/>
                </a:cubicBezTo>
                <a:cubicBezTo>
                  <a:pt x="1685" y="541"/>
                  <a:pt x="1685" y="541"/>
                  <a:pt x="1685" y="541"/>
                </a:cubicBezTo>
                <a:cubicBezTo>
                  <a:pt x="1229" y="360"/>
                  <a:pt x="1229" y="360"/>
                  <a:pt x="1229" y="360"/>
                </a:cubicBezTo>
                <a:close/>
                <a:moveTo>
                  <a:pt x="1767" y="204"/>
                </a:moveTo>
                <a:cubicBezTo>
                  <a:pt x="1767" y="506"/>
                  <a:pt x="1767" y="506"/>
                  <a:pt x="1767" y="506"/>
                </a:cubicBezTo>
                <a:cubicBezTo>
                  <a:pt x="2222" y="687"/>
                  <a:pt x="2222" y="687"/>
                  <a:pt x="2222" y="687"/>
                </a:cubicBezTo>
                <a:cubicBezTo>
                  <a:pt x="2222" y="385"/>
                  <a:pt x="2222" y="385"/>
                  <a:pt x="2222" y="385"/>
                </a:cubicBezTo>
                <a:cubicBezTo>
                  <a:pt x="1767" y="204"/>
                  <a:pt x="1767" y="204"/>
                  <a:pt x="1767" y="204"/>
                </a:cubicBezTo>
                <a:close/>
                <a:moveTo>
                  <a:pt x="1767" y="565"/>
                </a:moveTo>
                <a:cubicBezTo>
                  <a:pt x="1767" y="866"/>
                  <a:pt x="1767" y="866"/>
                  <a:pt x="1767" y="866"/>
                </a:cubicBezTo>
                <a:cubicBezTo>
                  <a:pt x="2222" y="1047"/>
                  <a:pt x="2222" y="1047"/>
                  <a:pt x="2222" y="1047"/>
                </a:cubicBezTo>
                <a:cubicBezTo>
                  <a:pt x="2222" y="745"/>
                  <a:pt x="2222" y="745"/>
                  <a:pt x="2222" y="745"/>
                </a:cubicBezTo>
                <a:cubicBezTo>
                  <a:pt x="1767" y="565"/>
                  <a:pt x="1767" y="565"/>
                  <a:pt x="1767" y="565"/>
                </a:cubicBezTo>
                <a:close/>
                <a:moveTo>
                  <a:pt x="2299" y="424"/>
                </a:moveTo>
                <a:cubicBezTo>
                  <a:pt x="2299" y="726"/>
                  <a:pt x="2299" y="726"/>
                  <a:pt x="2299" y="726"/>
                </a:cubicBezTo>
                <a:cubicBezTo>
                  <a:pt x="2754" y="907"/>
                  <a:pt x="2754" y="907"/>
                  <a:pt x="2754" y="907"/>
                </a:cubicBezTo>
                <a:cubicBezTo>
                  <a:pt x="2754" y="605"/>
                  <a:pt x="2754" y="605"/>
                  <a:pt x="2754" y="605"/>
                </a:cubicBezTo>
                <a:cubicBezTo>
                  <a:pt x="2299" y="424"/>
                  <a:pt x="2299" y="424"/>
                  <a:pt x="2299" y="424"/>
                </a:cubicBezTo>
                <a:close/>
                <a:moveTo>
                  <a:pt x="2299" y="785"/>
                </a:moveTo>
                <a:cubicBezTo>
                  <a:pt x="2299" y="1087"/>
                  <a:pt x="2299" y="1087"/>
                  <a:pt x="2299" y="1087"/>
                </a:cubicBezTo>
                <a:cubicBezTo>
                  <a:pt x="2754" y="1267"/>
                  <a:pt x="2754" y="1267"/>
                  <a:pt x="2754" y="1267"/>
                </a:cubicBezTo>
                <a:cubicBezTo>
                  <a:pt x="2754" y="965"/>
                  <a:pt x="2754" y="965"/>
                  <a:pt x="2754" y="965"/>
                </a:cubicBezTo>
                <a:cubicBezTo>
                  <a:pt x="2299" y="785"/>
                  <a:pt x="2299" y="785"/>
                  <a:pt x="2299" y="785"/>
                </a:cubicBezTo>
                <a:close/>
                <a:moveTo>
                  <a:pt x="3389" y="1470"/>
                </a:moveTo>
                <a:cubicBezTo>
                  <a:pt x="3727" y="1590"/>
                  <a:pt x="3727" y="1590"/>
                  <a:pt x="3727" y="1590"/>
                </a:cubicBezTo>
                <a:cubicBezTo>
                  <a:pt x="3726" y="1551"/>
                  <a:pt x="3726" y="1551"/>
                  <a:pt x="3726" y="1551"/>
                </a:cubicBezTo>
                <a:cubicBezTo>
                  <a:pt x="3856" y="1557"/>
                  <a:pt x="3856" y="1557"/>
                  <a:pt x="3856" y="1557"/>
                </a:cubicBezTo>
                <a:cubicBezTo>
                  <a:pt x="3856" y="1463"/>
                  <a:pt x="3856" y="1463"/>
                  <a:pt x="3856" y="1463"/>
                </a:cubicBezTo>
                <a:cubicBezTo>
                  <a:pt x="3770" y="1405"/>
                  <a:pt x="3770" y="1405"/>
                  <a:pt x="3770" y="1405"/>
                </a:cubicBezTo>
                <a:cubicBezTo>
                  <a:pt x="3770" y="1310"/>
                  <a:pt x="3770" y="1310"/>
                  <a:pt x="3770" y="1310"/>
                </a:cubicBezTo>
                <a:cubicBezTo>
                  <a:pt x="3389" y="1053"/>
                  <a:pt x="3389" y="1053"/>
                  <a:pt x="3389" y="1053"/>
                </a:cubicBezTo>
                <a:cubicBezTo>
                  <a:pt x="3245" y="1053"/>
                  <a:pt x="3245" y="1053"/>
                  <a:pt x="3245" y="1053"/>
                </a:cubicBezTo>
                <a:cubicBezTo>
                  <a:pt x="3245" y="984"/>
                  <a:pt x="3245" y="984"/>
                  <a:pt x="3245" y="984"/>
                </a:cubicBezTo>
                <a:cubicBezTo>
                  <a:pt x="3117" y="984"/>
                  <a:pt x="3117" y="984"/>
                  <a:pt x="3117" y="984"/>
                </a:cubicBezTo>
                <a:cubicBezTo>
                  <a:pt x="3117" y="895"/>
                  <a:pt x="3117" y="895"/>
                  <a:pt x="3117" y="895"/>
                </a:cubicBezTo>
                <a:cubicBezTo>
                  <a:pt x="2997" y="895"/>
                  <a:pt x="2997" y="895"/>
                  <a:pt x="2997" y="895"/>
                </a:cubicBezTo>
                <a:cubicBezTo>
                  <a:pt x="2997" y="1053"/>
                  <a:pt x="2997" y="1053"/>
                  <a:pt x="2997" y="1053"/>
                </a:cubicBezTo>
                <a:cubicBezTo>
                  <a:pt x="2845" y="1053"/>
                  <a:pt x="2845" y="1053"/>
                  <a:pt x="2845" y="1053"/>
                </a:cubicBezTo>
                <a:cubicBezTo>
                  <a:pt x="2845" y="1129"/>
                  <a:pt x="2845" y="1129"/>
                  <a:pt x="2845" y="1129"/>
                </a:cubicBezTo>
                <a:cubicBezTo>
                  <a:pt x="3389" y="1129"/>
                  <a:pt x="3389" y="1129"/>
                  <a:pt x="3389" y="1129"/>
                </a:cubicBezTo>
                <a:cubicBezTo>
                  <a:pt x="3389" y="1470"/>
                  <a:pt x="3389" y="1470"/>
                  <a:pt x="3389" y="1470"/>
                </a:cubicBezTo>
                <a:close/>
                <a:moveTo>
                  <a:pt x="3346" y="1273"/>
                </a:moveTo>
                <a:cubicBezTo>
                  <a:pt x="3244" y="1273"/>
                  <a:pt x="3244" y="1273"/>
                  <a:pt x="3244" y="1273"/>
                </a:cubicBezTo>
                <a:cubicBezTo>
                  <a:pt x="3244" y="1328"/>
                  <a:pt x="3244" y="1328"/>
                  <a:pt x="3244" y="1328"/>
                </a:cubicBezTo>
                <a:cubicBezTo>
                  <a:pt x="3346" y="1328"/>
                  <a:pt x="3346" y="1328"/>
                  <a:pt x="3346" y="1328"/>
                </a:cubicBezTo>
                <a:cubicBezTo>
                  <a:pt x="3346" y="1273"/>
                  <a:pt x="3346" y="1273"/>
                  <a:pt x="3346" y="1273"/>
                </a:cubicBezTo>
                <a:close/>
                <a:moveTo>
                  <a:pt x="3033" y="1170"/>
                </a:moveTo>
                <a:cubicBezTo>
                  <a:pt x="2931" y="1170"/>
                  <a:pt x="2931" y="1170"/>
                  <a:pt x="2931" y="1170"/>
                </a:cubicBezTo>
                <a:cubicBezTo>
                  <a:pt x="2931" y="1224"/>
                  <a:pt x="2931" y="1224"/>
                  <a:pt x="2931" y="1224"/>
                </a:cubicBezTo>
                <a:cubicBezTo>
                  <a:pt x="3033" y="1224"/>
                  <a:pt x="3033" y="1224"/>
                  <a:pt x="3033" y="1224"/>
                </a:cubicBezTo>
                <a:cubicBezTo>
                  <a:pt x="3033" y="1170"/>
                  <a:pt x="3033" y="1170"/>
                  <a:pt x="3033" y="1170"/>
                </a:cubicBezTo>
                <a:close/>
                <a:moveTo>
                  <a:pt x="3193" y="1170"/>
                </a:moveTo>
                <a:cubicBezTo>
                  <a:pt x="3090" y="1170"/>
                  <a:pt x="3090" y="1170"/>
                  <a:pt x="3090" y="1170"/>
                </a:cubicBezTo>
                <a:cubicBezTo>
                  <a:pt x="3090" y="1224"/>
                  <a:pt x="3090" y="1224"/>
                  <a:pt x="3090" y="1224"/>
                </a:cubicBezTo>
                <a:cubicBezTo>
                  <a:pt x="3193" y="1224"/>
                  <a:pt x="3193" y="1224"/>
                  <a:pt x="3193" y="1224"/>
                </a:cubicBezTo>
                <a:cubicBezTo>
                  <a:pt x="3193" y="1170"/>
                  <a:pt x="3193" y="1170"/>
                  <a:pt x="3193" y="1170"/>
                </a:cubicBezTo>
                <a:close/>
                <a:moveTo>
                  <a:pt x="3346" y="1170"/>
                </a:moveTo>
                <a:cubicBezTo>
                  <a:pt x="3244" y="1170"/>
                  <a:pt x="3244" y="1170"/>
                  <a:pt x="3244" y="1170"/>
                </a:cubicBezTo>
                <a:cubicBezTo>
                  <a:pt x="3244" y="1224"/>
                  <a:pt x="3244" y="1224"/>
                  <a:pt x="3244" y="1224"/>
                </a:cubicBezTo>
                <a:cubicBezTo>
                  <a:pt x="3346" y="1224"/>
                  <a:pt x="3346" y="1224"/>
                  <a:pt x="3346" y="1224"/>
                </a:cubicBezTo>
                <a:cubicBezTo>
                  <a:pt x="3346" y="1170"/>
                  <a:pt x="3346" y="1170"/>
                  <a:pt x="3346" y="1170"/>
                </a:cubicBezTo>
                <a:close/>
                <a:moveTo>
                  <a:pt x="922" y="1137"/>
                </a:moveTo>
                <a:cubicBezTo>
                  <a:pt x="833" y="1137"/>
                  <a:pt x="761" y="1209"/>
                  <a:pt x="761" y="1298"/>
                </a:cubicBezTo>
                <a:cubicBezTo>
                  <a:pt x="761" y="1387"/>
                  <a:pt x="833" y="1458"/>
                  <a:pt x="922" y="1458"/>
                </a:cubicBezTo>
                <a:cubicBezTo>
                  <a:pt x="1011" y="1458"/>
                  <a:pt x="1083" y="1387"/>
                  <a:pt x="1083" y="1298"/>
                </a:cubicBezTo>
                <a:cubicBezTo>
                  <a:pt x="1083" y="1209"/>
                  <a:pt x="1011" y="1137"/>
                  <a:pt x="922" y="1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E08F85-FF3B-436B-B8D6-AAD452BB7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00" b="98400" l="2400" r="96800">
                        <a14:foregroundMark x1="24800" y1="12800" x2="46000" y2="7200"/>
                        <a14:foregroundMark x1="46000" y1="7200" x2="66000" y2="8400"/>
                        <a14:foregroundMark x1="66000" y1="8400" x2="84400" y2="17600"/>
                        <a14:foregroundMark x1="84400" y1="17600" x2="96800" y2="56400"/>
                        <a14:foregroundMark x1="96800" y1="56400" x2="81600" y2="86400"/>
                        <a14:foregroundMark x1="34400" y1="6800" x2="54800" y2="3600"/>
                        <a14:foregroundMark x1="54800" y1="3600" x2="63600" y2="8000"/>
                        <a14:foregroundMark x1="9200" y1="30000" x2="6400" y2="68800"/>
                        <a14:foregroundMark x1="2400" y1="48000" x2="2400" y2="48000"/>
                        <a14:foregroundMark x1="61200" y1="93600" x2="62400" y2="92400"/>
                        <a14:foregroundMark x1="14800" y1="77200" x2="30800" y2="90800"/>
                        <a14:foregroundMark x1="30800" y1="90800" x2="62400" y2="98400"/>
                        <a14:foregroundMark x1="21200" y1="52400" x2="21200" y2="52400"/>
                        <a14:foregroundMark x1="21600" y1="50800" x2="20400" y2="56400"/>
                        <a14:foregroundMark x1="20000" y1="44400" x2="22400" y2="39600"/>
                        <a14:foregroundMark x1="52000" y1="50000" x2="74400" y2="74400"/>
                        <a14:foregroundMark x1="54000" y1="27600" x2="56000" y2="26800"/>
                        <a14:foregroundMark x1="56000" y1="28400" x2="52000" y2="32000"/>
                        <a14:foregroundMark x1="59600" y1="30800" x2="70800" y2="47600"/>
                        <a14:foregroundMark x1="70800" y1="47600" x2="70400" y2="58800"/>
                        <a14:foregroundMark x1="31600" y1="58400" x2="33200" y2="62000"/>
                        <a14:foregroundMark x1="30400" y1="54800" x2="30400" y2="54800"/>
                        <a14:foregroundMark x1="30000" y1="50000" x2="30000" y2="50000"/>
                        <a14:foregroundMark x1="30800" y1="45600" x2="30800" y2="45600"/>
                        <a14:foregroundMark x1="32000" y1="41200" x2="32000" y2="41200"/>
                        <a14:foregroundMark x1="31200" y1="26000" x2="31200" y2="26000"/>
                        <a14:foregroundMark x1="38800" y1="21200" x2="38800" y2="21200"/>
                        <a14:foregroundMark x1="43200" y1="19200" x2="43200" y2="19200"/>
                        <a14:foregroundMark x1="49600" y1="19200" x2="49600" y2="19200"/>
                        <a14:foregroundMark x1="62000" y1="19200" x2="62000" y2="19200"/>
                        <a14:foregroundMark x1="77200" y1="33600" x2="77200" y2="33600"/>
                        <a14:foregroundMark x1="71200" y1="26800" x2="71200" y2="26800"/>
                        <a14:foregroundMark x1="80800" y1="42400" x2="80800" y2="42400"/>
                        <a14:foregroundMark x1="80800" y1="50000" x2="80800" y2="50000"/>
                        <a14:foregroundMark x1="28400" y1="70000" x2="2840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73" y="3575400"/>
            <a:ext cx="1164721" cy="11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FF426F-F437-42B0-8F17-967A8D986B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8" r="54682"/>
          <a:stretch/>
        </p:blipFill>
        <p:spPr>
          <a:xfrm rot="10800000">
            <a:off x="8875054" y="-1396167"/>
            <a:ext cx="4558231" cy="4289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83239-E2BD-4FD5-8F50-C4EA63190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3" y="520699"/>
            <a:ext cx="3402780" cy="30758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1127AF-A668-4981-9AE5-025817626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1" y="4270522"/>
            <a:ext cx="2443756" cy="22614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36C18D-FB36-4035-95EA-8DB54B4BB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474646" y="3467576"/>
            <a:ext cx="6055671" cy="254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98BE57-323C-4E25-AEA4-5F97273E4F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67978" y="5196891"/>
            <a:ext cx="6055671" cy="25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EA8528-F48B-404B-A963-2F8CC13DC8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451942" y="1992339"/>
            <a:ext cx="6055671" cy="254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73A27C-D8A2-46E8-A783-680611C9D4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429328" y="288404"/>
            <a:ext cx="6055671" cy="254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18E880-EDCD-49B6-BBBE-59EB953DE5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88" y="301106"/>
            <a:ext cx="2971583" cy="3075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FCA327-3835-4671-B2DF-665C21C4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81" y="1551463"/>
            <a:ext cx="32766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A1C011-6A79-4DF3-AB6B-23263675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51" y="1679766"/>
            <a:ext cx="3493135" cy="349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1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5662E8-0469-4510-8C71-0BF4660FF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85" b="89621" l="10000" r="90000">
                        <a14:foregroundMark x1="48200" y1="7784" x2="48200" y2="7784"/>
                        <a14:foregroundMark x1="56400" y1="7385" x2="56400" y2="7385"/>
                        <a14:foregroundMark x1="55000" y1="8583" x2="55000" y2="8583"/>
                        <a14:foregroundMark x1="52600" y1="9581" x2="52600" y2="9581"/>
                        <a14:foregroundMark x1="89800" y1="47904" x2="89800" y2="47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04" y="2072736"/>
            <a:ext cx="3572741" cy="357988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8C5B8D2-F1BF-4EB1-8CB5-223902F6B4DF}"/>
              </a:ext>
            </a:extLst>
          </p:cNvPr>
          <p:cNvSpPr/>
          <p:nvPr/>
        </p:nvSpPr>
        <p:spPr>
          <a:xfrm rot="19268762">
            <a:off x="4902420" y="1903418"/>
            <a:ext cx="1945252" cy="3592846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9C00BA-40EC-4F25-99CF-C4A70DE8D826}"/>
              </a:ext>
            </a:extLst>
          </p:cNvPr>
          <p:cNvSpPr/>
          <p:nvPr/>
        </p:nvSpPr>
        <p:spPr>
          <a:xfrm rot="2605312">
            <a:off x="5029679" y="1914502"/>
            <a:ext cx="1744982" cy="357068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646EAB8-6DC2-4CC2-8688-669816CACB8D}"/>
              </a:ext>
            </a:extLst>
          </p:cNvPr>
          <p:cNvSpPr/>
          <p:nvPr/>
        </p:nvSpPr>
        <p:spPr>
          <a:xfrm rot="5400000">
            <a:off x="5144040" y="1914501"/>
            <a:ext cx="1744982" cy="357068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0B7A3963-05F1-447A-9B46-CECD4905D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84" b="89621" l="10000" r="91600">
                        <a14:foregroundMark x1="49400" y1="8383" x2="49400" y2="8383"/>
                        <a14:foregroundMark x1="55200" y1="9182" x2="55200" y2="9182"/>
                        <a14:foregroundMark x1="90800" y1="47904" x2="90800" y2="47904"/>
                        <a14:foregroundMark x1="91600" y1="40519" x2="91600" y2="39721"/>
                        <a14:foregroundMark x1="54600" y1="86826" x2="54600" y2="86826"/>
                        <a14:foregroundMark x1="54400" y1="8982" x2="54400" y2="8982"/>
                        <a14:foregroundMark x1="72600" y1="82036" x2="72600" y2="820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58" y="1803407"/>
            <a:ext cx="4145775" cy="4154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6E2CDE-38D3-4FC9-9CC3-B9340CD2EA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58" b="97656" l="9961" r="89844">
                        <a14:foregroundMark x1="44531" y1="6641" x2="44531" y2="6641"/>
                        <a14:foregroundMark x1="51953" y1="1758" x2="51953" y2="1758"/>
                        <a14:foregroundMark x1="48633" y1="92773" x2="48633" y2="92773"/>
                        <a14:foregroundMark x1="50000" y1="97656" x2="50000" y2="9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1" y="3288722"/>
            <a:ext cx="984042" cy="9840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D05A84-EDEE-477B-9D6C-8F433AFD93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8" b="97656" l="9961" r="89844">
                        <a14:foregroundMark x1="44531" y1="6641" x2="44531" y2="6641"/>
                        <a14:foregroundMark x1="51953" y1="1758" x2="51953" y2="1758"/>
                        <a14:foregroundMark x1="48633" y1="92773" x2="48633" y2="92773"/>
                        <a14:foregroundMark x1="50000" y1="97656" x2="50000" y2="9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40" y="3190663"/>
            <a:ext cx="933000" cy="933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3D9DC2-BAD8-4A12-8881-6563C95D90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8" b="97656" l="9961" r="89844">
                        <a14:foregroundMark x1="44531" y1="6641" x2="44531" y2="6641"/>
                        <a14:foregroundMark x1="51953" y1="1758" x2="51953" y2="1758"/>
                        <a14:foregroundMark x1="48633" y1="92773" x2="48633" y2="92773"/>
                        <a14:foregroundMark x1="50000" y1="97656" x2="50000" y2="9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27" y="2218765"/>
            <a:ext cx="933000" cy="933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5DB718-C641-4D55-ABE6-1B916EF35D0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0" y="1552387"/>
            <a:ext cx="3402780" cy="30758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4A17D8-C229-4FA0-B11E-8AD7FABCA6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40" y="2913761"/>
            <a:ext cx="2273385" cy="23531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B452D4-8F74-4EC1-95A5-382D4A76294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561091" y="1367124"/>
            <a:ext cx="6055671" cy="254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E39CD4-3F21-4659-BE66-EDE2F8042B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875909" y="3462846"/>
            <a:ext cx="6055671" cy="254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1926D9-C550-4F7C-AFFD-D724D02F717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1" y="4270522"/>
            <a:ext cx="2443756" cy="22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982961" y="614842"/>
            <a:ext cx="5461614" cy="2554746"/>
            <a:chOff x="816442" y="594854"/>
            <a:chExt cx="5461614" cy="2554746"/>
          </a:xfrm>
        </p:grpSpPr>
        <p:sp>
          <p:nvSpPr>
            <p:cNvPr id="16" name="任意多边形 15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16442" y="594854"/>
              <a:ext cx="3868057" cy="817244"/>
              <a:chOff x="1245055" y="863600"/>
              <a:chExt cx="7597407" cy="14224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397001" y="1003300"/>
                <a:ext cx="7445461" cy="1282700"/>
              </a:xfrm>
              <a:prstGeom prst="rect">
                <a:avLst/>
              </a:prstGeom>
              <a:solidFill>
                <a:srgbClr val="FFE1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北斗卫星导航系统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45055" y="863600"/>
                <a:ext cx="7445459" cy="1282700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" y="4156034"/>
            <a:ext cx="2273385" cy="23531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53" y="1523069"/>
            <a:ext cx="3402780" cy="30758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147440" y="-362625"/>
            <a:ext cx="6055671" cy="254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250639" y="2436284"/>
            <a:ext cx="6055671" cy="2540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1384637" y="5847268"/>
            <a:ext cx="6055671" cy="2540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4407251" y="4143333"/>
            <a:ext cx="6055671" cy="25401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F1F3C82D-4F7E-4485-BB2A-015E3448EE1D}"/>
              </a:ext>
            </a:extLst>
          </p:cNvPr>
          <p:cNvGrpSpPr/>
          <p:nvPr/>
        </p:nvGrpSpPr>
        <p:grpSpPr>
          <a:xfrm>
            <a:off x="5753548" y="2128509"/>
            <a:ext cx="4404241" cy="1363191"/>
            <a:chOff x="5865312" y="1803574"/>
            <a:chExt cx="4404241" cy="1363191"/>
          </a:xfrm>
        </p:grpSpPr>
        <p:sp>
          <p:nvSpPr>
            <p:cNvPr id="30" name="KSO_Shape">
              <a:extLst>
                <a:ext uri="{FF2B5EF4-FFF2-40B4-BE49-F238E27FC236}">
                  <a16:creationId xmlns:a16="http://schemas.microsoft.com/office/drawing/2014/main" id="{B6F1F37F-5527-41B4-B63A-B68926164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312" y="1803574"/>
              <a:ext cx="1428750" cy="1327933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328FD97-EE57-4398-960F-3B01EB583FC8}"/>
                </a:ext>
              </a:extLst>
            </p:cNvPr>
            <p:cNvSpPr/>
            <p:nvPr/>
          </p:nvSpPr>
          <p:spPr>
            <a:xfrm>
              <a:off x="7314898" y="2243435"/>
              <a:ext cx="295465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5400" b="1" dirty="0">
                  <a:ln/>
                  <a:solidFill>
                    <a:schemeClr val="accent1"/>
                  </a:solidFill>
                  <a:latin typeface="汉仪彩蝶体简" panose="02010609000101010101" pitchFamily="49" charset="-122"/>
                  <a:ea typeface="汉仪彩蝶体简" panose="02010609000101010101" pitchFamily="49" charset="-122"/>
                </a:rPr>
                <a:t>自主研发</a:t>
              </a:r>
              <a:endParaRPr lang="zh-CN" altLang="en-US" sz="5400" b="1" cap="none" spc="0" dirty="0">
                <a:ln/>
                <a:solidFill>
                  <a:schemeClr val="accent1"/>
                </a:solidFill>
                <a:effectLst/>
                <a:latin typeface="汉仪彩蝶体简" panose="02010609000101010101" pitchFamily="49" charset="-122"/>
                <a:ea typeface="汉仪彩蝶体简" panose="02010609000101010101" pitchFamily="49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A26152-FC98-4E5B-8502-140C833CB84A}"/>
              </a:ext>
            </a:extLst>
          </p:cNvPr>
          <p:cNvGrpSpPr/>
          <p:nvPr/>
        </p:nvGrpSpPr>
        <p:grpSpPr>
          <a:xfrm>
            <a:off x="5581051" y="3900091"/>
            <a:ext cx="4750844" cy="2211814"/>
            <a:chOff x="5692807" y="3821957"/>
            <a:chExt cx="4750844" cy="221181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EDFCBF9-041D-4D2C-949A-B08BE7B22325}"/>
                </a:ext>
              </a:extLst>
            </p:cNvPr>
            <p:cNvGrpSpPr/>
            <p:nvPr/>
          </p:nvGrpSpPr>
          <p:grpSpPr>
            <a:xfrm>
              <a:off x="5692807" y="3821957"/>
              <a:ext cx="1534450" cy="2211814"/>
              <a:chOff x="5692807" y="3821957"/>
              <a:chExt cx="1534450" cy="2211814"/>
            </a:xfrm>
          </p:grpSpPr>
          <p:sp>
            <p:nvSpPr>
              <p:cNvPr id="35" name="KSO_Shape">
                <a:extLst>
                  <a:ext uri="{FF2B5EF4-FFF2-40B4-BE49-F238E27FC236}">
                    <a16:creationId xmlns:a16="http://schemas.microsoft.com/office/drawing/2014/main" id="{56A94192-538C-4438-B420-9C819A34877D}"/>
                  </a:ext>
                </a:extLst>
              </p:cNvPr>
              <p:cNvSpPr/>
              <p:nvPr/>
            </p:nvSpPr>
            <p:spPr>
              <a:xfrm rot="1605012">
                <a:off x="6315906" y="3821957"/>
                <a:ext cx="385263" cy="1521364"/>
              </a:xfrm>
              <a:custGeom>
                <a:avLst/>
                <a:gdLst>
                  <a:gd name="connsiteX0" fmla="*/ 68824 w 586846"/>
                  <a:gd name="connsiteY0" fmla="*/ 1723528 h 2207149"/>
                  <a:gd name="connsiteX1" fmla="*/ 229234 w 586846"/>
                  <a:gd name="connsiteY1" fmla="*/ 1999898 h 2207149"/>
                  <a:gd name="connsiteX2" fmla="*/ 395081 w 586846"/>
                  <a:gd name="connsiteY2" fmla="*/ 1968031 h 2207149"/>
                  <a:gd name="connsiteX3" fmla="*/ 530795 w 586846"/>
                  <a:gd name="connsiteY3" fmla="*/ 1725944 h 2207149"/>
                  <a:gd name="connsiteX4" fmla="*/ 306023 w 586846"/>
                  <a:gd name="connsiteY4" fmla="*/ 76465 h 2207149"/>
                  <a:gd name="connsiteX5" fmla="*/ 306023 w 586846"/>
                  <a:gd name="connsiteY5" fmla="*/ 1514740 h 2207149"/>
                  <a:gd name="connsiteX6" fmla="*/ 529167 w 586846"/>
                  <a:gd name="connsiteY6" fmla="*/ 1514740 h 2207149"/>
                  <a:gd name="connsiteX7" fmla="*/ 529167 w 586846"/>
                  <a:gd name="connsiteY7" fmla="*/ 155048 h 2207149"/>
                  <a:gd name="connsiteX8" fmla="*/ 450584 w 586846"/>
                  <a:gd name="connsiteY8" fmla="*/ 76465 h 2207149"/>
                  <a:gd name="connsiteX9" fmla="*/ 136262 w 586846"/>
                  <a:gd name="connsiteY9" fmla="*/ 76465 h 2207149"/>
                  <a:gd name="connsiteX10" fmla="*/ 57679 w 586846"/>
                  <a:gd name="connsiteY10" fmla="*/ 155048 h 2207149"/>
                  <a:gd name="connsiteX11" fmla="*/ 57679 w 586846"/>
                  <a:gd name="connsiteY11" fmla="*/ 1514740 h 2207149"/>
                  <a:gd name="connsiteX12" fmla="*/ 280823 w 586846"/>
                  <a:gd name="connsiteY12" fmla="*/ 1514740 h 2207149"/>
                  <a:gd name="connsiteX13" fmla="*/ 280823 w 586846"/>
                  <a:gd name="connsiteY13" fmla="*/ 76465 h 2207149"/>
                  <a:gd name="connsiteX14" fmla="*/ 97810 w 586846"/>
                  <a:gd name="connsiteY14" fmla="*/ 0 h 2207149"/>
                  <a:gd name="connsiteX15" fmla="*/ 489036 w 586846"/>
                  <a:gd name="connsiteY15" fmla="*/ 0 h 2207149"/>
                  <a:gd name="connsiteX16" fmla="*/ 586846 w 586846"/>
                  <a:gd name="connsiteY16" fmla="*/ 97810 h 2207149"/>
                  <a:gd name="connsiteX17" fmla="*/ 586846 w 586846"/>
                  <a:gd name="connsiteY17" fmla="*/ 1690953 h 2207149"/>
                  <a:gd name="connsiteX18" fmla="*/ 586517 w 586846"/>
                  <a:gd name="connsiteY18" fmla="*/ 1690953 h 2207149"/>
                  <a:gd name="connsiteX19" fmla="*/ 586514 w 586846"/>
                  <a:gd name="connsiteY19" fmla="*/ 1691828 h 2207149"/>
                  <a:gd name="connsiteX20" fmla="*/ 586823 w 586846"/>
                  <a:gd name="connsiteY20" fmla="*/ 1691829 h 2207149"/>
                  <a:gd name="connsiteX21" fmla="*/ 586812 w 586846"/>
                  <a:gd name="connsiteY21" fmla="*/ 1694880 h 2207149"/>
                  <a:gd name="connsiteX22" fmla="*/ 299633 w 586846"/>
                  <a:gd name="connsiteY22" fmla="*/ 2207149 h 2207149"/>
                  <a:gd name="connsiteX23" fmla="*/ 23 w 586846"/>
                  <a:gd name="connsiteY23" fmla="*/ 1690953 h 2207149"/>
                  <a:gd name="connsiteX24" fmla="*/ 0 w 586846"/>
                  <a:gd name="connsiteY24" fmla="*/ 1690953 h 2207149"/>
                  <a:gd name="connsiteX25" fmla="*/ 0 w 586846"/>
                  <a:gd name="connsiteY25" fmla="*/ 97810 h 2207149"/>
                  <a:gd name="connsiteX26" fmla="*/ 97810 w 586846"/>
                  <a:gd name="connsiteY26" fmla="*/ 0 h 220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6846" h="2207149">
                    <a:moveTo>
                      <a:pt x="68824" y="1723528"/>
                    </a:moveTo>
                    <a:lnTo>
                      <a:pt x="229234" y="1999898"/>
                    </a:lnTo>
                    <a:lnTo>
                      <a:pt x="395081" y="1968031"/>
                    </a:lnTo>
                    <a:lnTo>
                      <a:pt x="530795" y="1725944"/>
                    </a:lnTo>
                    <a:close/>
                    <a:moveTo>
                      <a:pt x="306023" y="76465"/>
                    </a:moveTo>
                    <a:lnTo>
                      <a:pt x="306023" y="1514740"/>
                    </a:lnTo>
                    <a:lnTo>
                      <a:pt x="529167" y="1514740"/>
                    </a:lnTo>
                    <a:lnTo>
                      <a:pt x="529167" y="155048"/>
                    </a:lnTo>
                    <a:cubicBezTo>
                      <a:pt x="529167" y="111648"/>
                      <a:pt x="493984" y="76465"/>
                      <a:pt x="450584" y="76465"/>
                    </a:cubicBezTo>
                    <a:close/>
                    <a:moveTo>
                      <a:pt x="136262" y="76465"/>
                    </a:moveTo>
                    <a:cubicBezTo>
                      <a:pt x="92862" y="76465"/>
                      <a:pt x="57679" y="111648"/>
                      <a:pt x="57679" y="155048"/>
                    </a:cubicBezTo>
                    <a:lnTo>
                      <a:pt x="57679" y="1514740"/>
                    </a:lnTo>
                    <a:lnTo>
                      <a:pt x="280823" y="1514740"/>
                    </a:lnTo>
                    <a:lnTo>
                      <a:pt x="280823" y="76465"/>
                    </a:lnTo>
                    <a:close/>
                    <a:moveTo>
                      <a:pt x="97810" y="0"/>
                    </a:moveTo>
                    <a:lnTo>
                      <a:pt x="489036" y="0"/>
                    </a:lnTo>
                    <a:cubicBezTo>
                      <a:pt x="543055" y="0"/>
                      <a:pt x="586846" y="43791"/>
                      <a:pt x="586846" y="97810"/>
                    </a:cubicBezTo>
                    <a:lnTo>
                      <a:pt x="586846" y="1690953"/>
                    </a:lnTo>
                    <a:lnTo>
                      <a:pt x="586517" y="1690953"/>
                    </a:lnTo>
                    <a:lnTo>
                      <a:pt x="586514" y="1691828"/>
                    </a:lnTo>
                    <a:lnTo>
                      <a:pt x="586823" y="1691829"/>
                    </a:lnTo>
                    <a:lnTo>
                      <a:pt x="586812" y="1694880"/>
                    </a:lnTo>
                    <a:lnTo>
                      <a:pt x="299633" y="2207149"/>
                    </a:lnTo>
                    <a:lnTo>
                      <a:pt x="23" y="1690953"/>
                    </a:lnTo>
                    <a:lnTo>
                      <a:pt x="0" y="1690953"/>
                    </a:lnTo>
                    <a:lnTo>
                      <a:pt x="0" y="97810"/>
                    </a:lnTo>
                    <a:cubicBezTo>
                      <a:pt x="0" y="43791"/>
                      <a:pt x="43791" y="0"/>
                      <a:pt x="9781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381DD6BD-1AD0-435E-AC48-B6D77C8320B2}"/>
                  </a:ext>
                </a:extLst>
              </p:cNvPr>
              <p:cNvSpPr/>
              <p:nvPr/>
            </p:nvSpPr>
            <p:spPr>
              <a:xfrm>
                <a:off x="5692807" y="5418593"/>
                <a:ext cx="1534450" cy="615178"/>
              </a:xfrm>
              <a:custGeom>
                <a:avLst/>
                <a:gdLst>
                  <a:gd name="connsiteX0" fmla="*/ 0 w 1650315"/>
                  <a:gd name="connsiteY0" fmla="*/ 38980 h 734474"/>
                  <a:gd name="connsiteX1" fmla="*/ 939452 w 1650315"/>
                  <a:gd name="connsiteY1" fmla="*/ 264449 h 734474"/>
                  <a:gd name="connsiteX2" fmla="*/ 125260 w 1650315"/>
                  <a:gd name="connsiteY2" fmla="*/ 702860 h 734474"/>
                  <a:gd name="connsiteX3" fmla="*/ 1540701 w 1650315"/>
                  <a:gd name="connsiteY3" fmla="*/ 627704 h 734474"/>
                  <a:gd name="connsiteX4" fmla="*/ 1553227 w 1650315"/>
                  <a:gd name="connsiteY4" fmla="*/ 51507 h 734474"/>
                  <a:gd name="connsiteX5" fmla="*/ 1528175 w 1650315"/>
                  <a:gd name="connsiteY5" fmla="*/ 64033 h 73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0315" h="734474">
                    <a:moveTo>
                      <a:pt x="0" y="38980"/>
                    </a:moveTo>
                    <a:cubicBezTo>
                      <a:pt x="459287" y="96391"/>
                      <a:pt x="918575" y="153802"/>
                      <a:pt x="939452" y="264449"/>
                    </a:cubicBezTo>
                    <a:cubicBezTo>
                      <a:pt x="960329" y="375096"/>
                      <a:pt x="25052" y="642318"/>
                      <a:pt x="125260" y="702860"/>
                    </a:cubicBezTo>
                    <a:cubicBezTo>
                      <a:pt x="225468" y="763402"/>
                      <a:pt x="1302707" y="736263"/>
                      <a:pt x="1540701" y="627704"/>
                    </a:cubicBezTo>
                    <a:cubicBezTo>
                      <a:pt x="1778696" y="519145"/>
                      <a:pt x="1555315" y="145452"/>
                      <a:pt x="1553227" y="51507"/>
                    </a:cubicBezTo>
                    <a:cubicBezTo>
                      <a:pt x="1551139" y="-42438"/>
                      <a:pt x="1539657" y="10797"/>
                      <a:pt x="1528175" y="64033"/>
                    </a:cubicBezTo>
                  </a:path>
                </a:pathLst>
              </a:custGeom>
              <a:noFill/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30A878F-E29B-41DF-A07B-522D7907D7AC}"/>
                </a:ext>
              </a:extLst>
            </p:cNvPr>
            <p:cNvSpPr/>
            <p:nvPr/>
          </p:nvSpPr>
          <p:spPr>
            <a:xfrm>
              <a:off x="7463348" y="4319885"/>
              <a:ext cx="29803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50" dirty="0">
                  <a:ln w="0"/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汉仪彩蝶体简" panose="02010609000101010101" pitchFamily="49" charset="-122"/>
                  <a:ea typeface="汉仪彩蝶体简" panose="02010609000101010101" pitchFamily="49" charset="-122"/>
                </a:rPr>
                <a:t>独立运行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58BE104F-173B-4105-A0C9-B4D0BA2BD4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3" y="1722624"/>
            <a:ext cx="3108191" cy="2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5806841" y="600957"/>
            <a:ext cx="5474314" cy="2567446"/>
            <a:chOff x="803742" y="582154"/>
            <a:chExt cx="5474314" cy="2567446"/>
          </a:xfrm>
        </p:grpSpPr>
        <p:sp>
          <p:nvSpPr>
            <p:cNvPr id="76" name="任意多边形 75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803742" y="582154"/>
              <a:ext cx="3025594" cy="1104900"/>
              <a:chOff x="1220110" y="841496"/>
              <a:chExt cx="5942692" cy="192306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397001" y="1003300"/>
                <a:ext cx="5765801" cy="1761256"/>
              </a:xfrm>
              <a:prstGeom prst="rect">
                <a:avLst/>
              </a:prstGeom>
              <a:solidFill>
                <a:srgbClr val="EA57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北斗卫星导航系统的组成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220110" y="841496"/>
                <a:ext cx="5765568" cy="1753829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75498" y="6845299"/>
            <a:ext cx="6055671" cy="2540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 rot="923544">
            <a:off x="1027569" y="-150678"/>
            <a:ext cx="3229615" cy="4601323"/>
            <a:chOff x="508000" y="1701800"/>
            <a:chExt cx="2567227" cy="3657600"/>
          </a:xfrm>
          <a:solidFill>
            <a:schemeClr val="bg2">
              <a:lumMod val="50000"/>
            </a:schemeClr>
          </a:solidFill>
        </p:grpSpPr>
        <p:sp>
          <p:nvSpPr>
            <p:cNvPr id="46" name="任意多边形 45"/>
            <p:cNvSpPr>
              <a:spLocks/>
            </p:cNvSpPr>
            <p:nvPr/>
          </p:nvSpPr>
          <p:spPr bwMode="auto">
            <a:xfrm>
              <a:off x="1308881" y="3213921"/>
              <a:ext cx="671564" cy="433504"/>
            </a:xfrm>
            <a:custGeom>
              <a:avLst/>
              <a:gdLst/>
              <a:ahLst/>
              <a:cxnLst>
                <a:cxn ang="0">
                  <a:pos x="474" y="335"/>
                </a:cxn>
                <a:cxn ang="0">
                  <a:pos x="525" y="323"/>
                </a:cxn>
                <a:cxn ang="0">
                  <a:pos x="512" y="270"/>
                </a:cxn>
                <a:cxn ang="0">
                  <a:pos x="61" y="10"/>
                </a:cxn>
                <a:cxn ang="0">
                  <a:pos x="11" y="22"/>
                </a:cxn>
                <a:cxn ang="0">
                  <a:pos x="23" y="75"/>
                </a:cxn>
                <a:cxn ang="0">
                  <a:pos x="474" y="335"/>
                </a:cxn>
              </a:cxnLst>
              <a:rect l="0" t="0" r="r" b="b"/>
              <a:pathLst>
                <a:path w="535" h="345">
                  <a:moveTo>
                    <a:pt x="474" y="335"/>
                  </a:moveTo>
                  <a:cubicBezTo>
                    <a:pt x="492" y="345"/>
                    <a:pt x="514" y="341"/>
                    <a:pt x="525" y="323"/>
                  </a:cubicBezTo>
                  <a:cubicBezTo>
                    <a:pt x="535" y="305"/>
                    <a:pt x="530" y="281"/>
                    <a:pt x="512" y="27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43" y="0"/>
                    <a:pt x="21" y="5"/>
                    <a:pt x="11" y="22"/>
                  </a:cubicBezTo>
                  <a:cubicBezTo>
                    <a:pt x="0" y="40"/>
                    <a:pt x="5" y="64"/>
                    <a:pt x="23" y="75"/>
                  </a:cubicBezTo>
                  <a:lnTo>
                    <a:pt x="474" y="3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任意多边形 46"/>
            <p:cNvSpPr>
              <a:spLocks/>
            </p:cNvSpPr>
            <p:nvPr/>
          </p:nvSpPr>
          <p:spPr bwMode="auto">
            <a:xfrm>
              <a:off x="1238344" y="3334421"/>
              <a:ext cx="671564" cy="433504"/>
            </a:xfrm>
            <a:custGeom>
              <a:avLst/>
              <a:gdLst/>
              <a:ahLst/>
              <a:cxnLst>
                <a:cxn ang="0">
                  <a:pos x="24" y="76"/>
                </a:cxn>
                <a:cxn ang="0">
                  <a:pos x="474" y="336"/>
                </a:cxn>
                <a:cxn ang="0">
                  <a:pos x="525" y="323"/>
                </a:cxn>
                <a:cxn ang="0">
                  <a:pos x="512" y="271"/>
                </a:cxn>
                <a:cxn ang="0">
                  <a:pos x="61" y="11"/>
                </a:cxn>
                <a:cxn ang="0">
                  <a:pos x="11" y="23"/>
                </a:cxn>
                <a:cxn ang="0">
                  <a:pos x="24" y="76"/>
                </a:cxn>
              </a:cxnLst>
              <a:rect l="0" t="0" r="r" b="b"/>
              <a:pathLst>
                <a:path w="535" h="346">
                  <a:moveTo>
                    <a:pt x="24" y="76"/>
                  </a:moveTo>
                  <a:cubicBezTo>
                    <a:pt x="474" y="336"/>
                    <a:pt x="474" y="336"/>
                    <a:pt x="474" y="336"/>
                  </a:cubicBezTo>
                  <a:cubicBezTo>
                    <a:pt x="492" y="346"/>
                    <a:pt x="514" y="341"/>
                    <a:pt x="525" y="323"/>
                  </a:cubicBezTo>
                  <a:cubicBezTo>
                    <a:pt x="535" y="306"/>
                    <a:pt x="530" y="281"/>
                    <a:pt x="512" y="27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43" y="0"/>
                    <a:pt x="21" y="5"/>
                    <a:pt x="11" y="23"/>
                  </a:cubicBezTo>
                  <a:cubicBezTo>
                    <a:pt x="0" y="41"/>
                    <a:pt x="6" y="65"/>
                    <a:pt x="24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 47"/>
            <p:cNvSpPr>
              <a:spLocks/>
            </p:cNvSpPr>
            <p:nvPr/>
          </p:nvSpPr>
          <p:spPr bwMode="auto">
            <a:xfrm>
              <a:off x="508000" y="3456390"/>
              <a:ext cx="1343128" cy="1903010"/>
            </a:xfrm>
            <a:custGeom>
              <a:avLst/>
              <a:gdLst/>
              <a:ahLst/>
              <a:cxnLst>
                <a:cxn ang="0">
                  <a:pos x="1068" y="298"/>
                </a:cxn>
                <a:cxn ang="0">
                  <a:pos x="1058" y="284"/>
                </a:cxn>
                <a:cxn ang="0">
                  <a:pos x="1038" y="271"/>
                </a:cxn>
                <a:cxn ang="0">
                  <a:pos x="587" y="11"/>
                </a:cxn>
                <a:cxn ang="0">
                  <a:pos x="567" y="3"/>
                </a:cxn>
                <a:cxn ang="0">
                  <a:pos x="536" y="17"/>
                </a:cxn>
                <a:cxn ang="0">
                  <a:pos x="24" y="903"/>
                </a:cxn>
                <a:cxn ang="0">
                  <a:pos x="24" y="903"/>
                </a:cxn>
                <a:cxn ang="0">
                  <a:pos x="1" y="1456"/>
                </a:cxn>
                <a:cxn ang="0">
                  <a:pos x="29" y="1507"/>
                </a:cxn>
                <a:cxn ang="0">
                  <a:pos x="87" y="1506"/>
                </a:cxn>
                <a:cxn ang="0">
                  <a:pos x="554" y="1209"/>
                </a:cxn>
                <a:cxn ang="0">
                  <a:pos x="554" y="1209"/>
                </a:cxn>
                <a:cxn ang="0">
                  <a:pos x="1066" y="323"/>
                </a:cxn>
                <a:cxn ang="0">
                  <a:pos x="1069" y="304"/>
                </a:cxn>
                <a:cxn ang="0">
                  <a:pos x="1068" y="298"/>
                </a:cxn>
                <a:cxn ang="0">
                  <a:pos x="509" y="1167"/>
                </a:cxn>
                <a:cxn ang="0">
                  <a:pos x="509" y="1167"/>
                </a:cxn>
                <a:cxn ang="0">
                  <a:pos x="195" y="1367"/>
                </a:cxn>
                <a:cxn ang="0">
                  <a:pos x="194" y="1366"/>
                </a:cxn>
                <a:cxn ang="0">
                  <a:pos x="142" y="1310"/>
                </a:cxn>
                <a:cxn ang="0">
                  <a:pos x="68" y="1289"/>
                </a:cxn>
                <a:cxn ang="0">
                  <a:pos x="68" y="1289"/>
                </a:cxn>
                <a:cxn ang="0">
                  <a:pos x="83" y="921"/>
                </a:cxn>
                <a:cxn ang="0">
                  <a:pos x="83" y="921"/>
                </a:cxn>
                <a:cxn ang="0">
                  <a:pos x="87" y="914"/>
                </a:cxn>
                <a:cxn ang="0">
                  <a:pos x="87" y="914"/>
                </a:cxn>
                <a:cxn ang="0">
                  <a:pos x="229" y="896"/>
                </a:cxn>
                <a:cxn ang="0">
                  <a:pos x="237" y="898"/>
                </a:cxn>
                <a:cxn ang="0">
                  <a:pos x="241" y="905"/>
                </a:cxn>
                <a:cxn ang="0">
                  <a:pos x="255" y="1023"/>
                </a:cxn>
                <a:cxn ang="0">
                  <a:pos x="281" y="1063"/>
                </a:cxn>
                <a:cxn ang="0">
                  <a:pos x="281" y="1063"/>
                </a:cxn>
                <a:cxn ang="0">
                  <a:pos x="328" y="1067"/>
                </a:cxn>
                <a:cxn ang="0">
                  <a:pos x="446" y="1021"/>
                </a:cxn>
                <a:cxn ang="0">
                  <a:pos x="457" y="1025"/>
                </a:cxn>
                <a:cxn ang="0">
                  <a:pos x="513" y="1161"/>
                </a:cxn>
                <a:cxn ang="0">
                  <a:pos x="513" y="1161"/>
                </a:cxn>
                <a:cxn ang="0">
                  <a:pos x="509" y="1167"/>
                </a:cxn>
                <a:cxn ang="0">
                  <a:pos x="538" y="1117"/>
                </a:cxn>
                <a:cxn ang="0">
                  <a:pos x="538" y="1117"/>
                </a:cxn>
                <a:cxn ang="0">
                  <a:pos x="494" y="1010"/>
                </a:cxn>
                <a:cxn ang="0">
                  <a:pos x="432" y="984"/>
                </a:cxn>
                <a:cxn ang="0">
                  <a:pos x="314" y="1030"/>
                </a:cxn>
                <a:cxn ang="0">
                  <a:pos x="301" y="1029"/>
                </a:cxn>
                <a:cxn ang="0">
                  <a:pos x="294" y="1018"/>
                </a:cxn>
                <a:cxn ang="0">
                  <a:pos x="280" y="901"/>
                </a:cxn>
                <a:cxn ang="0">
                  <a:pos x="267" y="872"/>
                </a:cxn>
                <a:cxn ang="0">
                  <a:pos x="224" y="856"/>
                </a:cxn>
                <a:cxn ang="0">
                  <a:pos x="113" y="871"/>
                </a:cxn>
                <a:cxn ang="0">
                  <a:pos x="112" y="870"/>
                </a:cxn>
                <a:cxn ang="0">
                  <a:pos x="566" y="85"/>
                </a:cxn>
                <a:cxn ang="0">
                  <a:pos x="566" y="85"/>
                </a:cxn>
                <a:cxn ang="0">
                  <a:pos x="992" y="331"/>
                </a:cxn>
                <a:cxn ang="0">
                  <a:pos x="992" y="331"/>
                </a:cxn>
                <a:cxn ang="0">
                  <a:pos x="538" y="1117"/>
                </a:cxn>
              </a:cxnLst>
              <a:rect l="0" t="0" r="r" b="b"/>
              <a:pathLst>
                <a:path w="1070" h="1517">
                  <a:moveTo>
                    <a:pt x="1068" y="298"/>
                  </a:moveTo>
                  <a:cubicBezTo>
                    <a:pt x="1066" y="293"/>
                    <a:pt x="1063" y="288"/>
                    <a:pt x="1058" y="284"/>
                  </a:cubicBezTo>
                  <a:cubicBezTo>
                    <a:pt x="1053" y="280"/>
                    <a:pt x="1046" y="275"/>
                    <a:pt x="1038" y="271"/>
                  </a:cubicBezTo>
                  <a:cubicBezTo>
                    <a:pt x="587" y="11"/>
                    <a:pt x="587" y="11"/>
                    <a:pt x="587" y="11"/>
                  </a:cubicBezTo>
                  <a:cubicBezTo>
                    <a:pt x="580" y="6"/>
                    <a:pt x="573" y="4"/>
                    <a:pt x="567" y="3"/>
                  </a:cubicBezTo>
                  <a:cubicBezTo>
                    <a:pt x="555" y="0"/>
                    <a:pt x="542" y="6"/>
                    <a:pt x="536" y="17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1" y="1456"/>
                    <a:pt x="1" y="1456"/>
                    <a:pt x="1" y="1456"/>
                  </a:cubicBezTo>
                  <a:cubicBezTo>
                    <a:pt x="0" y="1477"/>
                    <a:pt x="11" y="1496"/>
                    <a:pt x="29" y="1507"/>
                  </a:cubicBezTo>
                  <a:cubicBezTo>
                    <a:pt x="47" y="1517"/>
                    <a:pt x="70" y="1517"/>
                    <a:pt x="87" y="1506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554" y="1209"/>
                    <a:pt x="554" y="1209"/>
                    <a:pt x="554" y="1209"/>
                  </a:cubicBezTo>
                  <a:cubicBezTo>
                    <a:pt x="1066" y="323"/>
                    <a:pt x="1066" y="323"/>
                    <a:pt x="1066" y="323"/>
                  </a:cubicBezTo>
                  <a:cubicBezTo>
                    <a:pt x="1069" y="317"/>
                    <a:pt x="1070" y="311"/>
                    <a:pt x="1069" y="304"/>
                  </a:cubicBezTo>
                  <a:cubicBezTo>
                    <a:pt x="1069" y="302"/>
                    <a:pt x="1069" y="300"/>
                    <a:pt x="1068" y="298"/>
                  </a:cubicBezTo>
                  <a:close/>
                  <a:moveTo>
                    <a:pt x="509" y="1167"/>
                  </a:moveTo>
                  <a:cubicBezTo>
                    <a:pt x="509" y="1167"/>
                    <a:pt x="509" y="1167"/>
                    <a:pt x="509" y="1167"/>
                  </a:cubicBezTo>
                  <a:cubicBezTo>
                    <a:pt x="195" y="1367"/>
                    <a:pt x="195" y="1367"/>
                    <a:pt x="195" y="1367"/>
                  </a:cubicBezTo>
                  <a:cubicBezTo>
                    <a:pt x="194" y="1366"/>
                    <a:pt x="194" y="1366"/>
                    <a:pt x="194" y="1366"/>
                  </a:cubicBezTo>
                  <a:cubicBezTo>
                    <a:pt x="179" y="1342"/>
                    <a:pt x="158" y="1320"/>
                    <a:pt x="142" y="1310"/>
                  </a:cubicBezTo>
                  <a:cubicBezTo>
                    <a:pt x="124" y="1300"/>
                    <a:pt x="95" y="1292"/>
                    <a:pt x="68" y="1289"/>
                  </a:cubicBezTo>
                  <a:cubicBezTo>
                    <a:pt x="68" y="1289"/>
                    <a:pt x="68" y="1289"/>
                    <a:pt x="68" y="1289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3" y="921"/>
                    <a:pt x="83" y="921"/>
                    <a:pt x="83" y="921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87" y="914"/>
                    <a:pt x="87" y="914"/>
                    <a:pt x="87" y="914"/>
                  </a:cubicBezTo>
                  <a:cubicBezTo>
                    <a:pt x="229" y="896"/>
                    <a:pt x="229" y="896"/>
                    <a:pt x="229" y="896"/>
                  </a:cubicBezTo>
                  <a:cubicBezTo>
                    <a:pt x="233" y="896"/>
                    <a:pt x="235" y="897"/>
                    <a:pt x="237" y="898"/>
                  </a:cubicBezTo>
                  <a:cubicBezTo>
                    <a:pt x="238" y="899"/>
                    <a:pt x="240" y="901"/>
                    <a:pt x="241" y="905"/>
                  </a:cubicBezTo>
                  <a:cubicBezTo>
                    <a:pt x="255" y="1023"/>
                    <a:pt x="255" y="1023"/>
                    <a:pt x="255" y="1023"/>
                  </a:cubicBezTo>
                  <a:cubicBezTo>
                    <a:pt x="257" y="1040"/>
                    <a:pt x="266" y="1054"/>
                    <a:pt x="281" y="1063"/>
                  </a:cubicBezTo>
                  <a:cubicBezTo>
                    <a:pt x="281" y="1063"/>
                    <a:pt x="281" y="1063"/>
                    <a:pt x="281" y="1063"/>
                  </a:cubicBezTo>
                  <a:cubicBezTo>
                    <a:pt x="296" y="1072"/>
                    <a:pt x="313" y="1073"/>
                    <a:pt x="328" y="1067"/>
                  </a:cubicBezTo>
                  <a:cubicBezTo>
                    <a:pt x="446" y="1021"/>
                    <a:pt x="446" y="1021"/>
                    <a:pt x="446" y="1021"/>
                  </a:cubicBezTo>
                  <a:cubicBezTo>
                    <a:pt x="450" y="1019"/>
                    <a:pt x="455" y="1021"/>
                    <a:pt x="457" y="1025"/>
                  </a:cubicBezTo>
                  <a:cubicBezTo>
                    <a:pt x="513" y="1161"/>
                    <a:pt x="513" y="1161"/>
                    <a:pt x="513" y="1161"/>
                  </a:cubicBezTo>
                  <a:cubicBezTo>
                    <a:pt x="513" y="1161"/>
                    <a:pt x="513" y="1161"/>
                    <a:pt x="513" y="1161"/>
                  </a:cubicBezTo>
                  <a:lnTo>
                    <a:pt x="509" y="1167"/>
                  </a:lnTo>
                  <a:close/>
                  <a:moveTo>
                    <a:pt x="538" y="1117"/>
                  </a:moveTo>
                  <a:cubicBezTo>
                    <a:pt x="538" y="1117"/>
                    <a:pt x="538" y="1117"/>
                    <a:pt x="538" y="1117"/>
                  </a:cubicBezTo>
                  <a:cubicBezTo>
                    <a:pt x="494" y="1010"/>
                    <a:pt x="494" y="1010"/>
                    <a:pt x="494" y="1010"/>
                  </a:cubicBezTo>
                  <a:cubicBezTo>
                    <a:pt x="484" y="986"/>
                    <a:pt x="456" y="974"/>
                    <a:pt x="432" y="984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08" y="1032"/>
                    <a:pt x="303" y="1030"/>
                    <a:pt x="301" y="1029"/>
                  </a:cubicBezTo>
                  <a:cubicBezTo>
                    <a:pt x="299" y="1027"/>
                    <a:pt x="295" y="1024"/>
                    <a:pt x="294" y="1018"/>
                  </a:cubicBezTo>
                  <a:cubicBezTo>
                    <a:pt x="280" y="901"/>
                    <a:pt x="280" y="901"/>
                    <a:pt x="280" y="901"/>
                  </a:cubicBezTo>
                  <a:cubicBezTo>
                    <a:pt x="279" y="891"/>
                    <a:pt x="275" y="880"/>
                    <a:pt x="267" y="872"/>
                  </a:cubicBezTo>
                  <a:cubicBezTo>
                    <a:pt x="256" y="860"/>
                    <a:pt x="240" y="854"/>
                    <a:pt x="224" y="856"/>
                  </a:cubicBezTo>
                  <a:cubicBezTo>
                    <a:pt x="113" y="871"/>
                    <a:pt x="113" y="871"/>
                    <a:pt x="113" y="871"/>
                  </a:cubicBezTo>
                  <a:cubicBezTo>
                    <a:pt x="112" y="871"/>
                    <a:pt x="112" y="871"/>
                    <a:pt x="112" y="870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566" y="85"/>
                    <a:pt x="566" y="85"/>
                    <a:pt x="566" y="85"/>
                  </a:cubicBezTo>
                  <a:cubicBezTo>
                    <a:pt x="992" y="331"/>
                    <a:pt x="992" y="331"/>
                    <a:pt x="992" y="331"/>
                  </a:cubicBezTo>
                  <a:cubicBezTo>
                    <a:pt x="992" y="331"/>
                    <a:pt x="992" y="331"/>
                    <a:pt x="992" y="331"/>
                  </a:cubicBezTo>
                  <a:lnTo>
                    <a:pt x="538" y="11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 48"/>
            <p:cNvSpPr>
              <a:spLocks/>
            </p:cNvSpPr>
            <p:nvPr/>
          </p:nvSpPr>
          <p:spPr bwMode="auto">
            <a:xfrm>
              <a:off x="2837167" y="2395407"/>
              <a:ext cx="238060" cy="129317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5" y="76"/>
                </a:cxn>
                <a:cxn ang="0">
                  <a:pos x="51" y="99"/>
                </a:cxn>
                <a:cxn ang="0">
                  <a:pos x="155" y="71"/>
                </a:cxn>
                <a:cxn ang="0">
                  <a:pos x="184" y="28"/>
                </a:cxn>
                <a:cxn ang="0">
                  <a:pos x="138" y="5"/>
                </a:cxn>
                <a:cxn ang="0">
                  <a:pos x="33" y="33"/>
                </a:cxn>
              </a:cxnLst>
              <a:rect l="0" t="0" r="r" b="b"/>
              <a:pathLst>
                <a:path w="189" h="104">
                  <a:moveTo>
                    <a:pt x="33" y="33"/>
                  </a:moveTo>
                  <a:cubicBezTo>
                    <a:pt x="13" y="39"/>
                    <a:pt x="0" y="58"/>
                    <a:pt x="5" y="76"/>
                  </a:cubicBezTo>
                  <a:cubicBezTo>
                    <a:pt x="10" y="94"/>
                    <a:pt x="31" y="104"/>
                    <a:pt x="51" y="99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76" y="65"/>
                    <a:pt x="189" y="46"/>
                    <a:pt x="184" y="28"/>
                  </a:cubicBezTo>
                  <a:cubicBezTo>
                    <a:pt x="179" y="10"/>
                    <a:pt x="158" y="0"/>
                    <a:pt x="138" y="5"/>
                  </a:cubicBezTo>
                  <a:lnTo>
                    <a:pt x="33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 49"/>
            <p:cNvSpPr>
              <a:spLocks/>
            </p:cNvSpPr>
            <p:nvPr/>
          </p:nvSpPr>
          <p:spPr bwMode="auto">
            <a:xfrm>
              <a:off x="1780592" y="1701800"/>
              <a:ext cx="130786" cy="236590"/>
            </a:xfrm>
            <a:custGeom>
              <a:avLst/>
              <a:gdLst/>
              <a:ahLst/>
              <a:cxnLst>
                <a:cxn ang="0">
                  <a:pos x="99" y="138"/>
                </a:cxn>
                <a:cxn ang="0">
                  <a:pos x="76" y="184"/>
                </a:cxn>
                <a:cxn ang="0">
                  <a:pos x="33" y="155"/>
                </a:cxn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8"/>
                </a:cxn>
              </a:cxnLst>
              <a:rect l="0" t="0" r="r" b="b"/>
              <a:pathLst>
                <a:path w="104" h="189">
                  <a:moveTo>
                    <a:pt x="99" y="138"/>
                  </a:moveTo>
                  <a:cubicBezTo>
                    <a:pt x="104" y="158"/>
                    <a:pt x="94" y="179"/>
                    <a:pt x="76" y="184"/>
                  </a:cubicBezTo>
                  <a:cubicBezTo>
                    <a:pt x="58" y="189"/>
                    <a:pt x="39" y="176"/>
                    <a:pt x="33" y="15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0" y="31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lnTo>
                    <a:pt x="99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任意多边形 50"/>
            <p:cNvSpPr>
              <a:spLocks/>
            </p:cNvSpPr>
            <p:nvPr/>
          </p:nvSpPr>
          <p:spPr bwMode="auto">
            <a:xfrm>
              <a:off x="2227322" y="3432878"/>
              <a:ext cx="130786" cy="236590"/>
            </a:xfrm>
            <a:custGeom>
              <a:avLst/>
              <a:gdLst/>
              <a:ahLst/>
              <a:cxnLst>
                <a:cxn ang="0">
                  <a:pos x="5" y="51"/>
                </a:cxn>
                <a:cxn ang="0">
                  <a:pos x="28" y="5"/>
                </a:cxn>
                <a:cxn ang="0">
                  <a:pos x="71" y="33"/>
                </a:cxn>
                <a:cxn ang="0">
                  <a:pos x="99" y="137"/>
                </a:cxn>
                <a:cxn ang="0">
                  <a:pos x="76" y="183"/>
                </a:cxn>
                <a:cxn ang="0">
                  <a:pos x="33" y="155"/>
                </a:cxn>
                <a:cxn ang="0">
                  <a:pos x="5" y="51"/>
                </a:cxn>
              </a:cxnLst>
              <a:rect l="0" t="0" r="r" b="b"/>
              <a:pathLst>
                <a:path w="104" h="188">
                  <a:moveTo>
                    <a:pt x="5" y="51"/>
                  </a:moveTo>
                  <a:cubicBezTo>
                    <a:pt x="0" y="30"/>
                    <a:pt x="10" y="10"/>
                    <a:pt x="28" y="5"/>
                  </a:cubicBezTo>
                  <a:cubicBezTo>
                    <a:pt x="46" y="0"/>
                    <a:pt x="65" y="13"/>
                    <a:pt x="71" y="33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4" y="158"/>
                    <a:pt x="94" y="179"/>
                    <a:pt x="76" y="183"/>
                  </a:cubicBezTo>
                  <a:cubicBezTo>
                    <a:pt x="58" y="188"/>
                    <a:pt x="39" y="175"/>
                    <a:pt x="33" y="155"/>
                  </a:cubicBezTo>
                  <a:lnTo>
                    <a:pt x="5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 51"/>
            <p:cNvSpPr>
              <a:spLocks/>
            </p:cNvSpPr>
            <p:nvPr/>
          </p:nvSpPr>
          <p:spPr bwMode="auto">
            <a:xfrm>
              <a:off x="1107558" y="2870057"/>
              <a:ext cx="238060" cy="132256"/>
            </a:xfrm>
            <a:custGeom>
              <a:avLst/>
              <a:gdLst/>
              <a:ahLst/>
              <a:cxnLst>
                <a:cxn ang="0">
                  <a:pos x="155" y="72"/>
                </a:cxn>
                <a:cxn ang="0">
                  <a:pos x="184" y="29"/>
                </a:cxn>
                <a:cxn ang="0">
                  <a:pos x="138" y="6"/>
                </a:cxn>
                <a:cxn ang="0">
                  <a:pos x="34" y="34"/>
                </a:cxn>
                <a:cxn ang="0">
                  <a:pos x="5" y="77"/>
                </a:cxn>
                <a:cxn ang="0">
                  <a:pos x="51" y="99"/>
                </a:cxn>
                <a:cxn ang="0">
                  <a:pos x="155" y="72"/>
                </a:cxn>
              </a:cxnLst>
              <a:rect l="0" t="0" r="r" b="b"/>
              <a:pathLst>
                <a:path w="189" h="105">
                  <a:moveTo>
                    <a:pt x="155" y="72"/>
                  </a:moveTo>
                  <a:cubicBezTo>
                    <a:pt x="176" y="66"/>
                    <a:pt x="189" y="47"/>
                    <a:pt x="184" y="29"/>
                  </a:cubicBezTo>
                  <a:cubicBezTo>
                    <a:pt x="179" y="11"/>
                    <a:pt x="158" y="0"/>
                    <a:pt x="138" y="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9"/>
                    <a:pt x="0" y="59"/>
                    <a:pt x="5" y="77"/>
                  </a:cubicBezTo>
                  <a:cubicBezTo>
                    <a:pt x="10" y="95"/>
                    <a:pt x="31" y="105"/>
                    <a:pt x="51" y="99"/>
                  </a:cubicBezTo>
                  <a:lnTo>
                    <a:pt x="155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任意多边形 52"/>
            <p:cNvSpPr>
              <a:spLocks/>
            </p:cNvSpPr>
            <p:nvPr/>
          </p:nvSpPr>
          <p:spPr bwMode="auto">
            <a:xfrm>
              <a:off x="2468321" y="1776745"/>
              <a:ext cx="168993" cy="224834"/>
            </a:xfrm>
            <a:custGeom>
              <a:avLst/>
              <a:gdLst/>
              <a:ahLst/>
              <a:cxnLst>
                <a:cxn ang="0">
                  <a:pos x="10" y="119"/>
                </a:cxn>
                <a:cxn ang="0">
                  <a:pos x="21" y="170"/>
                </a:cxn>
                <a:cxn ang="0">
                  <a:pos x="69" y="153"/>
                </a:cxn>
                <a:cxn ang="0">
                  <a:pos x="123" y="60"/>
                </a:cxn>
                <a:cxn ang="0">
                  <a:pos x="113" y="9"/>
                </a:cxn>
                <a:cxn ang="0">
                  <a:pos x="64" y="26"/>
                </a:cxn>
                <a:cxn ang="0">
                  <a:pos x="10" y="119"/>
                </a:cxn>
              </a:cxnLst>
              <a:rect l="0" t="0" r="r" b="b"/>
              <a:pathLst>
                <a:path w="134" h="179">
                  <a:moveTo>
                    <a:pt x="10" y="119"/>
                  </a:moveTo>
                  <a:cubicBezTo>
                    <a:pt x="0" y="138"/>
                    <a:pt x="4" y="160"/>
                    <a:pt x="21" y="170"/>
                  </a:cubicBezTo>
                  <a:cubicBezTo>
                    <a:pt x="37" y="179"/>
                    <a:pt x="59" y="171"/>
                    <a:pt x="69" y="153"/>
                  </a:cubicBezTo>
                  <a:cubicBezTo>
                    <a:pt x="123" y="60"/>
                    <a:pt x="123" y="60"/>
                    <a:pt x="123" y="60"/>
                  </a:cubicBezTo>
                  <a:cubicBezTo>
                    <a:pt x="134" y="41"/>
                    <a:pt x="129" y="19"/>
                    <a:pt x="113" y="9"/>
                  </a:cubicBezTo>
                  <a:cubicBezTo>
                    <a:pt x="97" y="0"/>
                    <a:pt x="75" y="7"/>
                    <a:pt x="64" y="26"/>
                  </a:cubicBezTo>
                  <a:lnTo>
                    <a:pt x="10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 53"/>
            <p:cNvSpPr>
              <a:spLocks/>
            </p:cNvSpPr>
            <p:nvPr/>
          </p:nvSpPr>
          <p:spPr bwMode="auto">
            <a:xfrm>
              <a:off x="1186912" y="2220536"/>
              <a:ext cx="224834" cy="167524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9" y="21"/>
                </a:cxn>
                <a:cxn ang="0">
                  <a:pos x="25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5"/>
                </a:cxn>
                <a:cxn ang="0">
                  <a:pos x="59" y="11"/>
                </a:cxn>
              </a:cxnLst>
              <a:rect l="0" t="0" r="r" b="b"/>
              <a:pathLst>
                <a:path w="179" h="134">
                  <a:moveTo>
                    <a:pt x="59" y="11"/>
                  </a:moveTo>
                  <a:cubicBezTo>
                    <a:pt x="41" y="0"/>
                    <a:pt x="18" y="5"/>
                    <a:pt x="9" y="21"/>
                  </a:cubicBezTo>
                  <a:cubicBezTo>
                    <a:pt x="0" y="37"/>
                    <a:pt x="7" y="59"/>
                    <a:pt x="25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5"/>
                  </a:cubicBezTo>
                  <a:lnTo>
                    <a:pt x="59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 54"/>
            <p:cNvSpPr>
              <a:spLocks/>
            </p:cNvSpPr>
            <p:nvPr/>
          </p:nvSpPr>
          <p:spPr bwMode="auto">
            <a:xfrm>
              <a:off x="2690216" y="3089013"/>
              <a:ext cx="224834" cy="167524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" y="21"/>
                </a:cxn>
                <a:cxn ang="0">
                  <a:pos x="26" y="69"/>
                </a:cxn>
                <a:cxn ang="0">
                  <a:pos x="119" y="123"/>
                </a:cxn>
                <a:cxn ang="0">
                  <a:pos x="169" y="113"/>
                </a:cxn>
                <a:cxn ang="0">
                  <a:pos x="153" y="64"/>
                </a:cxn>
                <a:cxn ang="0">
                  <a:pos x="60" y="10"/>
                </a:cxn>
              </a:cxnLst>
              <a:rect l="0" t="0" r="r" b="b"/>
              <a:pathLst>
                <a:path w="179" h="134">
                  <a:moveTo>
                    <a:pt x="60" y="10"/>
                  </a:moveTo>
                  <a:cubicBezTo>
                    <a:pt x="41" y="0"/>
                    <a:pt x="19" y="4"/>
                    <a:pt x="9" y="21"/>
                  </a:cubicBezTo>
                  <a:cubicBezTo>
                    <a:pt x="0" y="37"/>
                    <a:pt x="7" y="59"/>
                    <a:pt x="26" y="69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37" y="134"/>
                    <a:pt x="160" y="129"/>
                    <a:pt x="169" y="113"/>
                  </a:cubicBezTo>
                  <a:cubicBezTo>
                    <a:pt x="179" y="97"/>
                    <a:pt x="171" y="75"/>
                    <a:pt x="153" y="64"/>
                  </a:cubicBezTo>
                  <a:lnTo>
                    <a:pt x="6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任意多边形 55"/>
            <p:cNvSpPr>
              <a:spLocks/>
            </p:cNvSpPr>
            <p:nvPr/>
          </p:nvSpPr>
          <p:spPr bwMode="auto">
            <a:xfrm>
              <a:off x="1373539" y="1967781"/>
              <a:ext cx="1444524" cy="1575310"/>
            </a:xfrm>
            <a:custGeom>
              <a:avLst/>
              <a:gdLst/>
              <a:ahLst/>
              <a:cxnLst>
                <a:cxn ang="0">
                  <a:pos x="510" y="1256"/>
                </a:cxn>
                <a:cxn ang="0">
                  <a:pos x="0" y="961"/>
                </a:cxn>
                <a:cxn ang="0">
                  <a:pos x="13" y="937"/>
                </a:cxn>
                <a:cxn ang="0">
                  <a:pos x="32" y="713"/>
                </a:cxn>
                <a:cxn ang="0">
                  <a:pos x="73" y="317"/>
                </a:cxn>
                <a:cxn ang="0">
                  <a:pos x="373" y="37"/>
                </a:cxn>
                <a:cxn ang="0">
                  <a:pos x="616" y="7"/>
                </a:cxn>
                <a:cxn ang="0">
                  <a:pos x="848" y="77"/>
                </a:cxn>
                <a:cxn ang="0">
                  <a:pos x="852" y="80"/>
                </a:cxn>
                <a:cxn ang="0">
                  <a:pos x="853" y="80"/>
                </a:cxn>
                <a:cxn ang="0">
                  <a:pos x="1029" y="245"/>
                </a:cxn>
                <a:cxn ang="0">
                  <a:pos x="1125" y="470"/>
                </a:cxn>
                <a:cxn ang="0">
                  <a:pos x="1032" y="870"/>
                </a:cxn>
                <a:cxn ang="0">
                  <a:pos x="710" y="1104"/>
                </a:cxn>
                <a:cxn ang="0">
                  <a:pos x="524" y="1232"/>
                </a:cxn>
                <a:cxn ang="0">
                  <a:pos x="510" y="1256"/>
                </a:cxn>
                <a:cxn ang="0">
                  <a:pos x="75" y="939"/>
                </a:cxn>
                <a:cxn ang="0">
                  <a:pos x="492" y="1180"/>
                </a:cxn>
                <a:cxn ang="0">
                  <a:pos x="686" y="1053"/>
                </a:cxn>
                <a:cxn ang="0">
                  <a:pos x="987" y="836"/>
                </a:cxn>
                <a:cxn ang="0">
                  <a:pos x="1069" y="481"/>
                </a:cxn>
                <a:cxn ang="0">
                  <a:pos x="824" y="128"/>
                </a:cxn>
                <a:cxn ang="0">
                  <a:pos x="820" y="126"/>
                </a:cxn>
                <a:cxn ang="0">
                  <a:pos x="392" y="90"/>
                </a:cxn>
                <a:cxn ang="0">
                  <a:pos x="125" y="339"/>
                </a:cxn>
                <a:cxn ang="0">
                  <a:pos x="88" y="708"/>
                </a:cxn>
                <a:cxn ang="0">
                  <a:pos x="75" y="939"/>
                </a:cxn>
              </a:cxnLst>
              <a:rect l="0" t="0" r="r" b="b"/>
              <a:pathLst>
                <a:path w="1152" h="1256">
                  <a:moveTo>
                    <a:pt x="510" y="1256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13" y="937"/>
                    <a:pt x="13" y="937"/>
                    <a:pt x="13" y="937"/>
                  </a:cubicBezTo>
                  <a:cubicBezTo>
                    <a:pt x="46" y="877"/>
                    <a:pt x="40" y="801"/>
                    <a:pt x="32" y="713"/>
                  </a:cubicBezTo>
                  <a:cubicBezTo>
                    <a:pt x="23" y="604"/>
                    <a:pt x="11" y="468"/>
                    <a:pt x="73" y="317"/>
                  </a:cubicBezTo>
                  <a:cubicBezTo>
                    <a:pt x="128" y="184"/>
                    <a:pt x="234" y="85"/>
                    <a:pt x="373" y="37"/>
                  </a:cubicBezTo>
                  <a:cubicBezTo>
                    <a:pt x="449" y="10"/>
                    <a:pt x="533" y="0"/>
                    <a:pt x="616" y="7"/>
                  </a:cubicBezTo>
                  <a:cubicBezTo>
                    <a:pt x="699" y="14"/>
                    <a:pt x="779" y="38"/>
                    <a:pt x="848" y="77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3" y="80"/>
                    <a:pt x="853" y="80"/>
                  </a:cubicBezTo>
                  <a:cubicBezTo>
                    <a:pt x="920" y="120"/>
                    <a:pt x="981" y="177"/>
                    <a:pt x="1029" y="245"/>
                  </a:cubicBezTo>
                  <a:cubicBezTo>
                    <a:pt x="1076" y="313"/>
                    <a:pt x="1109" y="391"/>
                    <a:pt x="1125" y="470"/>
                  </a:cubicBezTo>
                  <a:cubicBezTo>
                    <a:pt x="1152" y="615"/>
                    <a:pt x="1119" y="757"/>
                    <a:pt x="1032" y="870"/>
                  </a:cubicBezTo>
                  <a:cubicBezTo>
                    <a:pt x="932" y="1000"/>
                    <a:pt x="809" y="1057"/>
                    <a:pt x="710" y="1104"/>
                  </a:cubicBezTo>
                  <a:cubicBezTo>
                    <a:pt x="629" y="1141"/>
                    <a:pt x="560" y="1174"/>
                    <a:pt x="524" y="1232"/>
                  </a:cubicBezTo>
                  <a:lnTo>
                    <a:pt x="510" y="1256"/>
                  </a:lnTo>
                  <a:close/>
                  <a:moveTo>
                    <a:pt x="75" y="939"/>
                  </a:moveTo>
                  <a:cubicBezTo>
                    <a:pt x="492" y="1180"/>
                    <a:pt x="492" y="1180"/>
                    <a:pt x="492" y="1180"/>
                  </a:cubicBezTo>
                  <a:cubicBezTo>
                    <a:pt x="538" y="1122"/>
                    <a:pt x="607" y="1090"/>
                    <a:pt x="686" y="1053"/>
                  </a:cubicBezTo>
                  <a:cubicBezTo>
                    <a:pt x="784" y="1007"/>
                    <a:pt x="896" y="955"/>
                    <a:pt x="987" y="836"/>
                  </a:cubicBezTo>
                  <a:cubicBezTo>
                    <a:pt x="1087" y="707"/>
                    <a:pt x="1087" y="572"/>
                    <a:pt x="1069" y="481"/>
                  </a:cubicBezTo>
                  <a:cubicBezTo>
                    <a:pt x="1042" y="337"/>
                    <a:pt x="948" y="201"/>
                    <a:pt x="824" y="128"/>
                  </a:cubicBezTo>
                  <a:cubicBezTo>
                    <a:pt x="820" y="126"/>
                    <a:pt x="820" y="126"/>
                    <a:pt x="820" y="126"/>
                  </a:cubicBezTo>
                  <a:cubicBezTo>
                    <a:pt x="695" y="55"/>
                    <a:pt x="530" y="41"/>
                    <a:pt x="392" y="90"/>
                  </a:cubicBezTo>
                  <a:cubicBezTo>
                    <a:pt x="304" y="120"/>
                    <a:pt x="187" y="188"/>
                    <a:pt x="125" y="339"/>
                  </a:cubicBezTo>
                  <a:cubicBezTo>
                    <a:pt x="68" y="477"/>
                    <a:pt x="79" y="600"/>
                    <a:pt x="88" y="708"/>
                  </a:cubicBezTo>
                  <a:cubicBezTo>
                    <a:pt x="96" y="795"/>
                    <a:pt x="102" y="871"/>
                    <a:pt x="75" y="9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任意多边形 56"/>
            <p:cNvSpPr>
              <a:spLocks/>
            </p:cNvSpPr>
            <p:nvPr/>
          </p:nvSpPr>
          <p:spPr bwMode="auto">
            <a:xfrm>
              <a:off x="2211157" y="2242578"/>
              <a:ext cx="467303" cy="536370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rgbClr val="28A7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任意多边形 57"/>
            <p:cNvSpPr>
              <a:spLocks/>
            </p:cNvSpPr>
            <p:nvPr/>
          </p:nvSpPr>
          <p:spPr bwMode="auto">
            <a:xfrm>
              <a:off x="1927543" y="2533540"/>
              <a:ext cx="700954" cy="64658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rgbClr val="28A7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 58"/>
            <p:cNvSpPr>
              <a:spLocks/>
            </p:cNvSpPr>
            <p:nvPr/>
          </p:nvSpPr>
          <p:spPr bwMode="auto">
            <a:xfrm>
              <a:off x="1561636" y="2130896"/>
              <a:ext cx="752387" cy="869947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rgbClr val="8EC31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任意多边形 59"/>
            <p:cNvSpPr>
              <a:spLocks/>
            </p:cNvSpPr>
            <p:nvPr/>
          </p:nvSpPr>
          <p:spPr bwMode="auto">
            <a:xfrm>
              <a:off x="1623355" y="2980270"/>
              <a:ext cx="141073" cy="255694"/>
            </a:xfrm>
            <a:custGeom>
              <a:avLst/>
              <a:gdLst/>
              <a:ahLst/>
              <a:cxnLst>
                <a:cxn ang="0">
                  <a:pos x="18" y="197"/>
                </a:cxn>
                <a:cxn ang="0">
                  <a:pos x="14" y="195"/>
                </a:cxn>
                <a:cxn ang="0">
                  <a:pos x="9" y="156"/>
                </a:cxn>
                <a:cxn ang="0">
                  <a:pos x="44" y="35"/>
                </a:cxn>
                <a:cxn ang="0">
                  <a:pos x="67" y="3"/>
                </a:cxn>
                <a:cxn ang="0">
                  <a:pos x="99" y="26"/>
                </a:cxn>
                <a:cxn ang="0">
                  <a:pos x="54" y="190"/>
                </a:cxn>
                <a:cxn ang="0">
                  <a:pos x="18" y="197"/>
                </a:cxn>
              </a:cxnLst>
              <a:rect l="0" t="0" r="r" b="b"/>
              <a:pathLst>
                <a:path w="113" h="204">
                  <a:moveTo>
                    <a:pt x="18" y="197"/>
                  </a:moveTo>
                  <a:cubicBezTo>
                    <a:pt x="17" y="197"/>
                    <a:pt x="16" y="196"/>
                    <a:pt x="14" y="195"/>
                  </a:cubicBezTo>
                  <a:cubicBezTo>
                    <a:pt x="2" y="186"/>
                    <a:pt x="0" y="168"/>
                    <a:pt x="9" y="156"/>
                  </a:cubicBezTo>
                  <a:cubicBezTo>
                    <a:pt x="10" y="155"/>
                    <a:pt x="54" y="97"/>
                    <a:pt x="44" y="35"/>
                  </a:cubicBezTo>
                  <a:cubicBezTo>
                    <a:pt x="41" y="20"/>
                    <a:pt x="52" y="5"/>
                    <a:pt x="67" y="3"/>
                  </a:cubicBezTo>
                  <a:cubicBezTo>
                    <a:pt x="83" y="0"/>
                    <a:pt x="97" y="11"/>
                    <a:pt x="99" y="26"/>
                  </a:cubicBezTo>
                  <a:cubicBezTo>
                    <a:pt x="113" y="112"/>
                    <a:pt x="56" y="187"/>
                    <a:pt x="54" y="190"/>
                  </a:cubicBezTo>
                  <a:cubicBezTo>
                    <a:pt x="45" y="202"/>
                    <a:pt x="30" y="204"/>
                    <a:pt x="18" y="19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任意多边形 60"/>
            <p:cNvSpPr>
              <a:spLocks/>
            </p:cNvSpPr>
            <p:nvPr/>
          </p:nvSpPr>
          <p:spPr bwMode="auto">
            <a:xfrm>
              <a:off x="1807043" y="3131629"/>
              <a:ext cx="210139" cy="213078"/>
            </a:xfrm>
            <a:custGeom>
              <a:avLst/>
              <a:gdLst/>
              <a:ahLst/>
              <a:cxnLst>
                <a:cxn ang="0">
                  <a:pos x="18" y="162"/>
                </a:cxn>
                <a:cxn ang="0">
                  <a:pos x="6" y="127"/>
                </a:cxn>
                <a:cxn ang="0">
                  <a:pos x="125" y="6"/>
                </a:cxn>
                <a:cxn ang="0">
                  <a:pos x="161" y="22"/>
                </a:cxn>
                <a:cxn ang="0">
                  <a:pos x="145" y="58"/>
                </a:cxn>
                <a:cxn ang="0">
                  <a:pos x="58" y="149"/>
                </a:cxn>
                <a:cxn ang="0">
                  <a:pos x="21" y="164"/>
                </a:cxn>
                <a:cxn ang="0">
                  <a:pos x="18" y="162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87" y="969446"/>
            <a:ext cx="2043334" cy="1890917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8" y="312867"/>
            <a:ext cx="2217112" cy="200413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96A7E70-9C07-461D-82E6-DEAFB0787D0A}"/>
              </a:ext>
            </a:extLst>
          </p:cNvPr>
          <p:cNvGrpSpPr/>
          <p:nvPr/>
        </p:nvGrpSpPr>
        <p:grpSpPr>
          <a:xfrm>
            <a:off x="5777210" y="2520261"/>
            <a:ext cx="4260307" cy="2570740"/>
            <a:chOff x="5817103" y="2571139"/>
            <a:chExt cx="4260307" cy="257074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6FBE34F-B06C-4403-831F-302936291454}"/>
                </a:ext>
              </a:extLst>
            </p:cNvPr>
            <p:cNvGrpSpPr/>
            <p:nvPr/>
          </p:nvGrpSpPr>
          <p:grpSpPr>
            <a:xfrm>
              <a:off x="5817103" y="2571139"/>
              <a:ext cx="4260307" cy="2570740"/>
              <a:chOff x="5833912" y="2570523"/>
              <a:chExt cx="4260307" cy="257074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5833912" y="2723223"/>
                <a:ext cx="3345678" cy="2418040"/>
                <a:chOff x="8345840" y="624499"/>
                <a:chExt cx="3345678" cy="2418040"/>
              </a:xfrm>
            </p:grpSpPr>
            <p:sp>
              <p:nvSpPr>
                <p:cNvPr id="64" name="任意多边形 63"/>
                <p:cNvSpPr/>
                <p:nvPr/>
              </p:nvSpPr>
              <p:spPr>
                <a:xfrm>
                  <a:off x="8434421" y="714777"/>
                  <a:ext cx="3257097" cy="2327762"/>
                </a:xfrm>
                <a:custGeom>
                  <a:avLst/>
                  <a:gdLst>
                    <a:gd name="connsiteX0" fmla="*/ 0 w 4673600"/>
                    <a:gd name="connsiteY0" fmla="*/ 1333500 h 3340100"/>
                    <a:gd name="connsiteX1" fmla="*/ 1333500 w 4673600"/>
                    <a:gd name="connsiteY1" fmla="*/ 0 h 3340100"/>
                    <a:gd name="connsiteX2" fmla="*/ 4673600 w 4673600"/>
                    <a:gd name="connsiteY2" fmla="*/ 3340100 h 3340100"/>
                    <a:gd name="connsiteX3" fmla="*/ 2413000 w 4673600"/>
                    <a:gd name="connsiteY3" fmla="*/ 3340100 h 3340100"/>
                    <a:gd name="connsiteX4" fmla="*/ 2120900 w 4673600"/>
                    <a:gd name="connsiteY4" fmla="*/ 3340100 h 3340100"/>
                    <a:gd name="connsiteX5" fmla="*/ 1981200 w 4673600"/>
                    <a:gd name="connsiteY5" fmla="*/ 3340100 h 3340100"/>
                    <a:gd name="connsiteX6" fmla="*/ 0 w 4673600"/>
                    <a:gd name="connsiteY6" fmla="*/ 1333500 h 334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3600" h="3340100">
                      <a:moveTo>
                        <a:pt x="0" y="1333500"/>
                      </a:moveTo>
                      <a:lnTo>
                        <a:pt x="1333500" y="0"/>
                      </a:lnTo>
                      <a:lnTo>
                        <a:pt x="4673600" y="3340100"/>
                      </a:lnTo>
                      <a:lnTo>
                        <a:pt x="2413000" y="3340100"/>
                      </a:lnTo>
                      <a:lnTo>
                        <a:pt x="2120900" y="3340100"/>
                      </a:lnTo>
                      <a:lnTo>
                        <a:pt x="1981200" y="3340100"/>
                      </a:lnTo>
                      <a:lnTo>
                        <a:pt x="0" y="1333500"/>
                      </a:lnTo>
                      <a:close/>
                    </a:path>
                  </a:pathLst>
                </a:custGeom>
                <a:gradFill>
                  <a:gsLst>
                    <a:gs pos="60000">
                      <a:schemeClr val="accent1">
                        <a:lumMod val="5000"/>
                        <a:lumOff val="95000"/>
                        <a:alpha val="7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Oval 5"/>
                <p:cNvSpPr/>
                <p:nvPr/>
              </p:nvSpPr>
              <p:spPr bwMode="auto">
                <a:xfrm>
                  <a:off x="8424787" y="710089"/>
                  <a:ext cx="953484" cy="953484"/>
                </a:xfrm>
                <a:prstGeom prst="rect">
                  <a:avLst/>
                </a:prstGeom>
                <a:solidFill>
                  <a:schemeClr val="accent3">
                    <a:lumMod val="100000"/>
                  </a:schemeClr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8345840" y="624499"/>
                  <a:ext cx="953484" cy="953484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7274548" y="2570523"/>
                <a:ext cx="2819671" cy="1742287"/>
                <a:chOff x="4068266" y="2217282"/>
                <a:chExt cx="2018395" cy="606295"/>
              </a:xfrm>
            </p:grpSpPr>
            <p:sp>
              <p:nvSpPr>
                <p:cNvPr id="28" name="文本框 21"/>
                <p:cNvSpPr txBox="1">
                  <a:spLocks/>
                </p:cNvSpPr>
                <p:nvPr/>
              </p:nvSpPr>
              <p:spPr>
                <a:xfrm>
                  <a:off x="4068266" y="2217282"/>
                  <a:ext cx="2018395" cy="152218"/>
                </a:xfrm>
                <a:prstGeom prst="rect">
                  <a:avLst/>
                </a:prstGeom>
              </p:spPr>
              <p:txBody>
                <a:bodyPr vert="horz" wrap="none" lIns="0" tIns="0" rIns="0" bIns="0" anchor="b" anchorCtr="0">
                  <a:normAutofit/>
                </a:bodyPr>
                <a:lstStyle/>
                <a:p>
                  <a:pPr marL="0" indent="0">
                    <a:spcBef>
                      <a:spcPct val="0"/>
                    </a:spcBef>
                    <a:buNone/>
                  </a:pPr>
                  <a:r>
                    <a:rPr lang="zh-CN" altLang="en-US" sz="16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空间段</a:t>
                  </a:r>
                </a:p>
              </p:txBody>
            </p:sp>
            <p:sp>
              <p:nvSpPr>
                <p:cNvPr id="29" name="文本框 22"/>
                <p:cNvSpPr txBox="1">
                  <a:spLocks/>
                </p:cNvSpPr>
                <p:nvPr/>
              </p:nvSpPr>
              <p:spPr>
                <a:xfrm>
                  <a:off x="4068266" y="2369500"/>
                  <a:ext cx="2018395" cy="454077"/>
                </a:xfrm>
                <a:prstGeom prst="rect">
                  <a:avLst/>
                </a:prstGeom>
              </p:spPr>
              <p:txBody>
                <a:bodyPr vert="horz" wrap="square" lIns="0" tIns="0" rIns="0" bIns="0" anchor="t" anchorCtr="0">
                  <a:normAutofit fontScale="92500" lnSpcReduction="10000"/>
                  <a:scene3d>
                    <a:camera prst="orthographicFront"/>
                    <a:lightRig rig="harsh" dir="t"/>
                  </a:scene3d>
                  <a:sp3d extrusionH="57150" prstMaterial="matte">
                    <a:bevelT w="63500" h="12700" prst="angle"/>
                    <a:contourClr>
                      <a:schemeClr val="bg1">
                        <a:lumMod val="65000"/>
                      </a:schemeClr>
                    </a:contourClr>
                  </a:sp3d>
                </a:bodyPr>
                <a:lstStyle/>
                <a:p>
                  <a:pPr lvl="0" defTabSz="914377">
                    <a:lnSpc>
                      <a:spcPct val="120000"/>
                    </a:lnSpc>
                  </a:pPr>
                  <a:r>
                    <a:rPr lang="zh-CN" altLang="en-US" sz="2000" b="1" dirty="0">
                      <a:ln/>
                      <a:solidFill>
                        <a:schemeClr val="accent3"/>
                      </a:solidFill>
                      <a:latin typeface="华文仿宋" panose="02010600040101010101" pitchFamily="2" charset="-122"/>
                      <a:ea typeface="华文仿宋" panose="02010600040101010101" pitchFamily="2" charset="-122"/>
                    </a:rPr>
                    <a:t>空间段由若干地球静止轨道卫星、倾斜地球同步轨道卫星和中圆地球轨道卫星组成）</a:t>
                  </a:r>
                </a:p>
              </p:txBody>
            </p:sp>
          </p:grpSp>
        </p:grpSp>
        <p:sp>
          <p:nvSpPr>
            <p:cNvPr id="41" name="target_335797"/>
            <p:cNvSpPr>
              <a:spLocks noChangeAspect="1"/>
            </p:cNvSpPr>
            <p:nvPr/>
          </p:nvSpPr>
          <p:spPr bwMode="auto">
            <a:xfrm>
              <a:off x="6071723" y="2987591"/>
              <a:ext cx="512739" cy="511901"/>
            </a:xfrm>
            <a:custGeom>
              <a:avLst/>
              <a:gdLst>
                <a:gd name="connsiteX0" fmla="*/ 197680 w 607591"/>
                <a:gd name="connsiteY0" fmla="*/ 445019 h 606599"/>
                <a:gd name="connsiteX1" fmla="*/ 143565 w 607591"/>
                <a:gd name="connsiteY1" fmla="*/ 499050 h 606599"/>
                <a:gd name="connsiteX2" fmla="*/ 463982 w 607591"/>
                <a:gd name="connsiteY2" fmla="*/ 499050 h 606599"/>
                <a:gd name="connsiteX3" fmla="*/ 409956 w 607591"/>
                <a:gd name="connsiteY3" fmla="*/ 445019 h 606599"/>
                <a:gd name="connsiteX4" fmla="*/ 197680 w 607591"/>
                <a:gd name="connsiteY4" fmla="*/ 445019 h 606599"/>
                <a:gd name="connsiteX5" fmla="*/ 303774 w 607591"/>
                <a:gd name="connsiteY5" fmla="*/ 278047 h 606599"/>
                <a:gd name="connsiteX6" fmla="*/ 321679 w 607591"/>
                <a:gd name="connsiteY6" fmla="*/ 285444 h 606599"/>
                <a:gd name="connsiteX7" fmla="*/ 321679 w 607591"/>
                <a:gd name="connsiteY7" fmla="*/ 321164 h 606599"/>
                <a:gd name="connsiteX8" fmla="*/ 285868 w 607591"/>
                <a:gd name="connsiteY8" fmla="*/ 321164 h 606599"/>
                <a:gd name="connsiteX9" fmla="*/ 285868 w 607591"/>
                <a:gd name="connsiteY9" fmla="*/ 285444 h 606599"/>
                <a:gd name="connsiteX10" fmla="*/ 303774 w 607591"/>
                <a:gd name="connsiteY10" fmla="*/ 278047 h 606599"/>
                <a:gd name="connsiteX11" fmla="*/ 303818 w 607591"/>
                <a:gd name="connsiteY11" fmla="*/ 176954 h 606599"/>
                <a:gd name="connsiteX12" fmla="*/ 233994 w 607591"/>
                <a:gd name="connsiteY12" fmla="*/ 197882 h 606599"/>
                <a:gd name="connsiteX13" fmla="*/ 245742 w 607591"/>
                <a:gd name="connsiteY13" fmla="*/ 209613 h 606599"/>
                <a:gd name="connsiteX14" fmla="*/ 245742 w 607591"/>
                <a:gd name="connsiteY14" fmla="*/ 245337 h 606599"/>
                <a:gd name="connsiteX15" fmla="*/ 209962 w 607591"/>
                <a:gd name="connsiteY15" fmla="*/ 245337 h 606599"/>
                <a:gd name="connsiteX16" fmla="*/ 198214 w 607591"/>
                <a:gd name="connsiteY16" fmla="*/ 233606 h 606599"/>
                <a:gd name="connsiteX17" fmla="*/ 198214 w 607591"/>
                <a:gd name="connsiteY17" fmla="*/ 373037 h 606599"/>
                <a:gd name="connsiteX18" fmla="*/ 209962 w 607591"/>
                <a:gd name="connsiteY18" fmla="*/ 361307 h 606599"/>
                <a:gd name="connsiteX19" fmla="*/ 245742 w 607591"/>
                <a:gd name="connsiteY19" fmla="*/ 361307 h 606599"/>
                <a:gd name="connsiteX20" fmla="*/ 245742 w 607591"/>
                <a:gd name="connsiteY20" fmla="*/ 397031 h 606599"/>
                <a:gd name="connsiteX21" fmla="*/ 233994 w 607591"/>
                <a:gd name="connsiteY21" fmla="*/ 408762 h 606599"/>
                <a:gd name="connsiteX22" fmla="*/ 373642 w 607591"/>
                <a:gd name="connsiteY22" fmla="*/ 408762 h 606599"/>
                <a:gd name="connsiteX23" fmla="*/ 361894 w 607591"/>
                <a:gd name="connsiteY23" fmla="*/ 397031 h 606599"/>
                <a:gd name="connsiteX24" fmla="*/ 361894 w 607591"/>
                <a:gd name="connsiteY24" fmla="*/ 361307 h 606599"/>
                <a:gd name="connsiteX25" fmla="*/ 397674 w 607591"/>
                <a:gd name="connsiteY25" fmla="*/ 361307 h 606599"/>
                <a:gd name="connsiteX26" fmla="*/ 409422 w 607591"/>
                <a:gd name="connsiteY26" fmla="*/ 373037 h 606599"/>
                <a:gd name="connsiteX27" fmla="*/ 409422 w 607591"/>
                <a:gd name="connsiteY27" fmla="*/ 233606 h 606599"/>
                <a:gd name="connsiteX28" fmla="*/ 397674 w 607591"/>
                <a:gd name="connsiteY28" fmla="*/ 245337 h 606599"/>
                <a:gd name="connsiteX29" fmla="*/ 361894 w 607591"/>
                <a:gd name="connsiteY29" fmla="*/ 245337 h 606599"/>
                <a:gd name="connsiteX30" fmla="*/ 361894 w 607591"/>
                <a:gd name="connsiteY30" fmla="*/ 209613 h 606599"/>
                <a:gd name="connsiteX31" fmla="*/ 373642 w 607591"/>
                <a:gd name="connsiteY31" fmla="*/ 197882 h 606599"/>
                <a:gd name="connsiteX32" fmla="*/ 303818 w 607591"/>
                <a:gd name="connsiteY32" fmla="*/ 176954 h 606599"/>
                <a:gd name="connsiteX33" fmla="*/ 499851 w 607591"/>
                <a:gd name="connsiteY33" fmla="*/ 143318 h 606599"/>
                <a:gd name="connsiteX34" fmla="*/ 445736 w 607591"/>
                <a:gd name="connsiteY34" fmla="*/ 197349 h 606599"/>
                <a:gd name="connsiteX35" fmla="*/ 445736 w 607591"/>
                <a:gd name="connsiteY35" fmla="*/ 409295 h 606599"/>
                <a:gd name="connsiteX36" fmla="*/ 499851 w 607591"/>
                <a:gd name="connsiteY36" fmla="*/ 463325 h 606599"/>
                <a:gd name="connsiteX37" fmla="*/ 499851 w 607591"/>
                <a:gd name="connsiteY37" fmla="*/ 143318 h 606599"/>
                <a:gd name="connsiteX38" fmla="*/ 107785 w 607591"/>
                <a:gd name="connsiteY38" fmla="*/ 143318 h 606599"/>
                <a:gd name="connsiteX39" fmla="*/ 107785 w 607591"/>
                <a:gd name="connsiteY39" fmla="*/ 463325 h 606599"/>
                <a:gd name="connsiteX40" fmla="*/ 161900 w 607591"/>
                <a:gd name="connsiteY40" fmla="*/ 409295 h 606599"/>
                <a:gd name="connsiteX41" fmla="*/ 161900 w 607591"/>
                <a:gd name="connsiteY41" fmla="*/ 197349 h 606599"/>
                <a:gd name="connsiteX42" fmla="*/ 303807 w 607591"/>
                <a:gd name="connsiteY42" fmla="*/ 50542 h 606599"/>
                <a:gd name="connsiteX43" fmla="*/ 143565 w 607591"/>
                <a:gd name="connsiteY43" fmla="*/ 107594 h 606599"/>
                <a:gd name="connsiteX44" fmla="*/ 197680 w 607591"/>
                <a:gd name="connsiteY44" fmla="*/ 161625 h 606599"/>
                <a:gd name="connsiteX45" fmla="*/ 409956 w 607591"/>
                <a:gd name="connsiteY45" fmla="*/ 161625 h 606599"/>
                <a:gd name="connsiteX46" fmla="*/ 463982 w 607591"/>
                <a:gd name="connsiteY46" fmla="*/ 107594 h 606599"/>
                <a:gd name="connsiteX47" fmla="*/ 303807 w 607591"/>
                <a:gd name="connsiteY47" fmla="*/ 50542 h 606599"/>
                <a:gd name="connsiteX48" fmla="*/ 303818 w 607591"/>
                <a:gd name="connsiteY48" fmla="*/ 0 h 606599"/>
                <a:gd name="connsiteX49" fmla="*/ 518631 w 607591"/>
                <a:gd name="connsiteY49" fmla="*/ 88843 h 606599"/>
                <a:gd name="connsiteX50" fmla="*/ 518720 w 607591"/>
                <a:gd name="connsiteY50" fmla="*/ 517623 h 606599"/>
                <a:gd name="connsiteX51" fmla="*/ 518631 w 607591"/>
                <a:gd name="connsiteY51" fmla="*/ 517800 h 606599"/>
                <a:gd name="connsiteX52" fmla="*/ 518453 w 607591"/>
                <a:gd name="connsiteY52" fmla="*/ 517889 h 606599"/>
                <a:gd name="connsiteX53" fmla="*/ 89094 w 607591"/>
                <a:gd name="connsiteY53" fmla="*/ 517889 h 606599"/>
                <a:gd name="connsiteX54" fmla="*/ 89005 w 607591"/>
                <a:gd name="connsiteY54" fmla="*/ 517800 h 606599"/>
                <a:gd name="connsiteX55" fmla="*/ 88827 w 607591"/>
                <a:gd name="connsiteY55" fmla="*/ 517623 h 606599"/>
                <a:gd name="connsiteX56" fmla="*/ 89005 w 607591"/>
                <a:gd name="connsiteY56" fmla="*/ 88843 h 606599"/>
                <a:gd name="connsiteX57" fmla="*/ 303818 w 607591"/>
                <a:gd name="connsiteY57" fmla="*/ 0 h 6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591" h="606599">
                  <a:moveTo>
                    <a:pt x="197680" y="445019"/>
                  </a:moveTo>
                  <a:lnTo>
                    <a:pt x="143565" y="499050"/>
                  </a:lnTo>
                  <a:cubicBezTo>
                    <a:pt x="236575" y="575119"/>
                    <a:pt x="371061" y="575119"/>
                    <a:pt x="463982" y="499050"/>
                  </a:cubicBezTo>
                  <a:lnTo>
                    <a:pt x="409956" y="445019"/>
                  </a:lnTo>
                  <a:cubicBezTo>
                    <a:pt x="347208" y="491940"/>
                    <a:pt x="260428" y="491940"/>
                    <a:pt x="197680" y="445019"/>
                  </a:cubicBezTo>
                  <a:close/>
                  <a:moveTo>
                    <a:pt x="303774" y="278047"/>
                  </a:moveTo>
                  <a:cubicBezTo>
                    <a:pt x="310254" y="278047"/>
                    <a:pt x="316735" y="280513"/>
                    <a:pt x="321679" y="285444"/>
                  </a:cubicBezTo>
                  <a:cubicBezTo>
                    <a:pt x="331656" y="295307"/>
                    <a:pt x="331656" y="311390"/>
                    <a:pt x="321679" y="321164"/>
                  </a:cubicBezTo>
                  <a:cubicBezTo>
                    <a:pt x="311791" y="331116"/>
                    <a:pt x="295756" y="331116"/>
                    <a:pt x="285868" y="321164"/>
                  </a:cubicBezTo>
                  <a:cubicBezTo>
                    <a:pt x="275980" y="311390"/>
                    <a:pt x="275980" y="295307"/>
                    <a:pt x="285868" y="285444"/>
                  </a:cubicBezTo>
                  <a:cubicBezTo>
                    <a:pt x="290812" y="280513"/>
                    <a:pt x="297293" y="278047"/>
                    <a:pt x="303774" y="278047"/>
                  </a:cubicBezTo>
                  <a:close/>
                  <a:moveTo>
                    <a:pt x="303818" y="176954"/>
                  </a:moveTo>
                  <a:cubicBezTo>
                    <a:pt x="279453" y="176954"/>
                    <a:pt x="255088" y="183930"/>
                    <a:pt x="233994" y="197882"/>
                  </a:cubicBezTo>
                  <a:lnTo>
                    <a:pt x="245742" y="209613"/>
                  </a:lnTo>
                  <a:cubicBezTo>
                    <a:pt x="255622" y="219477"/>
                    <a:pt x="255622" y="235473"/>
                    <a:pt x="245742" y="245337"/>
                  </a:cubicBezTo>
                  <a:cubicBezTo>
                    <a:pt x="235863" y="255201"/>
                    <a:pt x="219842" y="255201"/>
                    <a:pt x="209962" y="245337"/>
                  </a:cubicBezTo>
                  <a:lnTo>
                    <a:pt x="198214" y="233606"/>
                  </a:lnTo>
                  <a:cubicBezTo>
                    <a:pt x="170266" y="275729"/>
                    <a:pt x="170266" y="330915"/>
                    <a:pt x="198214" y="373037"/>
                  </a:cubicBezTo>
                  <a:lnTo>
                    <a:pt x="209962" y="361307"/>
                  </a:lnTo>
                  <a:cubicBezTo>
                    <a:pt x="219842" y="351443"/>
                    <a:pt x="235863" y="351443"/>
                    <a:pt x="245742" y="361307"/>
                  </a:cubicBezTo>
                  <a:cubicBezTo>
                    <a:pt x="255622" y="371171"/>
                    <a:pt x="255622" y="387167"/>
                    <a:pt x="245742" y="397031"/>
                  </a:cubicBezTo>
                  <a:lnTo>
                    <a:pt x="233994" y="408762"/>
                  </a:lnTo>
                  <a:cubicBezTo>
                    <a:pt x="276182" y="436666"/>
                    <a:pt x="331454" y="436666"/>
                    <a:pt x="373642" y="408762"/>
                  </a:cubicBezTo>
                  <a:lnTo>
                    <a:pt x="361894" y="397031"/>
                  </a:lnTo>
                  <a:cubicBezTo>
                    <a:pt x="351925" y="387167"/>
                    <a:pt x="351925" y="371171"/>
                    <a:pt x="361894" y="361307"/>
                  </a:cubicBezTo>
                  <a:cubicBezTo>
                    <a:pt x="371773" y="351443"/>
                    <a:pt x="387794" y="351443"/>
                    <a:pt x="397674" y="361307"/>
                  </a:cubicBezTo>
                  <a:lnTo>
                    <a:pt x="409422" y="373037"/>
                  </a:lnTo>
                  <a:cubicBezTo>
                    <a:pt x="437370" y="330915"/>
                    <a:pt x="437370" y="275729"/>
                    <a:pt x="409422" y="233606"/>
                  </a:cubicBezTo>
                  <a:lnTo>
                    <a:pt x="397674" y="245337"/>
                  </a:lnTo>
                  <a:cubicBezTo>
                    <a:pt x="387794" y="255201"/>
                    <a:pt x="371773" y="255201"/>
                    <a:pt x="361894" y="245337"/>
                  </a:cubicBezTo>
                  <a:cubicBezTo>
                    <a:pt x="351925" y="235473"/>
                    <a:pt x="351925" y="219477"/>
                    <a:pt x="361894" y="209613"/>
                  </a:cubicBezTo>
                  <a:lnTo>
                    <a:pt x="373642" y="197882"/>
                  </a:lnTo>
                  <a:cubicBezTo>
                    <a:pt x="352548" y="183930"/>
                    <a:pt x="328183" y="176954"/>
                    <a:pt x="303818" y="176954"/>
                  </a:cubicBezTo>
                  <a:close/>
                  <a:moveTo>
                    <a:pt x="499851" y="143318"/>
                  </a:moveTo>
                  <a:lnTo>
                    <a:pt x="445736" y="197349"/>
                  </a:lnTo>
                  <a:cubicBezTo>
                    <a:pt x="492731" y="260000"/>
                    <a:pt x="492731" y="346644"/>
                    <a:pt x="445736" y="409295"/>
                  </a:cubicBezTo>
                  <a:lnTo>
                    <a:pt x="499851" y="463325"/>
                  </a:lnTo>
                  <a:cubicBezTo>
                    <a:pt x="576040" y="370460"/>
                    <a:pt x="576040" y="236183"/>
                    <a:pt x="499851" y="143318"/>
                  </a:cubicBezTo>
                  <a:close/>
                  <a:moveTo>
                    <a:pt x="107785" y="143318"/>
                  </a:moveTo>
                  <a:cubicBezTo>
                    <a:pt x="31596" y="236183"/>
                    <a:pt x="31596" y="370460"/>
                    <a:pt x="107785" y="463325"/>
                  </a:cubicBezTo>
                  <a:lnTo>
                    <a:pt x="161900" y="409295"/>
                  </a:lnTo>
                  <a:cubicBezTo>
                    <a:pt x="114816" y="346644"/>
                    <a:pt x="114816" y="260000"/>
                    <a:pt x="161900" y="197349"/>
                  </a:cubicBezTo>
                  <a:close/>
                  <a:moveTo>
                    <a:pt x="303807" y="50542"/>
                  </a:moveTo>
                  <a:cubicBezTo>
                    <a:pt x="246944" y="50542"/>
                    <a:pt x="190070" y="69560"/>
                    <a:pt x="143565" y="107594"/>
                  </a:cubicBezTo>
                  <a:lnTo>
                    <a:pt x="197680" y="161625"/>
                  </a:lnTo>
                  <a:cubicBezTo>
                    <a:pt x="260428" y="114615"/>
                    <a:pt x="347208" y="114615"/>
                    <a:pt x="409956" y="161625"/>
                  </a:cubicBezTo>
                  <a:lnTo>
                    <a:pt x="463982" y="107594"/>
                  </a:lnTo>
                  <a:cubicBezTo>
                    <a:pt x="417521" y="69560"/>
                    <a:pt x="360670" y="50542"/>
                    <a:pt x="303807" y="50542"/>
                  </a:cubicBezTo>
                  <a:close/>
                  <a:moveTo>
                    <a:pt x="303818" y="0"/>
                  </a:moveTo>
                  <a:cubicBezTo>
                    <a:pt x="381564" y="0"/>
                    <a:pt x="459309" y="29614"/>
                    <a:pt x="518631" y="88843"/>
                  </a:cubicBezTo>
                  <a:cubicBezTo>
                    <a:pt x="637186" y="207213"/>
                    <a:pt x="637275" y="399253"/>
                    <a:pt x="518720" y="517623"/>
                  </a:cubicBezTo>
                  <a:cubicBezTo>
                    <a:pt x="518720" y="517712"/>
                    <a:pt x="518631" y="517712"/>
                    <a:pt x="518631" y="517800"/>
                  </a:cubicBezTo>
                  <a:cubicBezTo>
                    <a:pt x="518542" y="517800"/>
                    <a:pt x="518542" y="517889"/>
                    <a:pt x="518453" y="517889"/>
                  </a:cubicBezTo>
                  <a:cubicBezTo>
                    <a:pt x="399899" y="636170"/>
                    <a:pt x="207737" y="636170"/>
                    <a:pt x="89094" y="517889"/>
                  </a:cubicBezTo>
                  <a:cubicBezTo>
                    <a:pt x="89094" y="517889"/>
                    <a:pt x="89005" y="517800"/>
                    <a:pt x="89005" y="517800"/>
                  </a:cubicBezTo>
                  <a:cubicBezTo>
                    <a:pt x="88916" y="517712"/>
                    <a:pt x="88916" y="517712"/>
                    <a:pt x="88827" y="517623"/>
                  </a:cubicBezTo>
                  <a:cubicBezTo>
                    <a:pt x="-29639" y="399164"/>
                    <a:pt x="-29639" y="207213"/>
                    <a:pt x="89005" y="88843"/>
                  </a:cubicBezTo>
                  <a:cubicBezTo>
                    <a:pt x="148327" y="29614"/>
                    <a:pt x="226072" y="0"/>
                    <a:pt x="3038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6CCA79-5DA1-46A3-970F-EE60994831DB}"/>
              </a:ext>
            </a:extLst>
          </p:cNvPr>
          <p:cNvGrpSpPr/>
          <p:nvPr/>
        </p:nvGrpSpPr>
        <p:grpSpPr>
          <a:xfrm>
            <a:off x="5896901" y="4635714"/>
            <a:ext cx="4260307" cy="2418040"/>
            <a:chOff x="5777210" y="4679139"/>
            <a:chExt cx="4260307" cy="24180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BAE5C6-0294-4F51-ABD3-0CA8AB47814C}"/>
                </a:ext>
              </a:extLst>
            </p:cNvPr>
            <p:cNvGrpSpPr/>
            <p:nvPr/>
          </p:nvGrpSpPr>
          <p:grpSpPr>
            <a:xfrm>
              <a:off x="5777210" y="4679139"/>
              <a:ext cx="4260307" cy="2418040"/>
              <a:chOff x="5833912" y="4579547"/>
              <a:chExt cx="4260307" cy="241804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5833912" y="4579547"/>
                <a:ext cx="3347319" cy="2418040"/>
                <a:chOff x="3992555" y="624499"/>
                <a:chExt cx="3347319" cy="2418040"/>
              </a:xfrm>
            </p:grpSpPr>
            <p:sp>
              <p:nvSpPr>
                <p:cNvPr id="63" name="任意多边形 62"/>
                <p:cNvSpPr/>
                <p:nvPr/>
              </p:nvSpPr>
              <p:spPr>
                <a:xfrm>
                  <a:off x="4082777" y="714777"/>
                  <a:ext cx="3257097" cy="2327762"/>
                </a:xfrm>
                <a:custGeom>
                  <a:avLst/>
                  <a:gdLst>
                    <a:gd name="connsiteX0" fmla="*/ 0 w 4673600"/>
                    <a:gd name="connsiteY0" fmla="*/ 1333500 h 3340100"/>
                    <a:gd name="connsiteX1" fmla="*/ 1333500 w 4673600"/>
                    <a:gd name="connsiteY1" fmla="*/ 0 h 3340100"/>
                    <a:gd name="connsiteX2" fmla="*/ 4673600 w 4673600"/>
                    <a:gd name="connsiteY2" fmla="*/ 3340100 h 3340100"/>
                    <a:gd name="connsiteX3" fmla="*/ 2413000 w 4673600"/>
                    <a:gd name="connsiteY3" fmla="*/ 3340100 h 3340100"/>
                    <a:gd name="connsiteX4" fmla="*/ 2120900 w 4673600"/>
                    <a:gd name="connsiteY4" fmla="*/ 3340100 h 3340100"/>
                    <a:gd name="connsiteX5" fmla="*/ 1981200 w 4673600"/>
                    <a:gd name="connsiteY5" fmla="*/ 3340100 h 3340100"/>
                    <a:gd name="connsiteX6" fmla="*/ 0 w 4673600"/>
                    <a:gd name="connsiteY6" fmla="*/ 1333500 h 334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3600" h="3340100">
                      <a:moveTo>
                        <a:pt x="0" y="1333500"/>
                      </a:moveTo>
                      <a:lnTo>
                        <a:pt x="1333500" y="0"/>
                      </a:lnTo>
                      <a:lnTo>
                        <a:pt x="4673600" y="3340100"/>
                      </a:lnTo>
                      <a:lnTo>
                        <a:pt x="2413000" y="3340100"/>
                      </a:lnTo>
                      <a:lnTo>
                        <a:pt x="2120900" y="3340100"/>
                      </a:lnTo>
                      <a:lnTo>
                        <a:pt x="1981200" y="3340100"/>
                      </a:lnTo>
                      <a:lnTo>
                        <a:pt x="0" y="1333500"/>
                      </a:lnTo>
                      <a:close/>
                    </a:path>
                  </a:pathLst>
                </a:custGeom>
                <a:gradFill>
                  <a:gsLst>
                    <a:gs pos="60000">
                      <a:schemeClr val="accent1">
                        <a:lumMod val="5000"/>
                        <a:lumOff val="95000"/>
                        <a:alpha val="7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Oval 47"/>
                <p:cNvSpPr/>
                <p:nvPr/>
              </p:nvSpPr>
              <p:spPr bwMode="auto">
                <a:xfrm>
                  <a:off x="4068440" y="710089"/>
                  <a:ext cx="953484" cy="953484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992555" y="624499"/>
                  <a:ext cx="953484" cy="953484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7394226" y="4609020"/>
                <a:ext cx="2699993" cy="1648020"/>
                <a:chOff x="4068266" y="2231030"/>
                <a:chExt cx="2090250" cy="621652"/>
              </a:xfrm>
            </p:grpSpPr>
            <p:sp>
              <p:nvSpPr>
                <p:cNvPr id="73" name="文本框 21"/>
                <p:cNvSpPr txBox="1">
                  <a:spLocks/>
                </p:cNvSpPr>
                <p:nvPr/>
              </p:nvSpPr>
              <p:spPr>
                <a:xfrm>
                  <a:off x="4096224" y="2231030"/>
                  <a:ext cx="2018395" cy="120148"/>
                </a:xfrm>
                <a:prstGeom prst="rect">
                  <a:avLst/>
                </a:prstGeom>
              </p:spPr>
              <p:txBody>
                <a:bodyPr vert="horz" wrap="none" lIns="0" tIns="0" rIns="0" bIns="0" anchor="b" anchorCtr="0">
                  <a:normAutofit/>
                </a:bodyPr>
                <a:lstStyle/>
                <a:p>
                  <a:pPr marL="0" indent="0">
                    <a:spcBef>
                      <a:spcPct val="0"/>
                    </a:spcBef>
                    <a:buNone/>
                  </a:pPr>
                  <a:r>
                    <a:rPr lang="zh-CN" altLang="en-US" sz="16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用户段</a:t>
                  </a:r>
                </a:p>
              </p:txBody>
            </p:sp>
            <p:sp>
              <p:nvSpPr>
                <p:cNvPr id="74" name="文本框 22"/>
                <p:cNvSpPr txBox="1">
                  <a:spLocks/>
                </p:cNvSpPr>
                <p:nvPr/>
              </p:nvSpPr>
              <p:spPr>
                <a:xfrm>
                  <a:off x="4068266" y="2369500"/>
                  <a:ext cx="2090250" cy="483182"/>
                </a:xfrm>
                <a:prstGeom prst="rect">
                  <a:avLst/>
                </a:prstGeom>
              </p:spPr>
              <p:txBody>
                <a:bodyPr vert="horz" wrap="square" lIns="0" tIns="0" rIns="0" bIns="0" anchor="t" anchorCtr="0">
                  <a:normAutofit fontScale="92500" lnSpcReduction="10000"/>
                  <a:scene3d>
                    <a:camera prst="orthographicFront"/>
                    <a:lightRig rig="harsh" dir="t"/>
                  </a:scene3d>
                  <a:sp3d extrusionH="57150" prstMaterial="matte">
                    <a:bevelT w="63500" h="12700" prst="angle"/>
                    <a:contourClr>
                      <a:schemeClr val="bg1">
                        <a:lumMod val="65000"/>
                      </a:schemeClr>
                    </a:contourClr>
                  </a:sp3d>
                </a:bodyPr>
                <a:lstStyle/>
                <a:p>
                  <a:r>
                    <a:rPr lang="zh-CN" altLang="en-US" sz="1900" dirty="0">
                      <a:ln w="0"/>
                      <a:solidFill>
                        <a:schemeClr val="accent5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华文仿宋" panose="02010600040101010101" pitchFamily="2" charset="-122"/>
                      <a:ea typeface="华文仿宋" panose="02010600040101010101" pitchFamily="2" charset="-122"/>
                    </a:rPr>
                    <a:t>用户段包括北斗及兼容其他卫星导航系统的芯片、模块、天线等基础产品，以及终端设备、应用系统与应用服务等</a:t>
                  </a:r>
                </a:p>
              </p:txBody>
            </p:sp>
          </p:grpSp>
        </p:grpSp>
        <p:sp>
          <p:nvSpPr>
            <p:cNvPr id="42" name="target_335797"/>
            <p:cNvSpPr>
              <a:spLocks noChangeAspect="1"/>
            </p:cNvSpPr>
            <p:nvPr/>
          </p:nvSpPr>
          <p:spPr bwMode="auto">
            <a:xfrm>
              <a:off x="6071723" y="4825246"/>
              <a:ext cx="512739" cy="511901"/>
            </a:xfrm>
            <a:custGeom>
              <a:avLst/>
              <a:gdLst>
                <a:gd name="connsiteX0" fmla="*/ 197680 w 607591"/>
                <a:gd name="connsiteY0" fmla="*/ 445019 h 606599"/>
                <a:gd name="connsiteX1" fmla="*/ 143565 w 607591"/>
                <a:gd name="connsiteY1" fmla="*/ 499050 h 606599"/>
                <a:gd name="connsiteX2" fmla="*/ 463982 w 607591"/>
                <a:gd name="connsiteY2" fmla="*/ 499050 h 606599"/>
                <a:gd name="connsiteX3" fmla="*/ 409956 w 607591"/>
                <a:gd name="connsiteY3" fmla="*/ 445019 h 606599"/>
                <a:gd name="connsiteX4" fmla="*/ 197680 w 607591"/>
                <a:gd name="connsiteY4" fmla="*/ 445019 h 606599"/>
                <a:gd name="connsiteX5" fmla="*/ 303774 w 607591"/>
                <a:gd name="connsiteY5" fmla="*/ 278047 h 606599"/>
                <a:gd name="connsiteX6" fmla="*/ 321679 w 607591"/>
                <a:gd name="connsiteY6" fmla="*/ 285444 h 606599"/>
                <a:gd name="connsiteX7" fmla="*/ 321679 w 607591"/>
                <a:gd name="connsiteY7" fmla="*/ 321164 h 606599"/>
                <a:gd name="connsiteX8" fmla="*/ 285868 w 607591"/>
                <a:gd name="connsiteY8" fmla="*/ 321164 h 606599"/>
                <a:gd name="connsiteX9" fmla="*/ 285868 w 607591"/>
                <a:gd name="connsiteY9" fmla="*/ 285444 h 606599"/>
                <a:gd name="connsiteX10" fmla="*/ 303774 w 607591"/>
                <a:gd name="connsiteY10" fmla="*/ 278047 h 606599"/>
                <a:gd name="connsiteX11" fmla="*/ 303818 w 607591"/>
                <a:gd name="connsiteY11" fmla="*/ 176954 h 606599"/>
                <a:gd name="connsiteX12" fmla="*/ 233994 w 607591"/>
                <a:gd name="connsiteY12" fmla="*/ 197882 h 606599"/>
                <a:gd name="connsiteX13" fmla="*/ 245742 w 607591"/>
                <a:gd name="connsiteY13" fmla="*/ 209613 h 606599"/>
                <a:gd name="connsiteX14" fmla="*/ 245742 w 607591"/>
                <a:gd name="connsiteY14" fmla="*/ 245337 h 606599"/>
                <a:gd name="connsiteX15" fmla="*/ 209962 w 607591"/>
                <a:gd name="connsiteY15" fmla="*/ 245337 h 606599"/>
                <a:gd name="connsiteX16" fmla="*/ 198214 w 607591"/>
                <a:gd name="connsiteY16" fmla="*/ 233606 h 606599"/>
                <a:gd name="connsiteX17" fmla="*/ 198214 w 607591"/>
                <a:gd name="connsiteY17" fmla="*/ 373037 h 606599"/>
                <a:gd name="connsiteX18" fmla="*/ 209962 w 607591"/>
                <a:gd name="connsiteY18" fmla="*/ 361307 h 606599"/>
                <a:gd name="connsiteX19" fmla="*/ 245742 w 607591"/>
                <a:gd name="connsiteY19" fmla="*/ 361307 h 606599"/>
                <a:gd name="connsiteX20" fmla="*/ 245742 w 607591"/>
                <a:gd name="connsiteY20" fmla="*/ 397031 h 606599"/>
                <a:gd name="connsiteX21" fmla="*/ 233994 w 607591"/>
                <a:gd name="connsiteY21" fmla="*/ 408762 h 606599"/>
                <a:gd name="connsiteX22" fmla="*/ 373642 w 607591"/>
                <a:gd name="connsiteY22" fmla="*/ 408762 h 606599"/>
                <a:gd name="connsiteX23" fmla="*/ 361894 w 607591"/>
                <a:gd name="connsiteY23" fmla="*/ 397031 h 606599"/>
                <a:gd name="connsiteX24" fmla="*/ 361894 w 607591"/>
                <a:gd name="connsiteY24" fmla="*/ 361307 h 606599"/>
                <a:gd name="connsiteX25" fmla="*/ 397674 w 607591"/>
                <a:gd name="connsiteY25" fmla="*/ 361307 h 606599"/>
                <a:gd name="connsiteX26" fmla="*/ 409422 w 607591"/>
                <a:gd name="connsiteY26" fmla="*/ 373037 h 606599"/>
                <a:gd name="connsiteX27" fmla="*/ 409422 w 607591"/>
                <a:gd name="connsiteY27" fmla="*/ 233606 h 606599"/>
                <a:gd name="connsiteX28" fmla="*/ 397674 w 607591"/>
                <a:gd name="connsiteY28" fmla="*/ 245337 h 606599"/>
                <a:gd name="connsiteX29" fmla="*/ 361894 w 607591"/>
                <a:gd name="connsiteY29" fmla="*/ 245337 h 606599"/>
                <a:gd name="connsiteX30" fmla="*/ 361894 w 607591"/>
                <a:gd name="connsiteY30" fmla="*/ 209613 h 606599"/>
                <a:gd name="connsiteX31" fmla="*/ 373642 w 607591"/>
                <a:gd name="connsiteY31" fmla="*/ 197882 h 606599"/>
                <a:gd name="connsiteX32" fmla="*/ 303818 w 607591"/>
                <a:gd name="connsiteY32" fmla="*/ 176954 h 606599"/>
                <a:gd name="connsiteX33" fmla="*/ 499851 w 607591"/>
                <a:gd name="connsiteY33" fmla="*/ 143318 h 606599"/>
                <a:gd name="connsiteX34" fmla="*/ 445736 w 607591"/>
                <a:gd name="connsiteY34" fmla="*/ 197349 h 606599"/>
                <a:gd name="connsiteX35" fmla="*/ 445736 w 607591"/>
                <a:gd name="connsiteY35" fmla="*/ 409295 h 606599"/>
                <a:gd name="connsiteX36" fmla="*/ 499851 w 607591"/>
                <a:gd name="connsiteY36" fmla="*/ 463325 h 606599"/>
                <a:gd name="connsiteX37" fmla="*/ 499851 w 607591"/>
                <a:gd name="connsiteY37" fmla="*/ 143318 h 606599"/>
                <a:gd name="connsiteX38" fmla="*/ 107785 w 607591"/>
                <a:gd name="connsiteY38" fmla="*/ 143318 h 606599"/>
                <a:gd name="connsiteX39" fmla="*/ 107785 w 607591"/>
                <a:gd name="connsiteY39" fmla="*/ 463325 h 606599"/>
                <a:gd name="connsiteX40" fmla="*/ 161900 w 607591"/>
                <a:gd name="connsiteY40" fmla="*/ 409295 h 606599"/>
                <a:gd name="connsiteX41" fmla="*/ 161900 w 607591"/>
                <a:gd name="connsiteY41" fmla="*/ 197349 h 606599"/>
                <a:gd name="connsiteX42" fmla="*/ 303807 w 607591"/>
                <a:gd name="connsiteY42" fmla="*/ 50542 h 606599"/>
                <a:gd name="connsiteX43" fmla="*/ 143565 w 607591"/>
                <a:gd name="connsiteY43" fmla="*/ 107594 h 606599"/>
                <a:gd name="connsiteX44" fmla="*/ 197680 w 607591"/>
                <a:gd name="connsiteY44" fmla="*/ 161625 h 606599"/>
                <a:gd name="connsiteX45" fmla="*/ 409956 w 607591"/>
                <a:gd name="connsiteY45" fmla="*/ 161625 h 606599"/>
                <a:gd name="connsiteX46" fmla="*/ 463982 w 607591"/>
                <a:gd name="connsiteY46" fmla="*/ 107594 h 606599"/>
                <a:gd name="connsiteX47" fmla="*/ 303807 w 607591"/>
                <a:gd name="connsiteY47" fmla="*/ 50542 h 606599"/>
                <a:gd name="connsiteX48" fmla="*/ 303818 w 607591"/>
                <a:gd name="connsiteY48" fmla="*/ 0 h 606599"/>
                <a:gd name="connsiteX49" fmla="*/ 518631 w 607591"/>
                <a:gd name="connsiteY49" fmla="*/ 88843 h 606599"/>
                <a:gd name="connsiteX50" fmla="*/ 518720 w 607591"/>
                <a:gd name="connsiteY50" fmla="*/ 517623 h 606599"/>
                <a:gd name="connsiteX51" fmla="*/ 518631 w 607591"/>
                <a:gd name="connsiteY51" fmla="*/ 517800 h 606599"/>
                <a:gd name="connsiteX52" fmla="*/ 518453 w 607591"/>
                <a:gd name="connsiteY52" fmla="*/ 517889 h 606599"/>
                <a:gd name="connsiteX53" fmla="*/ 89094 w 607591"/>
                <a:gd name="connsiteY53" fmla="*/ 517889 h 606599"/>
                <a:gd name="connsiteX54" fmla="*/ 89005 w 607591"/>
                <a:gd name="connsiteY54" fmla="*/ 517800 h 606599"/>
                <a:gd name="connsiteX55" fmla="*/ 88827 w 607591"/>
                <a:gd name="connsiteY55" fmla="*/ 517623 h 606599"/>
                <a:gd name="connsiteX56" fmla="*/ 89005 w 607591"/>
                <a:gd name="connsiteY56" fmla="*/ 88843 h 606599"/>
                <a:gd name="connsiteX57" fmla="*/ 303818 w 607591"/>
                <a:gd name="connsiteY57" fmla="*/ 0 h 6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591" h="606599">
                  <a:moveTo>
                    <a:pt x="197680" y="445019"/>
                  </a:moveTo>
                  <a:lnTo>
                    <a:pt x="143565" y="499050"/>
                  </a:lnTo>
                  <a:cubicBezTo>
                    <a:pt x="236575" y="575119"/>
                    <a:pt x="371061" y="575119"/>
                    <a:pt x="463982" y="499050"/>
                  </a:cubicBezTo>
                  <a:lnTo>
                    <a:pt x="409956" y="445019"/>
                  </a:lnTo>
                  <a:cubicBezTo>
                    <a:pt x="347208" y="491940"/>
                    <a:pt x="260428" y="491940"/>
                    <a:pt x="197680" y="445019"/>
                  </a:cubicBezTo>
                  <a:close/>
                  <a:moveTo>
                    <a:pt x="303774" y="278047"/>
                  </a:moveTo>
                  <a:cubicBezTo>
                    <a:pt x="310254" y="278047"/>
                    <a:pt x="316735" y="280513"/>
                    <a:pt x="321679" y="285444"/>
                  </a:cubicBezTo>
                  <a:cubicBezTo>
                    <a:pt x="331656" y="295307"/>
                    <a:pt x="331656" y="311390"/>
                    <a:pt x="321679" y="321164"/>
                  </a:cubicBezTo>
                  <a:cubicBezTo>
                    <a:pt x="311791" y="331116"/>
                    <a:pt x="295756" y="331116"/>
                    <a:pt x="285868" y="321164"/>
                  </a:cubicBezTo>
                  <a:cubicBezTo>
                    <a:pt x="275980" y="311390"/>
                    <a:pt x="275980" y="295307"/>
                    <a:pt x="285868" y="285444"/>
                  </a:cubicBezTo>
                  <a:cubicBezTo>
                    <a:pt x="290812" y="280513"/>
                    <a:pt x="297293" y="278047"/>
                    <a:pt x="303774" y="278047"/>
                  </a:cubicBezTo>
                  <a:close/>
                  <a:moveTo>
                    <a:pt x="303818" y="176954"/>
                  </a:moveTo>
                  <a:cubicBezTo>
                    <a:pt x="279453" y="176954"/>
                    <a:pt x="255088" y="183930"/>
                    <a:pt x="233994" y="197882"/>
                  </a:cubicBezTo>
                  <a:lnTo>
                    <a:pt x="245742" y="209613"/>
                  </a:lnTo>
                  <a:cubicBezTo>
                    <a:pt x="255622" y="219477"/>
                    <a:pt x="255622" y="235473"/>
                    <a:pt x="245742" y="245337"/>
                  </a:cubicBezTo>
                  <a:cubicBezTo>
                    <a:pt x="235863" y="255201"/>
                    <a:pt x="219842" y="255201"/>
                    <a:pt x="209962" y="245337"/>
                  </a:cubicBezTo>
                  <a:lnTo>
                    <a:pt x="198214" y="233606"/>
                  </a:lnTo>
                  <a:cubicBezTo>
                    <a:pt x="170266" y="275729"/>
                    <a:pt x="170266" y="330915"/>
                    <a:pt x="198214" y="373037"/>
                  </a:cubicBezTo>
                  <a:lnTo>
                    <a:pt x="209962" y="361307"/>
                  </a:lnTo>
                  <a:cubicBezTo>
                    <a:pt x="219842" y="351443"/>
                    <a:pt x="235863" y="351443"/>
                    <a:pt x="245742" y="361307"/>
                  </a:cubicBezTo>
                  <a:cubicBezTo>
                    <a:pt x="255622" y="371171"/>
                    <a:pt x="255622" y="387167"/>
                    <a:pt x="245742" y="397031"/>
                  </a:cubicBezTo>
                  <a:lnTo>
                    <a:pt x="233994" y="408762"/>
                  </a:lnTo>
                  <a:cubicBezTo>
                    <a:pt x="276182" y="436666"/>
                    <a:pt x="331454" y="436666"/>
                    <a:pt x="373642" y="408762"/>
                  </a:cubicBezTo>
                  <a:lnTo>
                    <a:pt x="361894" y="397031"/>
                  </a:lnTo>
                  <a:cubicBezTo>
                    <a:pt x="351925" y="387167"/>
                    <a:pt x="351925" y="371171"/>
                    <a:pt x="361894" y="361307"/>
                  </a:cubicBezTo>
                  <a:cubicBezTo>
                    <a:pt x="371773" y="351443"/>
                    <a:pt x="387794" y="351443"/>
                    <a:pt x="397674" y="361307"/>
                  </a:cubicBezTo>
                  <a:lnTo>
                    <a:pt x="409422" y="373037"/>
                  </a:lnTo>
                  <a:cubicBezTo>
                    <a:pt x="437370" y="330915"/>
                    <a:pt x="437370" y="275729"/>
                    <a:pt x="409422" y="233606"/>
                  </a:cubicBezTo>
                  <a:lnTo>
                    <a:pt x="397674" y="245337"/>
                  </a:lnTo>
                  <a:cubicBezTo>
                    <a:pt x="387794" y="255201"/>
                    <a:pt x="371773" y="255201"/>
                    <a:pt x="361894" y="245337"/>
                  </a:cubicBezTo>
                  <a:cubicBezTo>
                    <a:pt x="351925" y="235473"/>
                    <a:pt x="351925" y="219477"/>
                    <a:pt x="361894" y="209613"/>
                  </a:cubicBezTo>
                  <a:lnTo>
                    <a:pt x="373642" y="197882"/>
                  </a:lnTo>
                  <a:cubicBezTo>
                    <a:pt x="352548" y="183930"/>
                    <a:pt x="328183" y="176954"/>
                    <a:pt x="303818" y="176954"/>
                  </a:cubicBezTo>
                  <a:close/>
                  <a:moveTo>
                    <a:pt x="499851" y="143318"/>
                  </a:moveTo>
                  <a:lnTo>
                    <a:pt x="445736" y="197349"/>
                  </a:lnTo>
                  <a:cubicBezTo>
                    <a:pt x="492731" y="260000"/>
                    <a:pt x="492731" y="346644"/>
                    <a:pt x="445736" y="409295"/>
                  </a:cubicBezTo>
                  <a:lnTo>
                    <a:pt x="499851" y="463325"/>
                  </a:lnTo>
                  <a:cubicBezTo>
                    <a:pt x="576040" y="370460"/>
                    <a:pt x="576040" y="236183"/>
                    <a:pt x="499851" y="143318"/>
                  </a:cubicBezTo>
                  <a:close/>
                  <a:moveTo>
                    <a:pt x="107785" y="143318"/>
                  </a:moveTo>
                  <a:cubicBezTo>
                    <a:pt x="31596" y="236183"/>
                    <a:pt x="31596" y="370460"/>
                    <a:pt x="107785" y="463325"/>
                  </a:cubicBezTo>
                  <a:lnTo>
                    <a:pt x="161900" y="409295"/>
                  </a:lnTo>
                  <a:cubicBezTo>
                    <a:pt x="114816" y="346644"/>
                    <a:pt x="114816" y="260000"/>
                    <a:pt x="161900" y="197349"/>
                  </a:cubicBezTo>
                  <a:close/>
                  <a:moveTo>
                    <a:pt x="303807" y="50542"/>
                  </a:moveTo>
                  <a:cubicBezTo>
                    <a:pt x="246944" y="50542"/>
                    <a:pt x="190070" y="69560"/>
                    <a:pt x="143565" y="107594"/>
                  </a:cubicBezTo>
                  <a:lnTo>
                    <a:pt x="197680" y="161625"/>
                  </a:lnTo>
                  <a:cubicBezTo>
                    <a:pt x="260428" y="114615"/>
                    <a:pt x="347208" y="114615"/>
                    <a:pt x="409956" y="161625"/>
                  </a:cubicBezTo>
                  <a:lnTo>
                    <a:pt x="463982" y="107594"/>
                  </a:lnTo>
                  <a:cubicBezTo>
                    <a:pt x="417521" y="69560"/>
                    <a:pt x="360670" y="50542"/>
                    <a:pt x="303807" y="50542"/>
                  </a:cubicBezTo>
                  <a:close/>
                  <a:moveTo>
                    <a:pt x="303818" y="0"/>
                  </a:moveTo>
                  <a:cubicBezTo>
                    <a:pt x="381564" y="0"/>
                    <a:pt x="459309" y="29614"/>
                    <a:pt x="518631" y="88843"/>
                  </a:cubicBezTo>
                  <a:cubicBezTo>
                    <a:pt x="637186" y="207213"/>
                    <a:pt x="637275" y="399253"/>
                    <a:pt x="518720" y="517623"/>
                  </a:cubicBezTo>
                  <a:cubicBezTo>
                    <a:pt x="518720" y="517712"/>
                    <a:pt x="518631" y="517712"/>
                    <a:pt x="518631" y="517800"/>
                  </a:cubicBezTo>
                  <a:cubicBezTo>
                    <a:pt x="518542" y="517800"/>
                    <a:pt x="518542" y="517889"/>
                    <a:pt x="518453" y="517889"/>
                  </a:cubicBezTo>
                  <a:cubicBezTo>
                    <a:pt x="399899" y="636170"/>
                    <a:pt x="207737" y="636170"/>
                    <a:pt x="89094" y="517889"/>
                  </a:cubicBezTo>
                  <a:cubicBezTo>
                    <a:pt x="89094" y="517889"/>
                    <a:pt x="89005" y="517800"/>
                    <a:pt x="89005" y="517800"/>
                  </a:cubicBezTo>
                  <a:cubicBezTo>
                    <a:pt x="88916" y="517712"/>
                    <a:pt x="88916" y="517712"/>
                    <a:pt x="88827" y="517623"/>
                  </a:cubicBezTo>
                  <a:cubicBezTo>
                    <a:pt x="-29639" y="399164"/>
                    <a:pt x="-29639" y="207213"/>
                    <a:pt x="89005" y="88843"/>
                  </a:cubicBezTo>
                  <a:cubicBezTo>
                    <a:pt x="148327" y="29614"/>
                    <a:pt x="226072" y="0"/>
                    <a:pt x="3038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67604F-1757-4B9E-B06B-4376343272A8}"/>
              </a:ext>
            </a:extLst>
          </p:cNvPr>
          <p:cNvGrpSpPr/>
          <p:nvPr/>
        </p:nvGrpSpPr>
        <p:grpSpPr>
          <a:xfrm>
            <a:off x="2017864" y="3619775"/>
            <a:ext cx="3345678" cy="2552527"/>
            <a:chOff x="1907815" y="3450029"/>
            <a:chExt cx="3345678" cy="255252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6933A6E-EAFB-4FE1-8C3C-431F955C4BA1}"/>
                </a:ext>
              </a:extLst>
            </p:cNvPr>
            <p:cNvGrpSpPr/>
            <p:nvPr/>
          </p:nvGrpSpPr>
          <p:grpSpPr>
            <a:xfrm>
              <a:off x="1907815" y="3450029"/>
              <a:ext cx="3345678" cy="2418040"/>
              <a:chOff x="8345840" y="624499"/>
              <a:chExt cx="3345678" cy="2418040"/>
            </a:xfrm>
          </p:grpSpPr>
          <p:sp>
            <p:nvSpPr>
              <p:cNvPr id="44" name="任意多边形 63">
                <a:extLst>
                  <a:ext uri="{FF2B5EF4-FFF2-40B4-BE49-F238E27FC236}">
                    <a16:creationId xmlns:a16="http://schemas.microsoft.com/office/drawing/2014/main" id="{A0F4DC6C-E4BA-4939-98BD-D012BD39424B}"/>
                  </a:ext>
                </a:extLst>
              </p:cNvPr>
              <p:cNvSpPr/>
              <p:nvPr/>
            </p:nvSpPr>
            <p:spPr>
              <a:xfrm>
                <a:off x="8434421" y="714777"/>
                <a:ext cx="3257097" cy="2327762"/>
              </a:xfrm>
              <a:custGeom>
                <a:avLst/>
                <a:gdLst>
                  <a:gd name="connsiteX0" fmla="*/ 0 w 4673600"/>
                  <a:gd name="connsiteY0" fmla="*/ 1333500 h 3340100"/>
                  <a:gd name="connsiteX1" fmla="*/ 1333500 w 4673600"/>
                  <a:gd name="connsiteY1" fmla="*/ 0 h 3340100"/>
                  <a:gd name="connsiteX2" fmla="*/ 4673600 w 4673600"/>
                  <a:gd name="connsiteY2" fmla="*/ 3340100 h 3340100"/>
                  <a:gd name="connsiteX3" fmla="*/ 2413000 w 4673600"/>
                  <a:gd name="connsiteY3" fmla="*/ 3340100 h 3340100"/>
                  <a:gd name="connsiteX4" fmla="*/ 2120900 w 4673600"/>
                  <a:gd name="connsiteY4" fmla="*/ 3340100 h 3340100"/>
                  <a:gd name="connsiteX5" fmla="*/ 1981200 w 4673600"/>
                  <a:gd name="connsiteY5" fmla="*/ 3340100 h 3340100"/>
                  <a:gd name="connsiteX6" fmla="*/ 0 w 4673600"/>
                  <a:gd name="connsiteY6" fmla="*/ 1333500 h 334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3600" h="3340100">
                    <a:moveTo>
                      <a:pt x="0" y="1333500"/>
                    </a:moveTo>
                    <a:lnTo>
                      <a:pt x="1333500" y="0"/>
                    </a:lnTo>
                    <a:lnTo>
                      <a:pt x="4673600" y="3340100"/>
                    </a:lnTo>
                    <a:lnTo>
                      <a:pt x="2413000" y="3340100"/>
                    </a:lnTo>
                    <a:lnTo>
                      <a:pt x="2120900" y="3340100"/>
                    </a:lnTo>
                    <a:lnTo>
                      <a:pt x="1981200" y="3340100"/>
                    </a:lnTo>
                    <a:lnTo>
                      <a:pt x="0" y="1333500"/>
                    </a:lnTo>
                    <a:close/>
                  </a:path>
                </a:pathLst>
              </a:custGeom>
              <a:gradFill>
                <a:gsLst>
                  <a:gs pos="60000">
                    <a:schemeClr val="accent1">
                      <a:lumMod val="5000"/>
                      <a:lumOff val="95000"/>
                      <a:alpha val="70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Oval 5">
                <a:extLst>
                  <a:ext uri="{FF2B5EF4-FFF2-40B4-BE49-F238E27FC236}">
                    <a16:creationId xmlns:a16="http://schemas.microsoft.com/office/drawing/2014/main" id="{83B231F3-1BC6-490A-8AEC-9923FE5DC6AA}"/>
                  </a:ext>
                </a:extLst>
              </p:cNvPr>
              <p:cNvSpPr/>
              <p:nvPr/>
            </p:nvSpPr>
            <p:spPr bwMode="auto">
              <a:xfrm>
                <a:off x="8424787" y="710089"/>
                <a:ext cx="953484" cy="953484"/>
              </a:xfrm>
              <a:prstGeom prst="rect">
                <a:avLst/>
              </a:prstGeom>
              <a:solidFill>
                <a:srgbClr val="92D050"/>
              </a:solidFill>
              <a:ln w="317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E20C1E6-1E2E-4D27-AC05-C5AAC584538E}"/>
                  </a:ext>
                </a:extLst>
              </p:cNvPr>
              <p:cNvSpPr/>
              <p:nvPr/>
            </p:nvSpPr>
            <p:spPr>
              <a:xfrm>
                <a:off x="8345840" y="624499"/>
                <a:ext cx="953484" cy="953484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DB3C8653-4476-44FE-BB0C-0DED97F5734F}"/>
                </a:ext>
              </a:extLst>
            </p:cNvPr>
            <p:cNvGrpSpPr/>
            <p:nvPr/>
          </p:nvGrpSpPr>
          <p:grpSpPr>
            <a:xfrm>
              <a:off x="3087672" y="3530192"/>
              <a:ext cx="2117307" cy="2472364"/>
              <a:chOff x="4068266" y="1950516"/>
              <a:chExt cx="2117307" cy="873061"/>
            </a:xfrm>
          </p:grpSpPr>
          <p:sp>
            <p:nvSpPr>
              <p:cNvPr id="87" name="文本框 21">
                <a:extLst>
                  <a:ext uri="{FF2B5EF4-FFF2-40B4-BE49-F238E27FC236}">
                    <a16:creationId xmlns:a16="http://schemas.microsoft.com/office/drawing/2014/main" id="{30400BC7-8F31-4AD1-8AE0-0CC44D280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7178" y="1950516"/>
                <a:ext cx="2018395" cy="110589"/>
              </a:xfrm>
              <a:prstGeom prst="rect">
                <a:avLst/>
              </a:prstGeom>
            </p:spPr>
            <p:txBody>
              <a:bodyPr vert="horz" wrap="none" lIns="0" tIns="0" rIns="0" bIns="0" anchor="b" anchorCtr="0">
                <a:normAutofit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地面段</a:t>
                </a:r>
              </a:p>
            </p:txBody>
          </p:sp>
          <p:sp>
            <p:nvSpPr>
              <p:cNvPr id="88" name="文本框 22">
                <a:extLst>
                  <a:ext uri="{FF2B5EF4-FFF2-40B4-BE49-F238E27FC236}">
                    <a16:creationId xmlns:a16="http://schemas.microsoft.com/office/drawing/2014/main" id="{7983F328-8266-4BD7-B119-BDB363980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8266" y="2064677"/>
                <a:ext cx="2018395" cy="758900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r>
                  <a:rPr lang="zh-CN" altLang="en-US" sz="1900" b="1" dirty="0">
                    <a:ln/>
                    <a:solidFill>
                      <a:srgbClr val="00B05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地面段包括主控站、时间同步</a:t>
                </a:r>
                <a:r>
                  <a:rPr lang="en-US" altLang="zh-CN" sz="1900" b="1" dirty="0">
                    <a:ln/>
                    <a:solidFill>
                      <a:srgbClr val="00B05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/</a:t>
                </a:r>
                <a:r>
                  <a:rPr lang="zh-CN" altLang="en-US" sz="1900" b="1" dirty="0">
                    <a:ln/>
                    <a:solidFill>
                      <a:srgbClr val="00B05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注入站和监测站等若干地面站，以及星间链路运行管理设施</a:t>
                </a:r>
              </a:p>
            </p:txBody>
          </p:sp>
        </p:grpSp>
        <p:sp>
          <p:nvSpPr>
            <p:cNvPr id="89" name="target_335797">
              <a:extLst>
                <a:ext uri="{FF2B5EF4-FFF2-40B4-BE49-F238E27FC236}">
                  <a16:creationId xmlns:a16="http://schemas.microsoft.com/office/drawing/2014/main" id="{153A99B8-9734-4DD1-B7F4-4EA525A74F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48201" y="3687387"/>
              <a:ext cx="512739" cy="511901"/>
            </a:xfrm>
            <a:custGeom>
              <a:avLst/>
              <a:gdLst>
                <a:gd name="connsiteX0" fmla="*/ 197680 w 607591"/>
                <a:gd name="connsiteY0" fmla="*/ 445019 h 606599"/>
                <a:gd name="connsiteX1" fmla="*/ 143565 w 607591"/>
                <a:gd name="connsiteY1" fmla="*/ 499050 h 606599"/>
                <a:gd name="connsiteX2" fmla="*/ 463982 w 607591"/>
                <a:gd name="connsiteY2" fmla="*/ 499050 h 606599"/>
                <a:gd name="connsiteX3" fmla="*/ 409956 w 607591"/>
                <a:gd name="connsiteY3" fmla="*/ 445019 h 606599"/>
                <a:gd name="connsiteX4" fmla="*/ 197680 w 607591"/>
                <a:gd name="connsiteY4" fmla="*/ 445019 h 606599"/>
                <a:gd name="connsiteX5" fmla="*/ 303774 w 607591"/>
                <a:gd name="connsiteY5" fmla="*/ 278047 h 606599"/>
                <a:gd name="connsiteX6" fmla="*/ 321679 w 607591"/>
                <a:gd name="connsiteY6" fmla="*/ 285444 h 606599"/>
                <a:gd name="connsiteX7" fmla="*/ 321679 w 607591"/>
                <a:gd name="connsiteY7" fmla="*/ 321164 h 606599"/>
                <a:gd name="connsiteX8" fmla="*/ 285868 w 607591"/>
                <a:gd name="connsiteY8" fmla="*/ 321164 h 606599"/>
                <a:gd name="connsiteX9" fmla="*/ 285868 w 607591"/>
                <a:gd name="connsiteY9" fmla="*/ 285444 h 606599"/>
                <a:gd name="connsiteX10" fmla="*/ 303774 w 607591"/>
                <a:gd name="connsiteY10" fmla="*/ 278047 h 606599"/>
                <a:gd name="connsiteX11" fmla="*/ 303818 w 607591"/>
                <a:gd name="connsiteY11" fmla="*/ 176954 h 606599"/>
                <a:gd name="connsiteX12" fmla="*/ 233994 w 607591"/>
                <a:gd name="connsiteY12" fmla="*/ 197882 h 606599"/>
                <a:gd name="connsiteX13" fmla="*/ 245742 w 607591"/>
                <a:gd name="connsiteY13" fmla="*/ 209613 h 606599"/>
                <a:gd name="connsiteX14" fmla="*/ 245742 w 607591"/>
                <a:gd name="connsiteY14" fmla="*/ 245337 h 606599"/>
                <a:gd name="connsiteX15" fmla="*/ 209962 w 607591"/>
                <a:gd name="connsiteY15" fmla="*/ 245337 h 606599"/>
                <a:gd name="connsiteX16" fmla="*/ 198214 w 607591"/>
                <a:gd name="connsiteY16" fmla="*/ 233606 h 606599"/>
                <a:gd name="connsiteX17" fmla="*/ 198214 w 607591"/>
                <a:gd name="connsiteY17" fmla="*/ 373037 h 606599"/>
                <a:gd name="connsiteX18" fmla="*/ 209962 w 607591"/>
                <a:gd name="connsiteY18" fmla="*/ 361307 h 606599"/>
                <a:gd name="connsiteX19" fmla="*/ 245742 w 607591"/>
                <a:gd name="connsiteY19" fmla="*/ 361307 h 606599"/>
                <a:gd name="connsiteX20" fmla="*/ 245742 w 607591"/>
                <a:gd name="connsiteY20" fmla="*/ 397031 h 606599"/>
                <a:gd name="connsiteX21" fmla="*/ 233994 w 607591"/>
                <a:gd name="connsiteY21" fmla="*/ 408762 h 606599"/>
                <a:gd name="connsiteX22" fmla="*/ 373642 w 607591"/>
                <a:gd name="connsiteY22" fmla="*/ 408762 h 606599"/>
                <a:gd name="connsiteX23" fmla="*/ 361894 w 607591"/>
                <a:gd name="connsiteY23" fmla="*/ 397031 h 606599"/>
                <a:gd name="connsiteX24" fmla="*/ 361894 w 607591"/>
                <a:gd name="connsiteY24" fmla="*/ 361307 h 606599"/>
                <a:gd name="connsiteX25" fmla="*/ 397674 w 607591"/>
                <a:gd name="connsiteY25" fmla="*/ 361307 h 606599"/>
                <a:gd name="connsiteX26" fmla="*/ 409422 w 607591"/>
                <a:gd name="connsiteY26" fmla="*/ 373037 h 606599"/>
                <a:gd name="connsiteX27" fmla="*/ 409422 w 607591"/>
                <a:gd name="connsiteY27" fmla="*/ 233606 h 606599"/>
                <a:gd name="connsiteX28" fmla="*/ 397674 w 607591"/>
                <a:gd name="connsiteY28" fmla="*/ 245337 h 606599"/>
                <a:gd name="connsiteX29" fmla="*/ 361894 w 607591"/>
                <a:gd name="connsiteY29" fmla="*/ 245337 h 606599"/>
                <a:gd name="connsiteX30" fmla="*/ 361894 w 607591"/>
                <a:gd name="connsiteY30" fmla="*/ 209613 h 606599"/>
                <a:gd name="connsiteX31" fmla="*/ 373642 w 607591"/>
                <a:gd name="connsiteY31" fmla="*/ 197882 h 606599"/>
                <a:gd name="connsiteX32" fmla="*/ 303818 w 607591"/>
                <a:gd name="connsiteY32" fmla="*/ 176954 h 606599"/>
                <a:gd name="connsiteX33" fmla="*/ 499851 w 607591"/>
                <a:gd name="connsiteY33" fmla="*/ 143318 h 606599"/>
                <a:gd name="connsiteX34" fmla="*/ 445736 w 607591"/>
                <a:gd name="connsiteY34" fmla="*/ 197349 h 606599"/>
                <a:gd name="connsiteX35" fmla="*/ 445736 w 607591"/>
                <a:gd name="connsiteY35" fmla="*/ 409295 h 606599"/>
                <a:gd name="connsiteX36" fmla="*/ 499851 w 607591"/>
                <a:gd name="connsiteY36" fmla="*/ 463325 h 606599"/>
                <a:gd name="connsiteX37" fmla="*/ 499851 w 607591"/>
                <a:gd name="connsiteY37" fmla="*/ 143318 h 606599"/>
                <a:gd name="connsiteX38" fmla="*/ 107785 w 607591"/>
                <a:gd name="connsiteY38" fmla="*/ 143318 h 606599"/>
                <a:gd name="connsiteX39" fmla="*/ 107785 w 607591"/>
                <a:gd name="connsiteY39" fmla="*/ 463325 h 606599"/>
                <a:gd name="connsiteX40" fmla="*/ 161900 w 607591"/>
                <a:gd name="connsiteY40" fmla="*/ 409295 h 606599"/>
                <a:gd name="connsiteX41" fmla="*/ 161900 w 607591"/>
                <a:gd name="connsiteY41" fmla="*/ 197349 h 606599"/>
                <a:gd name="connsiteX42" fmla="*/ 303807 w 607591"/>
                <a:gd name="connsiteY42" fmla="*/ 50542 h 606599"/>
                <a:gd name="connsiteX43" fmla="*/ 143565 w 607591"/>
                <a:gd name="connsiteY43" fmla="*/ 107594 h 606599"/>
                <a:gd name="connsiteX44" fmla="*/ 197680 w 607591"/>
                <a:gd name="connsiteY44" fmla="*/ 161625 h 606599"/>
                <a:gd name="connsiteX45" fmla="*/ 409956 w 607591"/>
                <a:gd name="connsiteY45" fmla="*/ 161625 h 606599"/>
                <a:gd name="connsiteX46" fmla="*/ 463982 w 607591"/>
                <a:gd name="connsiteY46" fmla="*/ 107594 h 606599"/>
                <a:gd name="connsiteX47" fmla="*/ 303807 w 607591"/>
                <a:gd name="connsiteY47" fmla="*/ 50542 h 606599"/>
                <a:gd name="connsiteX48" fmla="*/ 303818 w 607591"/>
                <a:gd name="connsiteY48" fmla="*/ 0 h 606599"/>
                <a:gd name="connsiteX49" fmla="*/ 518631 w 607591"/>
                <a:gd name="connsiteY49" fmla="*/ 88843 h 606599"/>
                <a:gd name="connsiteX50" fmla="*/ 518720 w 607591"/>
                <a:gd name="connsiteY50" fmla="*/ 517623 h 606599"/>
                <a:gd name="connsiteX51" fmla="*/ 518631 w 607591"/>
                <a:gd name="connsiteY51" fmla="*/ 517800 h 606599"/>
                <a:gd name="connsiteX52" fmla="*/ 518453 w 607591"/>
                <a:gd name="connsiteY52" fmla="*/ 517889 h 606599"/>
                <a:gd name="connsiteX53" fmla="*/ 89094 w 607591"/>
                <a:gd name="connsiteY53" fmla="*/ 517889 h 606599"/>
                <a:gd name="connsiteX54" fmla="*/ 89005 w 607591"/>
                <a:gd name="connsiteY54" fmla="*/ 517800 h 606599"/>
                <a:gd name="connsiteX55" fmla="*/ 88827 w 607591"/>
                <a:gd name="connsiteY55" fmla="*/ 517623 h 606599"/>
                <a:gd name="connsiteX56" fmla="*/ 89005 w 607591"/>
                <a:gd name="connsiteY56" fmla="*/ 88843 h 606599"/>
                <a:gd name="connsiteX57" fmla="*/ 303818 w 607591"/>
                <a:gd name="connsiteY57" fmla="*/ 0 h 60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591" h="606599">
                  <a:moveTo>
                    <a:pt x="197680" y="445019"/>
                  </a:moveTo>
                  <a:lnTo>
                    <a:pt x="143565" y="499050"/>
                  </a:lnTo>
                  <a:cubicBezTo>
                    <a:pt x="236575" y="575119"/>
                    <a:pt x="371061" y="575119"/>
                    <a:pt x="463982" y="499050"/>
                  </a:cubicBezTo>
                  <a:lnTo>
                    <a:pt x="409956" y="445019"/>
                  </a:lnTo>
                  <a:cubicBezTo>
                    <a:pt x="347208" y="491940"/>
                    <a:pt x="260428" y="491940"/>
                    <a:pt x="197680" y="445019"/>
                  </a:cubicBezTo>
                  <a:close/>
                  <a:moveTo>
                    <a:pt x="303774" y="278047"/>
                  </a:moveTo>
                  <a:cubicBezTo>
                    <a:pt x="310254" y="278047"/>
                    <a:pt x="316735" y="280513"/>
                    <a:pt x="321679" y="285444"/>
                  </a:cubicBezTo>
                  <a:cubicBezTo>
                    <a:pt x="331656" y="295307"/>
                    <a:pt x="331656" y="311390"/>
                    <a:pt x="321679" y="321164"/>
                  </a:cubicBezTo>
                  <a:cubicBezTo>
                    <a:pt x="311791" y="331116"/>
                    <a:pt x="295756" y="331116"/>
                    <a:pt x="285868" y="321164"/>
                  </a:cubicBezTo>
                  <a:cubicBezTo>
                    <a:pt x="275980" y="311390"/>
                    <a:pt x="275980" y="295307"/>
                    <a:pt x="285868" y="285444"/>
                  </a:cubicBezTo>
                  <a:cubicBezTo>
                    <a:pt x="290812" y="280513"/>
                    <a:pt x="297293" y="278047"/>
                    <a:pt x="303774" y="278047"/>
                  </a:cubicBezTo>
                  <a:close/>
                  <a:moveTo>
                    <a:pt x="303818" y="176954"/>
                  </a:moveTo>
                  <a:cubicBezTo>
                    <a:pt x="279453" y="176954"/>
                    <a:pt x="255088" y="183930"/>
                    <a:pt x="233994" y="197882"/>
                  </a:cubicBezTo>
                  <a:lnTo>
                    <a:pt x="245742" y="209613"/>
                  </a:lnTo>
                  <a:cubicBezTo>
                    <a:pt x="255622" y="219477"/>
                    <a:pt x="255622" y="235473"/>
                    <a:pt x="245742" y="245337"/>
                  </a:cubicBezTo>
                  <a:cubicBezTo>
                    <a:pt x="235863" y="255201"/>
                    <a:pt x="219842" y="255201"/>
                    <a:pt x="209962" y="245337"/>
                  </a:cubicBezTo>
                  <a:lnTo>
                    <a:pt x="198214" y="233606"/>
                  </a:lnTo>
                  <a:cubicBezTo>
                    <a:pt x="170266" y="275729"/>
                    <a:pt x="170266" y="330915"/>
                    <a:pt x="198214" y="373037"/>
                  </a:cubicBezTo>
                  <a:lnTo>
                    <a:pt x="209962" y="361307"/>
                  </a:lnTo>
                  <a:cubicBezTo>
                    <a:pt x="219842" y="351443"/>
                    <a:pt x="235863" y="351443"/>
                    <a:pt x="245742" y="361307"/>
                  </a:cubicBezTo>
                  <a:cubicBezTo>
                    <a:pt x="255622" y="371171"/>
                    <a:pt x="255622" y="387167"/>
                    <a:pt x="245742" y="397031"/>
                  </a:cubicBezTo>
                  <a:lnTo>
                    <a:pt x="233994" y="408762"/>
                  </a:lnTo>
                  <a:cubicBezTo>
                    <a:pt x="276182" y="436666"/>
                    <a:pt x="331454" y="436666"/>
                    <a:pt x="373642" y="408762"/>
                  </a:cubicBezTo>
                  <a:lnTo>
                    <a:pt x="361894" y="397031"/>
                  </a:lnTo>
                  <a:cubicBezTo>
                    <a:pt x="351925" y="387167"/>
                    <a:pt x="351925" y="371171"/>
                    <a:pt x="361894" y="361307"/>
                  </a:cubicBezTo>
                  <a:cubicBezTo>
                    <a:pt x="371773" y="351443"/>
                    <a:pt x="387794" y="351443"/>
                    <a:pt x="397674" y="361307"/>
                  </a:cubicBezTo>
                  <a:lnTo>
                    <a:pt x="409422" y="373037"/>
                  </a:lnTo>
                  <a:cubicBezTo>
                    <a:pt x="437370" y="330915"/>
                    <a:pt x="437370" y="275729"/>
                    <a:pt x="409422" y="233606"/>
                  </a:cubicBezTo>
                  <a:lnTo>
                    <a:pt x="397674" y="245337"/>
                  </a:lnTo>
                  <a:cubicBezTo>
                    <a:pt x="387794" y="255201"/>
                    <a:pt x="371773" y="255201"/>
                    <a:pt x="361894" y="245337"/>
                  </a:cubicBezTo>
                  <a:cubicBezTo>
                    <a:pt x="351925" y="235473"/>
                    <a:pt x="351925" y="219477"/>
                    <a:pt x="361894" y="209613"/>
                  </a:cubicBezTo>
                  <a:lnTo>
                    <a:pt x="373642" y="197882"/>
                  </a:lnTo>
                  <a:cubicBezTo>
                    <a:pt x="352548" y="183930"/>
                    <a:pt x="328183" y="176954"/>
                    <a:pt x="303818" y="176954"/>
                  </a:cubicBezTo>
                  <a:close/>
                  <a:moveTo>
                    <a:pt x="499851" y="143318"/>
                  </a:moveTo>
                  <a:lnTo>
                    <a:pt x="445736" y="197349"/>
                  </a:lnTo>
                  <a:cubicBezTo>
                    <a:pt x="492731" y="260000"/>
                    <a:pt x="492731" y="346644"/>
                    <a:pt x="445736" y="409295"/>
                  </a:cubicBezTo>
                  <a:lnTo>
                    <a:pt x="499851" y="463325"/>
                  </a:lnTo>
                  <a:cubicBezTo>
                    <a:pt x="576040" y="370460"/>
                    <a:pt x="576040" y="236183"/>
                    <a:pt x="499851" y="143318"/>
                  </a:cubicBezTo>
                  <a:close/>
                  <a:moveTo>
                    <a:pt x="107785" y="143318"/>
                  </a:moveTo>
                  <a:cubicBezTo>
                    <a:pt x="31596" y="236183"/>
                    <a:pt x="31596" y="370460"/>
                    <a:pt x="107785" y="463325"/>
                  </a:cubicBezTo>
                  <a:lnTo>
                    <a:pt x="161900" y="409295"/>
                  </a:lnTo>
                  <a:cubicBezTo>
                    <a:pt x="114816" y="346644"/>
                    <a:pt x="114816" y="260000"/>
                    <a:pt x="161900" y="197349"/>
                  </a:cubicBezTo>
                  <a:close/>
                  <a:moveTo>
                    <a:pt x="303807" y="50542"/>
                  </a:moveTo>
                  <a:cubicBezTo>
                    <a:pt x="246944" y="50542"/>
                    <a:pt x="190070" y="69560"/>
                    <a:pt x="143565" y="107594"/>
                  </a:cubicBezTo>
                  <a:lnTo>
                    <a:pt x="197680" y="161625"/>
                  </a:lnTo>
                  <a:cubicBezTo>
                    <a:pt x="260428" y="114615"/>
                    <a:pt x="347208" y="114615"/>
                    <a:pt x="409956" y="161625"/>
                  </a:cubicBezTo>
                  <a:lnTo>
                    <a:pt x="463982" y="107594"/>
                  </a:lnTo>
                  <a:cubicBezTo>
                    <a:pt x="417521" y="69560"/>
                    <a:pt x="360670" y="50542"/>
                    <a:pt x="303807" y="50542"/>
                  </a:cubicBezTo>
                  <a:close/>
                  <a:moveTo>
                    <a:pt x="303818" y="0"/>
                  </a:moveTo>
                  <a:cubicBezTo>
                    <a:pt x="381564" y="0"/>
                    <a:pt x="459309" y="29614"/>
                    <a:pt x="518631" y="88843"/>
                  </a:cubicBezTo>
                  <a:cubicBezTo>
                    <a:pt x="637186" y="207213"/>
                    <a:pt x="637275" y="399253"/>
                    <a:pt x="518720" y="517623"/>
                  </a:cubicBezTo>
                  <a:cubicBezTo>
                    <a:pt x="518720" y="517712"/>
                    <a:pt x="518631" y="517712"/>
                    <a:pt x="518631" y="517800"/>
                  </a:cubicBezTo>
                  <a:cubicBezTo>
                    <a:pt x="518542" y="517800"/>
                    <a:pt x="518542" y="517889"/>
                    <a:pt x="518453" y="517889"/>
                  </a:cubicBezTo>
                  <a:cubicBezTo>
                    <a:pt x="399899" y="636170"/>
                    <a:pt x="207737" y="636170"/>
                    <a:pt x="89094" y="517889"/>
                  </a:cubicBezTo>
                  <a:cubicBezTo>
                    <a:pt x="89094" y="517889"/>
                    <a:pt x="89005" y="517800"/>
                    <a:pt x="89005" y="517800"/>
                  </a:cubicBezTo>
                  <a:cubicBezTo>
                    <a:pt x="88916" y="517712"/>
                    <a:pt x="88916" y="517712"/>
                    <a:pt x="88827" y="517623"/>
                  </a:cubicBezTo>
                  <a:cubicBezTo>
                    <a:pt x="-29639" y="399164"/>
                    <a:pt x="-29639" y="207213"/>
                    <a:pt x="89005" y="88843"/>
                  </a:cubicBezTo>
                  <a:cubicBezTo>
                    <a:pt x="148327" y="29614"/>
                    <a:pt x="226072" y="0"/>
                    <a:pt x="3038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19793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362567" y="697889"/>
            <a:ext cx="5474314" cy="2556560"/>
            <a:chOff x="803742" y="593040"/>
            <a:chExt cx="5474314" cy="2556560"/>
          </a:xfrm>
        </p:grpSpPr>
        <p:sp>
          <p:nvSpPr>
            <p:cNvPr id="39" name="任意多边形 38"/>
            <p:cNvSpPr/>
            <p:nvPr/>
          </p:nvSpPr>
          <p:spPr>
            <a:xfrm>
              <a:off x="923827" y="726107"/>
              <a:ext cx="5354229" cy="2423493"/>
            </a:xfrm>
            <a:custGeom>
              <a:avLst/>
              <a:gdLst>
                <a:gd name="connsiteX0" fmla="*/ 0 w 7239000"/>
                <a:gd name="connsiteY0" fmla="*/ 977900 h 3276600"/>
                <a:gd name="connsiteX1" fmla="*/ 0 w 7239000"/>
                <a:gd name="connsiteY1" fmla="*/ 0 h 3276600"/>
                <a:gd name="connsiteX2" fmla="*/ 3949700 w 7239000"/>
                <a:gd name="connsiteY2" fmla="*/ 0 h 3276600"/>
                <a:gd name="connsiteX3" fmla="*/ 3962400 w 7239000"/>
                <a:gd name="connsiteY3" fmla="*/ 0 h 3276600"/>
                <a:gd name="connsiteX4" fmla="*/ 7239000 w 7239000"/>
                <a:gd name="connsiteY4" fmla="*/ 3276600 h 3276600"/>
                <a:gd name="connsiteX5" fmla="*/ 2540000 w 7239000"/>
                <a:gd name="connsiteY5" fmla="*/ 3276600 h 3276600"/>
                <a:gd name="connsiteX6" fmla="*/ 2400300 w 7239000"/>
                <a:gd name="connsiteY6" fmla="*/ 3276600 h 3276600"/>
                <a:gd name="connsiteX7" fmla="*/ 2298700 w 7239000"/>
                <a:gd name="connsiteY7" fmla="*/ 3276600 h 3276600"/>
                <a:gd name="connsiteX8" fmla="*/ 0 w 7239000"/>
                <a:gd name="connsiteY8" fmla="*/ 97790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39000" h="3276600">
                  <a:moveTo>
                    <a:pt x="0" y="977900"/>
                  </a:moveTo>
                  <a:lnTo>
                    <a:pt x="0" y="0"/>
                  </a:lnTo>
                  <a:lnTo>
                    <a:pt x="3949700" y="0"/>
                  </a:lnTo>
                  <a:lnTo>
                    <a:pt x="3962400" y="0"/>
                  </a:lnTo>
                  <a:lnTo>
                    <a:pt x="7239000" y="3276600"/>
                  </a:lnTo>
                  <a:lnTo>
                    <a:pt x="2540000" y="3276600"/>
                  </a:lnTo>
                  <a:lnTo>
                    <a:pt x="2400300" y="3276600"/>
                  </a:lnTo>
                  <a:lnTo>
                    <a:pt x="2298700" y="3276600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60000">
                  <a:schemeClr val="accent1">
                    <a:lumMod val="5000"/>
                    <a:lumOff val="95000"/>
                    <a:alpha val="7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03742" y="593040"/>
              <a:ext cx="3189113" cy="1052989"/>
              <a:chOff x="1220110" y="860443"/>
              <a:chExt cx="6263867" cy="183271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397001" y="1003300"/>
                <a:ext cx="6086976" cy="1689853"/>
              </a:xfrm>
              <a:prstGeom prst="rect">
                <a:avLst/>
              </a:prstGeom>
              <a:solidFill>
                <a:srgbClr val="28A7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spc="600" dirty="0"/>
                  <a:t>北斗卫星导航系统功能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20110" y="860443"/>
                <a:ext cx="6086976" cy="168985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任意多边形 33"/>
          <p:cNvSpPr/>
          <p:nvPr/>
        </p:nvSpPr>
        <p:spPr>
          <a:xfrm>
            <a:off x="2613660" y="3061954"/>
            <a:ext cx="4787900" cy="3733800"/>
          </a:xfrm>
          <a:custGeom>
            <a:avLst/>
            <a:gdLst>
              <a:gd name="connsiteX0" fmla="*/ 0 w 4787900"/>
              <a:gd name="connsiteY0" fmla="*/ 1117600 h 3670300"/>
              <a:gd name="connsiteX1" fmla="*/ 1117600 w 4787900"/>
              <a:gd name="connsiteY1" fmla="*/ 0 h 3670300"/>
              <a:gd name="connsiteX2" fmla="*/ 4787900 w 4787900"/>
              <a:gd name="connsiteY2" fmla="*/ 3670300 h 3670300"/>
              <a:gd name="connsiteX3" fmla="*/ 2857500 w 4787900"/>
              <a:gd name="connsiteY3" fmla="*/ 3670300 h 3670300"/>
              <a:gd name="connsiteX4" fmla="*/ 2692400 w 4787900"/>
              <a:gd name="connsiteY4" fmla="*/ 3670300 h 3670300"/>
              <a:gd name="connsiteX5" fmla="*/ 2527300 w 4787900"/>
              <a:gd name="connsiteY5" fmla="*/ 3670300 h 3670300"/>
              <a:gd name="connsiteX6" fmla="*/ 0 w 4787900"/>
              <a:gd name="connsiteY6" fmla="*/ 11176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7900" h="3670300">
                <a:moveTo>
                  <a:pt x="0" y="1117600"/>
                </a:moveTo>
                <a:lnTo>
                  <a:pt x="1117600" y="0"/>
                </a:lnTo>
                <a:lnTo>
                  <a:pt x="4787900" y="3670300"/>
                </a:lnTo>
                <a:lnTo>
                  <a:pt x="2857500" y="3670300"/>
                </a:lnTo>
                <a:lnTo>
                  <a:pt x="2692400" y="3670300"/>
                </a:lnTo>
                <a:lnTo>
                  <a:pt x="2527300" y="3670300"/>
                </a:lnTo>
                <a:lnTo>
                  <a:pt x="0" y="11176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53634" y="3061954"/>
            <a:ext cx="4787900" cy="3733800"/>
          </a:xfrm>
          <a:custGeom>
            <a:avLst/>
            <a:gdLst>
              <a:gd name="connsiteX0" fmla="*/ 0 w 4787900"/>
              <a:gd name="connsiteY0" fmla="*/ 1117600 h 3670300"/>
              <a:gd name="connsiteX1" fmla="*/ 1117600 w 4787900"/>
              <a:gd name="connsiteY1" fmla="*/ 0 h 3670300"/>
              <a:gd name="connsiteX2" fmla="*/ 4787900 w 4787900"/>
              <a:gd name="connsiteY2" fmla="*/ 3670300 h 3670300"/>
              <a:gd name="connsiteX3" fmla="*/ 2857500 w 4787900"/>
              <a:gd name="connsiteY3" fmla="*/ 3670300 h 3670300"/>
              <a:gd name="connsiteX4" fmla="*/ 2692400 w 4787900"/>
              <a:gd name="connsiteY4" fmla="*/ 3670300 h 3670300"/>
              <a:gd name="connsiteX5" fmla="*/ 2527300 w 4787900"/>
              <a:gd name="connsiteY5" fmla="*/ 3670300 h 3670300"/>
              <a:gd name="connsiteX6" fmla="*/ 0 w 4787900"/>
              <a:gd name="connsiteY6" fmla="*/ 11176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7900" h="3670300">
                <a:moveTo>
                  <a:pt x="0" y="1117600"/>
                </a:moveTo>
                <a:lnTo>
                  <a:pt x="1117600" y="0"/>
                </a:lnTo>
                <a:lnTo>
                  <a:pt x="4787900" y="3670300"/>
                </a:lnTo>
                <a:lnTo>
                  <a:pt x="2857500" y="3670300"/>
                </a:lnTo>
                <a:lnTo>
                  <a:pt x="2692400" y="3670300"/>
                </a:lnTo>
                <a:lnTo>
                  <a:pt x="2527300" y="3670300"/>
                </a:lnTo>
                <a:lnTo>
                  <a:pt x="0" y="11176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090663" y="3061954"/>
            <a:ext cx="4787900" cy="3733800"/>
          </a:xfrm>
          <a:custGeom>
            <a:avLst/>
            <a:gdLst>
              <a:gd name="connsiteX0" fmla="*/ 0 w 4787900"/>
              <a:gd name="connsiteY0" fmla="*/ 1117600 h 3670300"/>
              <a:gd name="connsiteX1" fmla="*/ 1117600 w 4787900"/>
              <a:gd name="connsiteY1" fmla="*/ 0 h 3670300"/>
              <a:gd name="connsiteX2" fmla="*/ 4787900 w 4787900"/>
              <a:gd name="connsiteY2" fmla="*/ 3670300 h 3670300"/>
              <a:gd name="connsiteX3" fmla="*/ 2857500 w 4787900"/>
              <a:gd name="connsiteY3" fmla="*/ 3670300 h 3670300"/>
              <a:gd name="connsiteX4" fmla="*/ 2692400 w 4787900"/>
              <a:gd name="connsiteY4" fmla="*/ 3670300 h 3670300"/>
              <a:gd name="connsiteX5" fmla="*/ 2527300 w 4787900"/>
              <a:gd name="connsiteY5" fmla="*/ 3670300 h 3670300"/>
              <a:gd name="connsiteX6" fmla="*/ 0 w 4787900"/>
              <a:gd name="connsiteY6" fmla="*/ 11176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7900" h="3670300">
                <a:moveTo>
                  <a:pt x="0" y="1117600"/>
                </a:moveTo>
                <a:lnTo>
                  <a:pt x="1117600" y="0"/>
                </a:lnTo>
                <a:lnTo>
                  <a:pt x="4787900" y="3670300"/>
                </a:lnTo>
                <a:lnTo>
                  <a:pt x="2857500" y="3670300"/>
                </a:lnTo>
                <a:lnTo>
                  <a:pt x="2692400" y="3670300"/>
                </a:lnTo>
                <a:lnTo>
                  <a:pt x="2527300" y="3670300"/>
                </a:lnTo>
                <a:lnTo>
                  <a:pt x="0" y="1117600"/>
                </a:lnTo>
                <a:close/>
              </a:path>
            </a:pathLst>
          </a:custGeom>
          <a:gradFill>
            <a:gsLst>
              <a:gs pos="60000">
                <a:schemeClr val="accent1">
                  <a:lumMod val="5000"/>
                  <a:lumOff val="95000"/>
                  <a:alpha val="70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dc9e03e1-b0d4-4c47-ba83-33f412786f52"/>
          <p:cNvGrpSpPr>
            <a:grpSpLocks noChangeAspect="1"/>
          </p:cNvGrpSpPr>
          <p:nvPr/>
        </p:nvGrpSpPr>
        <p:grpSpPr>
          <a:xfrm>
            <a:off x="2312061" y="2136360"/>
            <a:ext cx="6992010" cy="3157845"/>
            <a:chOff x="1743101" y="2173206"/>
            <a:chExt cx="6992010" cy="3157845"/>
          </a:xfrm>
        </p:grpSpPr>
        <p:sp>
          <p:nvSpPr>
            <p:cNvPr id="4" name="TextBox 1"/>
            <p:cNvSpPr txBox="1">
              <a:spLocks/>
            </p:cNvSpPr>
            <p:nvPr/>
          </p:nvSpPr>
          <p:spPr>
            <a:xfrm>
              <a:off x="4645965" y="2173206"/>
              <a:ext cx="2616309" cy="408745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导航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2246355" y="5045300"/>
              <a:ext cx="1799987" cy="2857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r>
                <a:rPr lang="zh-CN" altLang="en-US" sz="1750" dirty="0"/>
                <a:t>定位</a:t>
              </a:r>
              <a:endParaRPr lang="en-US" sz="1750" dirty="0"/>
            </a:p>
          </p:txBody>
        </p:sp>
        <p:sp>
          <p:nvSpPr>
            <p:cNvPr id="9" name="Rectangle 6"/>
            <p:cNvSpPr/>
            <p:nvPr/>
          </p:nvSpPr>
          <p:spPr>
            <a:xfrm>
              <a:off x="6935124" y="4989549"/>
              <a:ext cx="1799987" cy="2857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r>
                <a:rPr lang="zh-CN" altLang="en-US" sz="1750" dirty="0"/>
                <a:t>授时</a:t>
              </a:r>
              <a:endParaRPr lang="en-US" sz="1750" dirty="0"/>
            </a:p>
          </p:txBody>
        </p:sp>
        <p:sp>
          <p:nvSpPr>
            <p:cNvPr id="13" name="Freeform: Shape 10"/>
            <p:cNvSpPr/>
            <p:nvPr/>
          </p:nvSpPr>
          <p:spPr>
            <a:xfrm rot="10800000" flipH="1">
              <a:off x="1743101" y="4215716"/>
              <a:ext cx="1691152" cy="52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2"/>
            <p:cNvSpPr/>
            <p:nvPr/>
          </p:nvSpPr>
          <p:spPr>
            <a:xfrm>
              <a:off x="3987524" y="2775077"/>
              <a:ext cx="1691152" cy="52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Oval 14"/>
            <p:cNvSpPr/>
            <p:nvPr/>
          </p:nvSpPr>
          <p:spPr>
            <a:xfrm rot="10800000" flipH="1">
              <a:off x="4037321" y="2986010"/>
              <a:ext cx="1629752" cy="162975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9"/>
            <p:cNvSpPr/>
            <p:nvPr/>
          </p:nvSpPr>
          <p:spPr>
            <a:xfrm rot="10800000" flipH="1">
              <a:off x="6231947" y="4215716"/>
              <a:ext cx="1691152" cy="52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Oval 26"/>
            <p:cNvSpPr/>
            <p:nvPr/>
          </p:nvSpPr>
          <p:spPr>
            <a:xfrm>
              <a:off x="6281743" y="2898388"/>
              <a:ext cx="1629751" cy="1629751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29"/>
            <p:cNvSpPr/>
            <p:nvPr/>
          </p:nvSpPr>
          <p:spPr>
            <a:xfrm>
              <a:off x="1792896" y="2898388"/>
              <a:ext cx="1629751" cy="162975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047" y="210394"/>
            <a:ext cx="2130642" cy="192596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735" y="1008525"/>
            <a:ext cx="2273385" cy="2353191"/>
          </a:xfrm>
          <a:prstGeom prst="rect">
            <a:avLst/>
          </a:prstGeom>
        </p:spPr>
      </p:pic>
      <p:sp>
        <p:nvSpPr>
          <p:cNvPr id="48" name="KSO_Shape">
            <a:extLst>
              <a:ext uri="{FF2B5EF4-FFF2-40B4-BE49-F238E27FC236}">
                <a16:creationId xmlns:a16="http://schemas.microsoft.com/office/drawing/2014/main" id="{E7123E71-8063-4196-822F-7FA65153A687}"/>
              </a:ext>
            </a:extLst>
          </p:cNvPr>
          <p:cNvSpPr/>
          <p:nvPr/>
        </p:nvSpPr>
        <p:spPr>
          <a:xfrm>
            <a:off x="4933415" y="3215581"/>
            <a:ext cx="1050271" cy="892051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KSO_Shape">
            <a:extLst>
              <a:ext uri="{FF2B5EF4-FFF2-40B4-BE49-F238E27FC236}">
                <a16:creationId xmlns:a16="http://schemas.microsoft.com/office/drawing/2014/main" id="{A2888D38-DA3E-4579-B576-1B24734C582B}"/>
              </a:ext>
            </a:extLst>
          </p:cNvPr>
          <p:cNvSpPr/>
          <p:nvPr/>
        </p:nvSpPr>
        <p:spPr>
          <a:xfrm>
            <a:off x="2884821" y="3179851"/>
            <a:ext cx="515954" cy="993132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0" name="KSO_Shape">
            <a:extLst>
              <a:ext uri="{FF2B5EF4-FFF2-40B4-BE49-F238E27FC236}">
                <a16:creationId xmlns:a16="http://schemas.microsoft.com/office/drawing/2014/main" id="{4F17A257-832A-4CAD-AE21-677B7AE63415}"/>
              </a:ext>
            </a:extLst>
          </p:cNvPr>
          <p:cNvSpPr>
            <a:spLocks/>
          </p:cNvSpPr>
          <p:nvPr/>
        </p:nvSpPr>
        <p:spPr bwMode="auto">
          <a:xfrm>
            <a:off x="7161461" y="3104879"/>
            <a:ext cx="996561" cy="1117164"/>
          </a:xfrm>
          <a:custGeom>
            <a:avLst/>
            <a:gdLst/>
            <a:ahLst/>
            <a:cxnLst/>
            <a:rect l="0" t="0" r="r" b="b"/>
            <a:pathLst>
              <a:path w="4629150" h="4629150">
                <a:moveTo>
                  <a:pt x="2317164" y="3859790"/>
                </a:moveTo>
                <a:cubicBezTo>
                  <a:pt x="2297115" y="3859790"/>
                  <a:pt x="2280107" y="3866979"/>
                  <a:pt x="2266139" y="3881358"/>
                </a:cubicBezTo>
                <a:cubicBezTo>
                  <a:pt x="2252171" y="3895737"/>
                  <a:pt x="2245187" y="3914594"/>
                  <a:pt x="2245187" y="3937929"/>
                </a:cubicBezTo>
                <a:cubicBezTo>
                  <a:pt x="2245187" y="3953212"/>
                  <a:pt x="2248432" y="3967838"/>
                  <a:pt x="2254923" y="3981806"/>
                </a:cubicBezTo>
                <a:cubicBezTo>
                  <a:pt x="2261414" y="3995774"/>
                  <a:pt x="2270494" y="4006414"/>
                  <a:pt x="2282161" y="4013727"/>
                </a:cubicBezTo>
                <a:cubicBezTo>
                  <a:pt x="2293829" y="4021040"/>
                  <a:pt x="2306071" y="4024696"/>
                  <a:pt x="2318889" y="4024696"/>
                </a:cubicBezTo>
                <a:cubicBezTo>
                  <a:pt x="2337623" y="4024696"/>
                  <a:pt x="2353727" y="4017137"/>
                  <a:pt x="2367203" y="4002018"/>
                </a:cubicBezTo>
                <a:cubicBezTo>
                  <a:pt x="2380678" y="3986900"/>
                  <a:pt x="2387415" y="3966359"/>
                  <a:pt x="2387415" y="3940394"/>
                </a:cubicBezTo>
                <a:cubicBezTo>
                  <a:pt x="2387415" y="3915416"/>
                  <a:pt x="2380760" y="3895737"/>
                  <a:pt x="2367449" y="3881358"/>
                </a:cubicBezTo>
                <a:cubicBezTo>
                  <a:pt x="2354138" y="3866979"/>
                  <a:pt x="2337376" y="3859790"/>
                  <a:pt x="2317164" y="3859790"/>
                </a:cubicBezTo>
                <a:close/>
                <a:moveTo>
                  <a:pt x="2323819" y="3692172"/>
                </a:moveTo>
                <a:cubicBezTo>
                  <a:pt x="2352248" y="3692172"/>
                  <a:pt x="2375542" y="3700142"/>
                  <a:pt x="2393701" y="3716082"/>
                </a:cubicBezTo>
                <a:cubicBezTo>
                  <a:pt x="2411860" y="3732023"/>
                  <a:pt x="2422746" y="3754043"/>
                  <a:pt x="2426362" y="3782144"/>
                </a:cubicBezTo>
                <a:lnTo>
                  <a:pt x="2382239" y="3785594"/>
                </a:lnTo>
                <a:cubicBezTo>
                  <a:pt x="2378295" y="3768175"/>
                  <a:pt x="2372708" y="3755522"/>
                  <a:pt x="2365477" y="3747634"/>
                </a:cubicBezTo>
                <a:cubicBezTo>
                  <a:pt x="2353481" y="3734980"/>
                  <a:pt x="2338691" y="3728654"/>
                  <a:pt x="2321108" y="3728654"/>
                </a:cubicBezTo>
                <a:cubicBezTo>
                  <a:pt x="2306975" y="3728654"/>
                  <a:pt x="2294568" y="3732598"/>
                  <a:pt x="2283887" y="3740486"/>
                </a:cubicBezTo>
                <a:cubicBezTo>
                  <a:pt x="2269919" y="3750674"/>
                  <a:pt x="2258908" y="3765546"/>
                  <a:pt x="2250856" y="3785101"/>
                </a:cubicBezTo>
                <a:cubicBezTo>
                  <a:pt x="2242804" y="3804657"/>
                  <a:pt x="2238614" y="3832511"/>
                  <a:pt x="2238285" y="3868664"/>
                </a:cubicBezTo>
                <a:cubicBezTo>
                  <a:pt x="2248966" y="3852395"/>
                  <a:pt x="2262031" y="3840317"/>
                  <a:pt x="2277478" y="3832429"/>
                </a:cubicBezTo>
                <a:cubicBezTo>
                  <a:pt x="2292925" y="3824541"/>
                  <a:pt x="2309112" y="3820597"/>
                  <a:pt x="2326038" y="3820597"/>
                </a:cubicBezTo>
                <a:cubicBezTo>
                  <a:pt x="2355617" y="3820597"/>
                  <a:pt x="2380801" y="3831484"/>
                  <a:pt x="2401589" y="3853258"/>
                </a:cubicBezTo>
                <a:cubicBezTo>
                  <a:pt x="2422377" y="3875032"/>
                  <a:pt x="2432771" y="3903173"/>
                  <a:pt x="2432771" y="3937683"/>
                </a:cubicBezTo>
                <a:cubicBezTo>
                  <a:pt x="2432771" y="3960361"/>
                  <a:pt x="2427882" y="3981436"/>
                  <a:pt x="2418104" y="4000909"/>
                </a:cubicBezTo>
                <a:cubicBezTo>
                  <a:pt x="2408326" y="4020382"/>
                  <a:pt x="2394892" y="4035296"/>
                  <a:pt x="2377802" y="4045648"/>
                </a:cubicBezTo>
                <a:cubicBezTo>
                  <a:pt x="2360712" y="4056001"/>
                  <a:pt x="2341320" y="4061178"/>
                  <a:pt x="2319629" y="4061178"/>
                </a:cubicBezTo>
                <a:cubicBezTo>
                  <a:pt x="2282654" y="4061178"/>
                  <a:pt x="2252500" y="4047579"/>
                  <a:pt x="2229164" y="4020382"/>
                </a:cubicBezTo>
                <a:cubicBezTo>
                  <a:pt x="2205829" y="3993186"/>
                  <a:pt x="2194162" y="3948364"/>
                  <a:pt x="2194162" y="3885919"/>
                </a:cubicBezTo>
                <a:cubicBezTo>
                  <a:pt x="2194162" y="3816078"/>
                  <a:pt x="2207062" y="3765300"/>
                  <a:pt x="2232862" y="3733584"/>
                </a:cubicBezTo>
                <a:cubicBezTo>
                  <a:pt x="2255375" y="3705976"/>
                  <a:pt x="2285694" y="3692172"/>
                  <a:pt x="2323819" y="3692172"/>
                </a:cubicBezTo>
                <a:close/>
                <a:moveTo>
                  <a:pt x="3020074" y="3489300"/>
                </a:moveTo>
                <a:lnTo>
                  <a:pt x="3199770" y="3489300"/>
                </a:lnTo>
                <a:lnTo>
                  <a:pt x="3199770" y="3531698"/>
                </a:lnTo>
                <a:lnTo>
                  <a:pt x="3055570" y="3531698"/>
                </a:lnTo>
                <a:lnTo>
                  <a:pt x="3036097" y="3628817"/>
                </a:lnTo>
                <a:cubicBezTo>
                  <a:pt x="3057788" y="3613699"/>
                  <a:pt x="3080548" y="3606140"/>
                  <a:pt x="3104376" y="3606140"/>
                </a:cubicBezTo>
                <a:cubicBezTo>
                  <a:pt x="3135928" y="3606140"/>
                  <a:pt x="3162549" y="3617068"/>
                  <a:pt x="3184241" y="3638924"/>
                </a:cubicBezTo>
                <a:cubicBezTo>
                  <a:pt x="3205933" y="3660780"/>
                  <a:pt x="3216779" y="3688880"/>
                  <a:pt x="3216779" y="3723225"/>
                </a:cubicBezTo>
                <a:cubicBezTo>
                  <a:pt x="3216779" y="3755927"/>
                  <a:pt x="3207247" y="3784192"/>
                  <a:pt x="3188185" y="3808020"/>
                </a:cubicBezTo>
                <a:cubicBezTo>
                  <a:pt x="3165014" y="3837271"/>
                  <a:pt x="3133381" y="3851897"/>
                  <a:pt x="3093284" y="3851897"/>
                </a:cubicBezTo>
                <a:cubicBezTo>
                  <a:pt x="3060418" y="3851897"/>
                  <a:pt x="3033591" y="3842694"/>
                  <a:pt x="3012803" y="3824289"/>
                </a:cubicBezTo>
                <a:cubicBezTo>
                  <a:pt x="2992015" y="3805884"/>
                  <a:pt x="2980142" y="3781481"/>
                  <a:pt x="2977184" y="3751080"/>
                </a:cubicBezTo>
                <a:lnTo>
                  <a:pt x="3023772" y="3747136"/>
                </a:lnTo>
                <a:cubicBezTo>
                  <a:pt x="3027223" y="3769813"/>
                  <a:pt x="3035234" y="3786863"/>
                  <a:pt x="3047805" y="3798284"/>
                </a:cubicBezTo>
                <a:cubicBezTo>
                  <a:pt x="3060377" y="3809705"/>
                  <a:pt x="3075536" y="3815415"/>
                  <a:pt x="3093284" y="3815415"/>
                </a:cubicBezTo>
                <a:cubicBezTo>
                  <a:pt x="3114647" y="3815415"/>
                  <a:pt x="3132723" y="3807363"/>
                  <a:pt x="3147513" y="3791258"/>
                </a:cubicBezTo>
                <a:cubicBezTo>
                  <a:pt x="3162303" y="3775154"/>
                  <a:pt x="3169698" y="3753791"/>
                  <a:pt x="3169698" y="3727169"/>
                </a:cubicBezTo>
                <a:cubicBezTo>
                  <a:pt x="3169698" y="3701862"/>
                  <a:pt x="3162590" y="3681896"/>
                  <a:pt x="3148376" y="3667271"/>
                </a:cubicBezTo>
                <a:cubicBezTo>
                  <a:pt x="3134161" y="3652645"/>
                  <a:pt x="3115551" y="3645333"/>
                  <a:pt x="3092544" y="3645333"/>
                </a:cubicBezTo>
                <a:cubicBezTo>
                  <a:pt x="3078248" y="3645333"/>
                  <a:pt x="3065348" y="3648578"/>
                  <a:pt x="3053844" y="3655069"/>
                </a:cubicBezTo>
                <a:cubicBezTo>
                  <a:pt x="3042341" y="3661560"/>
                  <a:pt x="3033303" y="3669982"/>
                  <a:pt x="3026730" y="3680335"/>
                </a:cubicBezTo>
                <a:lnTo>
                  <a:pt x="2985072" y="3674912"/>
                </a:lnTo>
                <a:lnTo>
                  <a:pt x="3020074" y="3489300"/>
                </a:lnTo>
                <a:close/>
                <a:moveTo>
                  <a:pt x="1418041" y="3489054"/>
                </a:moveTo>
                <a:lnTo>
                  <a:pt x="1651967" y="3489054"/>
                </a:lnTo>
                <a:lnTo>
                  <a:pt x="1651967" y="3523563"/>
                </a:lnTo>
                <a:cubicBezTo>
                  <a:pt x="1628960" y="3548049"/>
                  <a:pt x="1606159" y="3580586"/>
                  <a:pt x="1583564" y="3621176"/>
                </a:cubicBezTo>
                <a:cubicBezTo>
                  <a:pt x="1560968" y="3661766"/>
                  <a:pt x="1543508" y="3703506"/>
                  <a:pt x="1531183" y="3746396"/>
                </a:cubicBezTo>
                <a:cubicBezTo>
                  <a:pt x="1522309" y="3776633"/>
                  <a:pt x="1516640" y="3809746"/>
                  <a:pt x="1514175" y="3845734"/>
                </a:cubicBezTo>
                <a:lnTo>
                  <a:pt x="1468573" y="3845734"/>
                </a:lnTo>
                <a:cubicBezTo>
                  <a:pt x="1469066" y="3817305"/>
                  <a:pt x="1474653" y="3782960"/>
                  <a:pt x="1485335" y="3742699"/>
                </a:cubicBezTo>
                <a:cubicBezTo>
                  <a:pt x="1496017" y="3702438"/>
                  <a:pt x="1511340" y="3663614"/>
                  <a:pt x="1531307" y="3626229"/>
                </a:cubicBezTo>
                <a:cubicBezTo>
                  <a:pt x="1551273" y="3588844"/>
                  <a:pt x="1572513" y="3557333"/>
                  <a:pt x="1595026" y="3531698"/>
                </a:cubicBezTo>
                <a:lnTo>
                  <a:pt x="1418041" y="3531698"/>
                </a:lnTo>
                <a:lnTo>
                  <a:pt x="1418041" y="3489054"/>
                </a:lnTo>
                <a:close/>
                <a:moveTo>
                  <a:pt x="960894" y="3097227"/>
                </a:moveTo>
                <a:cubicBezTo>
                  <a:pt x="940024" y="3097227"/>
                  <a:pt x="922728" y="3104129"/>
                  <a:pt x="909007" y="3117933"/>
                </a:cubicBezTo>
                <a:cubicBezTo>
                  <a:pt x="895285" y="3131737"/>
                  <a:pt x="888424" y="3148991"/>
                  <a:pt x="888424" y="3169697"/>
                </a:cubicBezTo>
                <a:cubicBezTo>
                  <a:pt x="888424" y="3182351"/>
                  <a:pt x="891423" y="3194593"/>
                  <a:pt x="897421" y="3206425"/>
                </a:cubicBezTo>
                <a:cubicBezTo>
                  <a:pt x="903420" y="3218257"/>
                  <a:pt x="912335" y="3227418"/>
                  <a:pt x="924166" y="3233910"/>
                </a:cubicBezTo>
                <a:cubicBezTo>
                  <a:pt x="935998" y="3240401"/>
                  <a:pt x="948734" y="3243646"/>
                  <a:pt x="962373" y="3243646"/>
                </a:cubicBezTo>
                <a:cubicBezTo>
                  <a:pt x="983572" y="3243646"/>
                  <a:pt x="1001073" y="3236826"/>
                  <a:pt x="1014877" y="3223187"/>
                </a:cubicBezTo>
                <a:cubicBezTo>
                  <a:pt x="1028681" y="3209547"/>
                  <a:pt x="1035583" y="3192211"/>
                  <a:pt x="1035583" y="3171176"/>
                </a:cubicBezTo>
                <a:cubicBezTo>
                  <a:pt x="1035583" y="3149813"/>
                  <a:pt x="1028476" y="3132148"/>
                  <a:pt x="1014261" y="3118179"/>
                </a:cubicBezTo>
                <a:cubicBezTo>
                  <a:pt x="1000046" y="3104211"/>
                  <a:pt x="982257" y="3097227"/>
                  <a:pt x="960894" y="3097227"/>
                </a:cubicBezTo>
                <a:close/>
                <a:moveTo>
                  <a:pt x="3691180" y="2983839"/>
                </a:moveTo>
                <a:lnTo>
                  <a:pt x="3578039" y="3146773"/>
                </a:lnTo>
                <a:lnTo>
                  <a:pt x="3691180" y="3146773"/>
                </a:lnTo>
                <a:lnTo>
                  <a:pt x="3691180" y="2983839"/>
                </a:lnTo>
                <a:close/>
                <a:moveTo>
                  <a:pt x="961634" y="2947604"/>
                </a:moveTo>
                <a:cubicBezTo>
                  <a:pt x="944708" y="2947604"/>
                  <a:pt x="930657" y="2953027"/>
                  <a:pt x="919483" y="2963872"/>
                </a:cubicBezTo>
                <a:cubicBezTo>
                  <a:pt x="908308" y="2974718"/>
                  <a:pt x="902721" y="2987700"/>
                  <a:pt x="902721" y="3002819"/>
                </a:cubicBezTo>
                <a:cubicBezTo>
                  <a:pt x="902721" y="3019909"/>
                  <a:pt x="908226" y="3033877"/>
                  <a:pt x="919236" y="3044723"/>
                </a:cubicBezTo>
                <a:cubicBezTo>
                  <a:pt x="930247" y="3055569"/>
                  <a:pt x="944543" y="3060992"/>
                  <a:pt x="962127" y="3060992"/>
                </a:cubicBezTo>
                <a:cubicBezTo>
                  <a:pt x="979217" y="3060992"/>
                  <a:pt x="993226" y="3055610"/>
                  <a:pt x="1004155" y="3044847"/>
                </a:cubicBezTo>
                <a:cubicBezTo>
                  <a:pt x="1015083" y="3034083"/>
                  <a:pt x="1020547" y="3020895"/>
                  <a:pt x="1020547" y="3005284"/>
                </a:cubicBezTo>
                <a:cubicBezTo>
                  <a:pt x="1020547" y="2989015"/>
                  <a:pt x="1014918" y="2975335"/>
                  <a:pt x="1003662" y="2964242"/>
                </a:cubicBezTo>
                <a:cubicBezTo>
                  <a:pt x="992405" y="2953150"/>
                  <a:pt x="978396" y="2947604"/>
                  <a:pt x="961634" y="2947604"/>
                </a:cubicBezTo>
                <a:close/>
                <a:moveTo>
                  <a:pt x="3699315" y="2912601"/>
                </a:moveTo>
                <a:lnTo>
                  <a:pt x="3735550" y="2912601"/>
                </a:lnTo>
                <a:lnTo>
                  <a:pt x="3735550" y="3146773"/>
                </a:lnTo>
                <a:lnTo>
                  <a:pt x="3784356" y="3146773"/>
                </a:lnTo>
                <a:lnTo>
                  <a:pt x="3784356" y="3187445"/>
                </a:lnTo>
                <a:lnTo>
                  <a:pt x="3735550" y="3187445"/>
                </a:lnTo>
                <a:lnTo>
                  <a:pt x="3735550" y="3273965"/>
                </a:lnTo>
                <a:lnTo>
                  <a:pt x="3691180" y="3273965"/>
                </a:lnTo>
                <a:lnTo>
                  <a:pt x="3691180" y="3187445"/>
                </a:lnTo>
                <a:lnTo>
                  <a:pt x="3534409" y="3187445"/>
                </a:lnTo>
                <a:lnTo>
                  <a:pt x="3534409" y="3146773"/>
                </a:lnTo>
                <a:lnTo>
                  <a:pt x="3699315" y="2912601"/>
                </a:lnTo>
                <a:close/>
                <a:moveTo>
                  <a:pt x="961141" y="2911122"/>
                </a:moveTo>
                <a:cubicBezTo>
                  <a:pt x="992692" y="2911122"/>
                  <a:pt x="1018082" y="2920284"/>
                  <a:pt x="1037308" y="2938607"/>
                </a:cubicBezTo>
                <a:cubicBezTo>
                  <a:pt x="1056535" y="2956929"/>
                  <a:pt x="1066148" y="2979237"/>
                  <a:pt x="1066148" y="3005530"/>
                </a:cubicBezTo>
                <a:cubicBezTo>
                  <a:pt x="1066148" y="3022292"/>
                  <a:pt x="1061753" y="3036877"/>
                  <a:pt x="1052961" y="3049284"/>
                </a:cubicBezTo>
                <a:cubicBezTo>
                  <a:pt x="1044169" y="3061690"/>
                  <a:pt x="1030817" y="3071263"/>
                  <a:pt x="1012905" y="3078000"/>
                </a:cubicBezTo>
                <a:cubicBezTo>
                  <a:pt x="1035090" y="3085231"/>
                  <a:pt x="1051975" y="3096899"/>
                  <a:pt x="1063560" y="3113003"/>
                </a:cubicBezTo>
                <a:cubicBezTo>
                  <a:pt x="1075146" y="3129107"/>
                  <a:pt x="1080938" y="3148334"/>
                  <a:pt x="1080938" y="3170683"/>
                </a:cubicBezTo>
                <a:cubicBezTo>
                  <a:pt x="1080938" y="3201577"/>
                  <a:pt x="1070010" y="3227542"/>
                  <a:pt x="1048154" y="3248576"/>
                </a:cubicBezTo>
                <a:cubicBezTo>
                  <a:pt x="1026298" y="3269610"/>
                  <a:pt x="997540" y="3280128"/>
                  <a:pt x="961880" y="3280128"/>
                </a:cubicBezTo>
                <a:cubicBezTo>
                  <a:pt x="926221" y="3280128"/>
                  <a:pt x="897463" y="3269569"/>
                  <a:pt x="875607" y="3248453"/>
                </a:cubicBezTo>
                <a:cubicBezTo>
                  <a:pt x="853751" y="3227336"/>
                  <a:pt x="842822" y="3201002"/>
                  <a:pt x="842822" y="3169451"/>
                </a:cubicBezTo>
                <a:cubicBezTo>
                  <a:pt x="842822" y="3145951"/>
                  <a:pt x="848779" y="3126273"/>
                  <a:pt x="860693" y="3110415"/>
                </a:cubicBezTo>
                <a:cubicBezTo>
                  <a:pt x="872607" y="3094557"/>
                  <a:pt x="889575" y="3083752"/>
                  <a:pt x="911595" y="3078000"/>
                </a:cubicBezTo>
                <a:cubicBezTo>
                  <a:pt x="893190" y="3071263"/>
                  <a:pt x="879550" y="3061649"/>
                  <a:pt x="870677" y="3049160"/>
                </a:cubicBezTo>
                <a:cubicBezTo>
                  <a:pt x="861803" y="3036671"/>
                  <a:pt x="857366" y="3021717"/>
                  <a:pt x="857366" y="3004298"/>
                </a:cubicBezTo>
                <a:cubicBezTo>
                  <a:pt x="857366" y="2978005"/>
                  <a:pt x="866815" y="2955902"/>
                  <a:pt x="885713" y="2937990"/>
                </a:cubicBezTo>
                <a:cubicBezTo>
                  <a:pt x="904611" y="2920078"/>
                  <a:pt x="929754" y="2911122"/>
                  <a:pt x="961141" y="2911122"/>
                </a:cubicBezTo>
                <a:close/>
                <a:moveTo>
                  <a:pt x="753091" y="2166800"/>
                </a:moveTo>
                <a:cubicBezTo>
                  <a:pt x="733372" y="2166800"/>
                  <a:pt x="716199" y="2174852"/>
                  <a:pt x="701574" y="2190957"/>
                </a:cubicBezTo>
                <a:cubicBezTo>
                  <a:pt x="686948" y="2207061"/>
                  <a:pt x="679635" y="2227931"/>
                  <a:pt x="679635" y="2253567"/>
                </a:cubicBezTo>
                <a:cubicBezTo>
                  <a:pt x="679635" y="2276573"/>
                  <a:pt x="686578" y="2295266"/>
                  <a:pt x="700464" y="2309645"/>
                </a:cubicBezTo>
                <a:cubicBezTo>
                  <a:pt x="714350" y="2324024"/>
                  <a:pt x="731482" y="2331213"/>
                  <a:pt x="751859" y="2331213"/>
                </a:cubicBezTo>
                <a:cubicBezTo>
                  <a:pt x="772400" y="2331213"/>
                  <a:pt x="789285" y="2324024"/>
                  <a:pt x="802514" y="2309645"/>
                </a:cubicBezTo>
                <a:cubicBezTo>
                  <a:pt x="815743" y="2295266"/>
                  <a:pt x="822357" y="2275341"/>
                  <a:pt x="822357" y="2249870"/>
                </a:cubicBezTo>
                <a:cubicBezTo>
                  <a:pt x="822357" y="2224398"/>
                  <a:pt x="815578" y="2204185"/>
                  <a:pt x="802021" y="2189231"/>
                </a:cubicBezTo>
                <a:cubicBezTo>
                  <a:pt x="788464" y="2174277"/>
                  <a:pt x="772154" y="2166800"/>
                  <a:pt x="753091" y="2166800"/>
                </a:cubicBezTo>
                <a:close/>
                <a:moveTo>
                  <a:pt x="3871622" y="2130072"/>
                </a:moveTo>
                <a:cubicBezTo>
                  <a:pt x="3891342" y="2130072"/>
                  <a:pt x="3909501" y="2134304"/>
                  <a:pt x="3926098" y="2142767"/>
                </a:cubicBezTo>
                <a:cubicBezTo>
                  <a:pt x="3942696" y="2151230"/>
                  <a:pt x="3955390" y="2162774"/>
                  <a:pt x="3964182" y="2177400"/>
                </a:cubicBezTo>
                <a:cubicBezTo>
                  <a:pt x="3972974" y="2192025"/>
                  <a:pt x="3977369" y="2207554"/>
                  <a:pt x="3977369" y="2223987"/>
                </a:cubicBezTo>
                <a:cubicBezTo>
                  <a:pt x="3977369" y="2239599"/>
                  <a:pt x="3973179" y="2253813"/>
                  <a:pt x="3964798" y="2266631"/>
                </a:cubicBezTo>
                <a:cubicBezTo>
                  <a:pt x="3956417" y="2279449"/>
                  <a:pt x="3944010" y="2289638"/>
                  <a:pt x="3927577" y="2297197"/>
                </a:cubicBezTo>
                <a:cubicBezTo>
                  <a:pt x="3948940" y="2302127"/>
                  <a:pt x="3965538" y="2312356"/>
                  <a:pt x="3977369" y="2327886"/>
                </a:cubicBezTo>
                <a:cubicBezTo>
                  <a:pt x="3989201" y="2343415"/>
                  <a:pt x="3995117" y="2362847"/>
                  <a:pt x="3995117" y="2386182"/>
                </a:cubicBezTo>
                <a:cubicBezTo>
                  <a:pt x="3995117" y="2417734"/>
                  <a:pt x="3983614" y="2444479"/>
                  <a:pt x="3960608" y="2466417"/>
                </a:cubicBezTo>
                <a:cubicBezTo>
                  <a:pt x="3937601" y="2488355"/>
                  <a:pt x="3908515" y="2499324"/>
                  <a:pt x="3873348" y="2499324"/>
                </a:cubicBezTo>
                <a:cubicBezTo>
                  <a:pt x="3841632" y="2499324"/>
                  <a:pt x="3815298" y="2489875"/>
                  <a:pt x="3794346" y="2470977"/>
                </a:cubicBezTo>
                <a:cubicBezTo>
                  <a:pt x="3773393" y="2452079"/>
                  <a:pt x="3761438" y="2427594"/>
                  <a:pt x="3758480" y="2397521"/>
                </a:cubicBezTo>
                <a:lnTo>
                  <a:pt x="3802850" y="2391605"/>
                </a:lnTo>
                <a:cubicBezTo>
                  <a:pt x="3807944" y="2416748"/>
                  <a:pt x="3816613" y="2434865"/>
                  <a:pt x="3828855" y="2445958"/>
                </a:cubicBezTo>
                <a:cubicBezTo>
                  <a:pt x="3841098" y="2457050"/>
                  <a:pt x="3856011" y="2462596"/>
                  <a:pt x="3873594" y="2462596"/>
                </a:cubicBezTo>
                <a:cubicBezTo>
                  <a:pt x="3894464" y="2462596"/>
                  <a:pt x="3912089" y="2455366"/>
                  <a:pt x="3926468" y="2440904"/>
                </a:cubicBezTo>
                <a:cubicBezTo>
                  <a:pt x="3940847" y="2426443"/>
                  <a:pt x="3948036" y="2408531"/>
                  <a:pt x="3948036" y="2387168"/>
                </a:cubicBezTo>
                <a:cubicBezTo>
                  <a:pt x="3948036" y="2366791"/>
                  <a:pt x="3941381" y="2349988"/>
                  <a:pt x="3928070" y="2336760"/>
                </a:cubicBezTo>
                <a:cubicBezTo>
                  <a:pt x="3914759" y="2323531"/>
                  <a:pt x="3897833" y="2316917"/>
                  <a:pt x="3877292" y="2316917"/>
                </a:cubicBezTo>
                <a:cubicBezTo>
                  <a:pt x="3868911" y="2316917"/>
                  <a:pt x="3858476" y="2318560"/>
                  <a:pt x="3845987" y="2321847"/>
                </a:cubicBezTo>
                <a:lnTo>
                  <a:pt x="3850917" y="2282900"/>
                </a:lnTo>
                <a:cubicBezTo>
                  <a:pt x="3853875" y="2283229"/>
                  <a:pt x="3856257" y="2283393"/>
                  <a:pt x="3858065" y="2283393"/>
                </a:cubicBezTo>
                <a:cubicBezTo>
                  <a:pt x="3876963" y="2283393"/>
                  <a:pt x="3893971" y="2278463"/>
                  <a:pt x="3909090" y="2268603"/>
                </a:cubicBezTo>
                <a:cubicBezTo>
                  <a:pt x="3924208" y="2258743"/>
                  <a:pt x="3931768" y="2243543"/>
                  <a:pt x="3931768" y="2223001"/>
                </a:cubicBezTo>
                <a:cubicBezTo>
                  <a:pt x="3931768" y="2206733"/>
                  <a:pt x="3926262" y="2193257"/>
                  <a:pt x="3915252" y="2182576"/>
                </a:cubicBezTo>
                <a:cubicBezTo>
                  <a:pt x="3904242" y="2171894"/>
                  <a:pt x="3890027" y="2166554"/>
                  <a:pt x="3872608" y="2166554"/>
                </a:cubicBezTo>
                <a:cubicBezTo>
                  <a:pt x="3855354" y="2166554"/>
                  <a:pt x="3840975" y="2171977"/>
                  <a:pt x="3829471" y="2182822"/>
                </a:cubicBezTo>
                <a:cubicBezTo>
                  <a:pt x="3817968" y="2193668"/>
                  <a:pt x="3810573" y="2209937"/>
                  <a:pt x="3807287" y="2231629"/>
                </a:cubicBezTo>
                <a:lnTo>
                  <a:pt x="3762917" y="2223741"/>
                </a:lnTo>
                <a:cubicBezTo>
                  <a:pt x="3768340" y="2193997"/>
                  <a:pt x="3780665" y="2170950"/>
                  <a:pt x="3799892" y="2154599"/>
                </a:cubicBezTo>
                <a:cubicBezTo>
                  <a:pt x="3819119" y="2138248"/>
                  <a:pt x="3843029" y="2130072"/>
                  <a:pt x="3871622" y="2130072"/>
                </a:cubicBezTo>
                <a:close/>
                <a:moveTo>
                  <a:pt x="747668" y="2130072"/>
                </a:moveTo>
                <a:cubicBezTo>
                  <a:pt x="771168" y="2130072"/>
                  <a:pt x="792654" y="2136399"/>
                  <a:pt x="812127" y="2149052"/>
                </a:cubicBezTo>
                <a:cubicBezTo>
                  <a:pt x="831600" y="2161706"/>
                  <a:pt x="846390" y="2179741"/>
                  <a:pt x="856497" y="2203158"/>
                </a:cubicBezTo>
                <a:cubicBezTo>
                  <a:pt x="866603" y="2226576"/>
                  <a:pt x="871656" y="2260469"/>
                  <a:pt x="871656" y="2304838"/>
                </a:cubicBezTo>
                <a:cubicBezTo>
                  <a:pt x="871656" y="2351015"/>
                  <a:pt x="866644" y="2387784"/>
                  <a:pt x="856620" y="2415145"/>
                </a:cubicBezTo>
                <a:cubicBezTo>
                  <a:pt x="846596" y="2442507"/>
                  <a:pt x="831683" y="2463336"/>
                  <a:pt x="811881" y="2477632"/>
                </a:cubicBezTo>
                <a:cubicBezTo>
                  <a:pt x="792079" y="2491929"/>
                  <a:pt x="768867" y="2499078"/>
                  <a:pt x="742245" y="2499078"/>
                </a:cubicBezTo>
                <a:cubicBezTo>
                  <a:pt x="713981" y="2499078"/>
                  <a:pt x="690892" y="2491231"/>
                  <a:pt x="672980" y="2475537"/>
                </a:cubicBezTo>
                <a:cubicBezTo>
                  <a:pt x="655068" y="2459844"/>
                  <a:pt x="644304" y="2437782"/>
                  <a:pt x="640689" y="2409353"/>
                </a:cubicBezTo>
                <a:lnTo>
                  <a:pt x="683333" y="2405409"/>
                </a:lnTo>
                <a:cubicBezTo>
                  <a:pt x="686948" y="2425457"/>
                  <a:pt x="693850" y="2440001"/>
                  <a:pt x="704039" y="2449039"/>
                </a:cubicBezTo>
                <a:cubicBezTo>
                  <a:pt x="714227" y="2458077"/>
                  <a:pt x="727291" y="2462596"/>
                  <a:pt x="743231" y="2462596"/>
                </a:cubicBezTo>
                <a:cubicBezTo>
                  <a:pt x="756871" y="2462596"/>
                  <a:pt x="768826" y="2459474"/>
                  <a:pt x="779097" y="2453229"/>
                </a:cubicBezTo>
                <a:cubicBezTo>
                  <a:pt x="789367" y="2446985"/>
                  <a:pt x="797789" y="2438645"/>
                  <a:pt x="804363" y="2428210"/>
                </a:cubicBezTo>
                <a:cubicBezTo>
                  <a:pt x="810936" y="2417775"/>
                  <a:pt x="816441" y="2403683"/>
                  <a:pt x="820878" y="2385936"/>
                </a:cubicBezTo>
                <a:cubicBezTo>
                  <a:pt x="825315" y="2368188"/>
                  <a:pt x="827533" y="2350111"/>
                  <a:pt x="827533" y="2331706"/>
                </a:cubicBezTo>
                <a:cubicBezTo>
                  <a:pt x="827533" y="2329734"/>
                  <a:pt x="827451" y="2326776"/>
                  <a:pt x="827287" y="2322832"/>
                </a:cubicBezTo>
                <a:cubicBezTo>
                  <a:pt x="818413" y="2336965"/>
                  <a:pt x="806293" y="2348427"/>
                  <a:pt x="790929" y="2357219"/>
                </a:cubicBezTo>
                <a:cubicBezTo>
                  <a:pt x="775564" y="2366010"/>
                  <a:pt x="758925" y="2370406"/>
                  <a:pt x="741013" y="2370406"/>
                </a:cubicBezTo>
                <a:cubicBezTo>
                  <a:pt x="711105" y="2370406"/>
                  <a:pt x="685798" y="2359560"/>
                  <a:pt x="665092" y="2337869"/>
                </a:cubicBezTo>
                <a:cubicBezTo>
                  <a:pt x="644386" y="2316177"/>
                  <a:pt x="634033" y="2287583"/>
                  <a:pt x="634033" y="2252088"/>
                </a:cubicBezTo>
                <a:cubicBezTo>
                  <a:pt x="634033" y="2215442"/>
                  <a:pt x="644838" y="2185945"/>
                  <a:pt x="666448" y="2163596"/>
                </a:cubicBezTo>
                <a:cubicBezTo>
                  <a:pt x="688057" y="2141247"/>
                  <a:pt x="715131" y="2130072"/>
                  <a:pt x="747668" y="2130072"/>
                </a:cubicBezTo>
                <a:close/>
                <a:moveTo>
                  <a:pt x="1552575" y="1936750"/>
                </a:moveTo>
                <a:lnTo>
                  <a:pt x="1562100" y="1939925"/>
                </a:lnTo>
                <a:lnTo>
                  <a:pt x="2228850" y="2241550"/>
                </a:lnTo>
                <a:lnTo>
                  <a:pt x="2247900" y="2225675"/>
                </a:lnTo>
                <a:lnTo>
                  <a:pt x="2266950" y="2212975"/>
                </a:lnTo>
                <a:lnTo>
                  <a:pt x="2289175" y="2206625"/>
                </a:lnTo>
                <a:lnTo>
                  <a:pt x="2314575" y="2203450"/>
                </a:lnTo>
                <a:lnTo>
                  <a:pt x="2336800" y="2206625"/>
                </a:lnTo>
                <a:lnTo>
                  <a:pt x="2359025" y="2212975"/>
                </a:lnTo>
                <a:lnTo>
                  <a:pt x="2378075" y="2222500"/>
                </a:lnTo>
                <a:lnTo>
                  <a:pt x="2393950" y="2235200"/>
                </a:lnTo>
                <a:lnTo>
                  <a:pt x="2406650" y="2251075"/>
                </a:lnTo>
                <a:lnTo>
                  <a:pt x="2419350" y="2270125"/>
                </a:lnTo>
                <a:lnTo>
                  <a:pt x="2425700" y="2292350"/>
                </a:lnTo>
                <a:lnTo>
                  <a:pt x="2425700" y="2314575"/>
                </a:lnTo>
                <a:lnTo>
                  <a:pt x="2425700" y="2336800"/>
                </a:lnTo>
                <a:lnTo>
                  <a:pt x="2419350" y="2359025"/>
                </a:lnTo>
                <a:lnTo>
                  <a:pt x="2406650" y="2378075"/>
                </a:lnTo>
                <a:lnTo>
                  <a:pt x="2393950" y="2393950"/>
                </a:lnTo>
                <a:lnTo>
                  <a:pt x="2378075" y="2406650"/>
                </a:lnTo>
                <a:lnTo>
                  <a:pt x="2359025" y="2419350"/>
                </a:lnTo>
                <a:lnTo>
                  <a:pt x="2336800" y="2425700"/>
                </a:lnTo>
                <a:lnTo>
                  <a:pt x="2330450" y="2425700"/>
                </a:lnTo>
                <a:lnTo>
                  <a:pt x="2330450" y="3467100"/>
                </a:lnTo>
                <a:lnTo>
                  <a:pt x="2327275" y="3470275"/>
                </a:lnTo>
                <a:lnTo>
                  <a:pt x="2324100" y="3473450"/>
                </a:lnTo>
                <a:lnTo>
                  <a:pt x="2320925" y="3476625"/>
                </a:lnTo>
                <a:lnTo>
                  <a:pt x="2314575" y="3476625"/>
                </a:lnTo>
                <a:lnTo>
                  <a:pt x="2308225" y="3476625"/>
                </a:lnTo>
                <a:lnTo>
                  <a:pt x="2305050" y="3473450"/>
                </a:lnTo>
                <a:lnTo>
                  <a:pt x="2301875" y="3470275"/>
                </a:lnTo>
                <a:lnTo>
                  <a:pt x="2301875" y="3467100"/>
                </a:lnTo>
                <a:lnTo>
                  <a:pt x="2301875" y="2425700"/>
                </a:lnTo>
                <a:lnTo>
                  <a:pt x="2292350" y="2425700"/>
                </a:lnTo>
                <a:lnTo>
                  <a:pt x="2270125" y="2416175"/>
                </a:lnTo>
                <a:lnTo>
                  <a:pt x="2251075" y="2406650"/>
                </a:lnTo>
                <a:lnTo>
                  <a:pt x="2232025" y="2390775"/>
                </a:lnTo>
                <a:lnTo>
                  <a:pt x="1098550" y="2882900"/>
                </a:lnTo>
                <a:lnTo>
                  <a:pt x="1089025" y="2886075"/>
                </a:lnTo>
                <a:lnTo>
                  <a:pt x="1076325" y="2882900"/>
                </a:lnTo>
                <a:lnTo>
                  <a:pt x="1066800" y="2873375"/>
                </a:lnTo>
                <a:lnTo>
                  <a:pt x="1060450" y="2863850"/>
                </a:lnTo>
                <a:lnTo>
                  <a:pt x="1057275" y="2851150"/>
                </a:lnTo>
                <a:lnTo>
                  <a:pt x="1057275" y="2838450"/>
                </a:lnTo>
                <a:lnTo>
                  <a:pt x="1063625" y="2828925"/>
                </a:lnTo>
                <a:lnTo>
                  <a:pt x="1069975" y="2819400"/>
                </a:lnTo>
                <a:lnTo>
                  <a:pt x="2203450" y="2330450"/>
                </a:lnTo>
                <a:lnTo>
                  <a:pt x="2203450" y="2314575"/>
                </a:lnTo>
                <a:lnTo>
                  <a:pt x="2203450" y="2305050"/>
                </a:lnTo>
                <a:lnTo>
                  <a:pt x="1533525" y="2003425"/>
                </a:lnTo>
                <a:lnTo>
                  <a:pt x="1527175" y="1993900"/>
                </a:lnTo>
                <a:lnTo>
                  <a:pt x="1520825" y="1984375"/>
                </a:lnTo>
                <a:lnTo>
                  <a:pt x="1520825" y="1971675"/>
                </a:lnTo>
                <a:lnTo>
                  <a:pt x="1524000" y="1958975"/>
                </a:lnTo>
                <a:lnTo>
                  <a:pt x="1530350" y="1949450"/>
                </a:lnTo>
                <a:lnTo>
                  <a:pt x="1539875" y="1939925"/>
                </a:lnTo>
                <a:lnTo>
                  <a:pt x="1552575" y="1936750"/>
                </a:lnTo>
                <a:close/>
                <a:moveTo>
                  <a:pt x="1093997" y="1385750"/>
                </a:moveTo>
                <a:cubicBezTo>
                  <a:pt x="1073620" y="1385750"/>
                  <a:pt x="1057352" y="1394378"/>
                  <a:pt x="1045191" y="1411632"/>
                </a:cubicBezTo>
                <a:cubicBezTo>
                  <a:pt x="1029908" y="1433653"/>
                  <a:pt x="1022267" y="1474325"/>
                  <a:pt x="1022267" y="1533648"/>
                </a:cubicBezTo>
                <a:cubicBezTo>
                  <a:pt x="1022267" y="1592972"/>
                  <a:pt x="1029210" y="1632452"/>
                  <a:pt x="1043096" y="1652090"/>
                </a:cubicBezTo>
                <a:cubicBezTo>
                  <a:pt x="1056982" y="1671727"/>
                  <a:pt x="1074113" y="1681546"/>
                  <a:pt x="1094490" y="1681546"/>
                </a:cubicBezTo>
                <a:cubicBezTo>
                  <a:pt x="1114867" y="1681546"/>
                  <a:pt x="1131999" y="1671686"/>
                  <a:pt x="1145885" y="1651966"/>
                </a:cubicBezTo>
                <a:cubicBezTo>
                  <a:pt x="1159771" y="1632247"/>
                  <a:pt x="1166714" y="1592807"/>
                  <a:pt x="1166714" y="1533648"/>
                </a:cubicBezTo>
                <a:cubicBezTo>
                  <a:pt x="1166714" y="1474160"/>
                  <a:pt x="1159771" y="1434639"/>
                  <a:pt x="1145885" y="1415083"/>
                </a:cubicBezTo>
                <a:cubicBezTo>
                  <a:pt x="1131999" y="1395528"/>
                  <a:pt x="1114703" y="1385750"/>
                  <a:pt x="1093997" y="1385750"/>
                </a:cubicBezTo>
                <a:close/>
                <a:moveTo>
                  <a:pt x="3668996" y="1349022"/>
                </a:moveTo>
                <a:cubicBezTo>
                  <a:pt x="3703670" y="1349022"/>
                  <a:pt x="3731113" y="1358636"/>
                  <a:pt x="3751326" y="1377862"/>
                </a:cubicBezTo>
                <a:cubicBezTo>
                  <a:pt x="3771538" y="1397089"/>
                  <a:pt x="3781645" y="1420917"/>
                  <a:pt x="3781645" y="1449346"/>
                </a:cubicBezTo>
                <a:cubicBezTo>
                  <a:pt x="3781645" y="1463807"/>
                  <a:pt x="3778687" y="1478022"/>
                  <a:pt x="3772771" y="1491990"/>
                </a:cubicBezTo>
                <a:cubicBezTo>
                  <a:pt x="3766855" y="1505958"/>
                  <a:pt x="3757036" y="1520666"/>
                  <a:pt x="3743315" y="1536113"/>
                </a:cubicBezTo>
                <a:cubicBezTo>
                  <a:pt x="3729593" y="1551560"/>
                  <a:pt x="3706792" y="1572759"/>
                  <a:pt x="3674912" y="1599709"/>
                </a:cubicBezTo>
                <a:cubicBezTo>
                  <a:pt x="3648290" y="1622058"/>
                  <a:pt x="3631200" y="1637218"/>
                  <a:pt x="3623640" y="1645188"/>
                </a:cubicBezTo>
                <a:cubicBezTo>
                  <a:pt x="3616081" y="1653158"/>
                  <a:pt x="3609837" y="1661169"/>
                  <a:pt x="3604907" y="1669221"/>
                </a:cubicBezTo>
                <a:lnTo>
                  <a:pt x="3782138" y="1669221"/>
                </a:lnTo>
                <a:lnTo>
                  <a:pt x="3782138" y="1711865"/>
                </a:lnTo>
                <a:lnTo>
                  <a:pt x="3543283" y="1711865"/>
                </a:lnTo>
                <a:cubicBezTo>
                  <a:pt x="3542954" y="1701184"/>
                  <a:pt x="3544679" y="1690913"/>
                  <a:pt x="3548459" y="1681053"/>
                </a:cubicBezTo>
                <a:cubicBezTo>
                  <a:pt x="3554539" y="1664784"/>
                  <a:pt x="3564276" y="1648762"/>
                  <a:pt x="3577669" y="1632986"/>
                </a:cubicBezTo>
                <a:cubicBezTo>
                  <a:pt x="3591062" y="1617210"/>
                  <a:pt x="3610412" y="1598970"/>
                  <a:pt x="3635719" y="1578264"/>
                </a:cubicBezTo>
                <a:cubicBezTo>
                  <a:pt x="3674994" y="1546055"/>
                  <a:pt x="3701533" y="1520543"/>
                  <a:pt x="3715337" y="1501727"/>
                </a:cubicBezTo>
                <a:cubicBezTo>
                  <a:pt x="3729141" y="1482911"/>
                  <a:pt x="3736043" y="1465122"/>
                  <a:pt x="3736043" y="1448360"/>
                </a:cubicBezTo>
                <a:cubicBezTo>
                  <a:pt x="3736043" y="1430777"/>
                  <a:pt x="3729757" y="1415946"/>
                  <a:pt x="3717186" y="1403868"/>
                </a:cubicBezTo>
                <a:cubicBezTo>
                  <a:pt x="3704615" y="1391789"/>
                  <a:pt x="3688223" y="1385750"/>
                  <a:pt x="3668010" y="1385750"/>
                </a:cubicBezTo>
                <a:cubicBezTo>
                  <a:pt x="3646647" y="1385750"/>
                  <a:pt x="3629556" y="1392159"/>
                  <a:pt x="3616739" y="1404977"/>
                </a:cubicBezTo>
                <a:cubicBezTo>
                  <a:pt x="3603921" y="1417795"/>
                  <a:pt x="3597430" y="1435542"/>
                  <a:pt x="3597265" y="1458220"/>
                </a:cubicBezTo>
                <a:lnTo>
                  <a:pt x="3551663" y="1453537"/>
                </a:lnTo>
                <a:cubicBezTo>
                  <a:pt x="3554786" y="1419520"/>
                  <a:pt x="3566535" y="1393597"/>
                  <a:pt x="3586912" y="1375767"/>
                </a:cubicBezTo>
                <a:cubicBezTo>
                  <a:pt x="3607289" y="1357937"/>
                  <a:pt x="3634651" y="1349022"/>
                  <a:pt x="3668996" y="1349022"/>
                </a:cubicBezTo>
                <a:close/>
                <a:moveTo>
                  <a:pt x="1094490" y="1349022"/>
                </a:moveTo>
                <a:cubicBezTo>
                  <a:pt x="1113881" y="1349022"/>
                  <a:pt x="1130890" y="1352925"/>
                  <a:pt x="1145515" y="1360731"/>
                </a:cubicBezTo>
                <a:cubicBezTo>
                  <a:pt x="1160141" y="1368536"/>
                  <a:pt x="1172219" y="1379793"/>
                  <a:pt x="1181750" y="1394501"/>
                </a:cubicBezTo>
                <a:cubicBezTo>
                  <a:pt x="1191281" y="1409208"/>
                  <a:pt x="1198758" y="1427121"/>
                  <a:pt x="1204181" y="1448237"/>
                </a:cubicBezTo>
                <a:cubicBezTo>
                  <a:pt x="1209604" y="1469354"/>
                  <a:pt x="1212316" y="1497824"/>
                  <a:pt x="1212316" y="1533648"/>
                </a:cubicBezTo>
                <a:cubicBezTo>
                  <a:pt x="1212316" y="1576046"/>
                  <a:pt x="1207961" y="1610267"/>
                  <a:pt x="1199251" y="1636314"/>
                </a:cubicBezTo>
                <a:cubicBezTo>
                  <a:pt x="1190542" y="1662360"/>
                  <a:pt x="1177519" y="1682491"/>
                  <a:pt x="1160182" y="1696706"/>
                </a:cubicBezTo>
                <a:cubicBezTo>
                  <a:pt x="1142845" y="1710920"/>
                  <a:pt x="1120948" y="1718028"/>
                  <a:pt x="1094490" y="1718028"/>
                </a:cubicBezTo>
                <a:cubicBezTo>
                  <a:pt x="1059652" y="1718028"/>
                  <a:pt x="1032291" y="1705538"/>
                  <a:pt x="1012407" y="1680560"/>
                </a:cubicBezTo>
                <a:cubicBezTo>
                  <a:pt x="988579" y="1650487"/>
                  <a:pt x="976665" y="1601517"/>
                  <a:pt x="976665" y="1533648"/>
                </a:cubicBezTo>
                <a:cubicBezTo>
                  <a:pt x="976665" y="1490922"/>
                  <a:pt x="981061" y="1456536"/>
                  <a:pt x="989853" y="1430489"/>
                </a:cubicBezTo>
                <a:cubicBezTo>
                  <a:pt x="998644" y="1404443"/>
                  <a:pt x="1011709" y="1384353"/>
                  <a:pt x="1029045" y="1370221"/>
                </a:cubicBezTo>
                <a:cubicBezTo>
                  <a:pt x="1046382" y="1356088"/>
                  <a:pt x="1068197" y="1349022"/>
                  <a:pt x="1094490" y="1349022"/>
                </a:cubicBezTo>
                <a:close/>
                <a:moveTo>
                  <a:pt x="838971" y="1349022"/>
                </a:moveTo>
                <a:lnTo>
                  <a:pt x="867565" y="1349022"/>
                </a:lnTo>
                <a:lnTo>
                  <a:pt x="867565" y="1711865"/>
                </a:lnTo>
                <a:lnTo>
                  <a:pt x="823195" y="1711865"/>
                </a:lnTo>
                <a:lnTo>
                  <a:pt x="823195" y="1429134"/>
                </a:lnTo>
                <a:cubicBezTo>
                  <a:pt x="812514" y="1439322"/>
                  <a:pt x="798505" y="1449511"/>
                  <a:pt x="781168" y="1459699"/>
                </a:cubicBezTo>
                <a:cubicBezTo>
                  <a:pt x="763831" y="1469888"/>
                  <a:pt x="748260" y="1477529"/>
                  <a:pt x="734456" y="1482623"/>
                </a:cubicBezTo>
                <a:lnTo>
                  <a:pt x="734456" y="1439733"/>
                </a:lnTo>
                <a:cubicBezTo>
                  <a:pt x="759270" y="1428065"/>
                  <a:pt x="780962" y="1413933"/>
                  <a:pt x="799532" y="1397335"/>
                </a:cubicBezTo>
                <a:cubicBezTo>
                  <a:pt x="818101" y="1380738"/>
                  <a:pt x="831247" y="1364634"/>
                  <a:pt x="838971" y="1349022"/>
                </a:cubicBezTo>
                <a:close/>
                <a:moveTo>
                  <a:pt x="3115715" y="777254"/>
                </a:moveTo>
                <a:lnTo>
                  <a:pt x="3144309" y="777254"/>
                </a:lnTo>
                <a:lnTo>
                  <a:pt x="3144309" y="1140097"/>
                </a:lnTo>
                <a:lnTo>
                  <a:pt x="3099939" y="1140097"/>
                </a:lnTo>
                <a:lnTo>
                  <a:pt x="3099939" y="857366"/>
                </a:lnTo>
                <a:cubicBezTo>
                  <a:pt x="3089258" y="867554"/>
                  <a:pt x="3075249" y="877743"/>
                  <a:pt x="3057912" y="887931"/>
                </a:cubicBezTo>
                <a:cubicBezTo>
                  <a:pt x="3040575" y="898120"/>
                  <a:pt x="3025004" y="905761"/>
                  <a:pt x="3011200" y="910855"/>
                </a:cubicBezTo>
                <a:lnTo>
                  <a:pt x="3011200" y="867965"/>
                </a:lnTo>
                <a:cubicBezTo>
                  <a:pt x="3036014" y="856297"/>
                  <a:pt x="3057706" y="842165"/>
                  <a:pt x="3076276" y="825568"/>
                </a:cubicBezTo>
                <a:cubicBezTo>
                  <a:pt x="3094845" y="808970"/>
                  <a:pt x="3107991" y="792866"/>
                  <a:pt x="3115715" y="777254"/>
                </a:cubicBezTo>
                <a:close/>
                <a:moveTo>
                  <a:pt x="1667915" y="777254"/>
                </a:moveTo>
                <a:lnTo>
                  <a:pt x="1696508" y="777254"/>
                </a:lnTo>
                <a:lnTo>
                  <a:pt x="1696508" y="1140097"/>
                </a:lnTo>
                <a:lnTo>
                  <a:pt x="1652139" y="1140097"/>
                </a:lnTo>
                <a:lnTo>
                  <a:pt x="1652139" y="857366"/>
                </a:lnTo>
                <a:cubicBezTo>
                  <a:pt x="1641457" y="867554"/>
                  <a:pt x="1627448" y="877743"/>
                  <a:pt x="1610111" y="887931"/>
                </a:cubicBezTo>
                <a:cubicBezTo>
                  <a:pt x="1592774" y="898120"/>
                  <a:pt x="1577204" y="905761"/>
                  <a:pt x="1563400" y="910856"/>
                </a:cubicBezTo>
                <a:lnTo>
                  <a:pt x="1563400" y="867965"/>
                </a:lnTo>
                <a:cubicBezTo>
                  <a:pt x="1588214" y="856297"/>
                  <a:pt x="1609906" y="842165"/>
                  <a:pt x="1628475" y="825568"/>
                </a:cubicBezTo>
                <a:cubicBezTo>
                  <a:pt x="1647045" y="808970"/>
                  <a:pt x="1660191" y="792866"/>
                  <a:pt x="1667915" y="777254"/>
                </a:cubicBezTo>
                <a:close/>
                <a:moveTo>
                  <a:pt x="1429790" y="777254"/>
                </a:moveTo>
                <a:lnTo>
                  <a:pt x="1458383" y="777254"/>
                </a:lnTo>
                <a:lnTo>
                  <a:pt x="1458383" y="1140097"/>
                </a:lnTo>
                <a:lnTo>
                  <a:pt x="1414014" y="1140097"/>
                </a:lnTo>
                <a:lnTo>
                  <a:pt x="1414014" y="857366"/>
                </a:lnTo>
                <a:cubicBezTo>
                  <a:pt x="1403332" y="867554"/>
                  <a:pt x="1389323" y="877743"/>
                  <a:pt x="1371986" y="887931"/>
                </a:cubicBezTo>
                <a:cubicBezTo>
                  <a:pt x="1354649" y="898120"/>
                  <a:pt x="1339079" y="905761"/>
                  <a:pt x="1325275" y="910856"/>
                </a:cubicBezTo>
                <a:lnTo>
                  <a:pt x="1325275" y="867965"/>
                </a:lnTo>
                <a:cubicBezTo>
                  <a:pt x="1350089" y="856297"/>
                  <a:pt x="1371781" y="842165"/>
                  <a:pt x="1390350" y="825568"/>
                </a:cubicBezTo>
                <a:cubicBezTo>
                  <a:pt x="1408919" y="808970"/>
                  <a:pt x="1422066" y="792866"/>
                  <a:pt x="1429790" y="777254"/>
                </a:cubicBezTo>
                <a:close/>
                <a:moveTo>
                  <a:pt x="2449527" y="567973"/>
                </a:moveTo>
                <a:cubicBezTo>
                  <a:pt x="2484201" y="567973"/>
                  <a:pt x="2511644" y="577587"/>
                  <a:pt x="2531857" y="596813"/>
                </a:cubicBezTo>
                <a:cubicBezTo>
                  <a:pt x="2552070" y="616040"/>
                  <a:pt x="2562176" y="639868"/>
                  <a:pt x="2562176" y="668297"/>
                </a:cubicBezTo>
                <a:cubicBezTo>
                  <a:pt x="2562176" y="682759"/>
                  <a:pt x="2559218" y="696973"/>
                  <a:pt x="2553302" y="710941"/>
                </a:cubicBezTo>
                <a:cubicBezTo>
                  <a:pt x="2547386" y="724909"/>
                  <a:pt x="2537568" y="739617"/>
                  <a:pt x="2523846" y="755064"/>
                </a:cubicBezTo>
                <a:cubicBezTo>
                  <a:pt x="2510124" y="770511"/>
                  <a:pt x="2487323" y="791710"/>
                  <a:pt x="2455443" y="818660"/>
                </a:cubicBezTo>
                <a:cubicBezTo>
                  <a:pt x="2428822" y="841009"/>
                  <a:pt x="2411731" y="856169"/>
                  <a:pt x="2404172" y="864139"/>
                </a:cubicBezTo>
                <a:cubicBezTo>
                  <a:pt x="2396613" y="872109"/>
                  <a:pt x="2390368" y="880120"/>
                  <a:pt x="2385438" y="888172"/>
                </a:cubicBezTo>
                <a:lnTo>
                  <a:pt x="2562669" y="888172"/>
                </a:lnTo>
                <a:lnTo>
                  <a:pt x="2562669" y="930816"/>
                </a:lnTo>
                <a:lnTo>
                  <a:pt x="2323814" y="930816"/>
                </a:lnTo>
                <a:cubicBezTo>
                  <a:pt x="2323485" y="920135"/>
                  <a:pt x="2325211" y="909864"/>
                  <a:pt x="2328990" y="900004"/>
                </a:cubicBezTo>
                <a:cubicBezTo>
                  <a:pt x="2335071" y="883735"/>
                  <a:pt x="2344807" y="867713"/>
                  <a:pt x="2358200" y="851937"/>
                </a:cubicBezTo>
                <a:cubicBezTo>
                  <a:pt x="2371593" y="836161"/>
                  <a:pt x="2390943" y="817921"/>
                  <a:pt x="2416250" y="797215"/>
                </a:cubicBezTo>
                <a:cubicBezTo>
                  <a:pt x="2455525" y="765006"/>
                  <a:pt x="2482065" y="739494"/>
                  <a:pt x="2495869" y="720678"/>
                </a:cubicBezTo>
                <a:cubicBezTo>
                  <a:pt x="2509672" y="701862"/>
                  <a:pt x="2516574" y="684073"/>
                  <a:pt x="2516574" y="667311"/>
                </a:cubicBezTo>
                <a:cubicBezTo>
                  <a:pt x="2516574" y="649728"/>
                  <a:pt x="2510289" y="634897"/>
                  <a:pt x="2497717" y="622819"/>
                </a:cubicBezTo>
                <a:cubicBezTo>
                  <a:pt x="2485146" y="610740"/>
                  <a:pt x="2468754" y="604701"/>
                  <a:pt x="2448541" y="604701"/>
                </a:cubicBezTo>
                <a:cubicBezTo>
                  <a:pt x="2427178" y="604701"/>
                  <a:pt x="2410088" y="611110"/>
                  <a:pt x="2397270" y="623928"/>
                </a:cubicBezTo>
                <a:cubicBezTo>
                  <a:pt x="2384452" y="636746"/>
                  <a:pt x="2377961" y="654494"/>
                  <a:pt x="2377797" y="677171"/>
                </a:cubicBezTo>
                <a:lnTo>
                  <a:pt x="2332195" y="672488"/>
                </a:lnTo>
                <a:cubicBezTo>
                  <a:pt x="2335317" y="638471"/>
                  <a:pt x="2347067" y="612548"/>
                  <a:pt x="2367444" y="594718"/>
                </a:cubicBezTo>
                <a:cubicBezTo>
                  <a:pt x="2387821" y="576888"/>
                  <a:pt x="2415182" y="567973"/>
                  <a:pt x="2449527" y="567973"/>
                </a:cubicBezTo>
                <a:close/>
                <a:moveTo>
                  <a:pt x="2191790" y="567973"/>
                </a:moveTo>
                <a:lnTo>
                  <a:pt x="2220383" y="567973"/>
                </a:lnTo>
                <a:lnTo>
                  <a:pt x="2220383" y="930816"/>
                </a:lnTo>
                <a:lnTo>
                  <a:pt x="2176014" y="930816"/>
                </a:lnTo>
                <a:lnTo>
                  <a:pt x="2176014" y="648084"/>
                </a:lnTo>
                <a:cubicBezTo>
                  <a:pt x="2165332" y="658273"/>
                  <a:pt x="2151323" y="668462"/>
                  <a:pt x="2133986" y="678650"/>
                </a:cubicBezTo>
                <a:cubicBezTo>
                  <a:pt x="2116649" y="688839"/>
                  <a:pt x="2101079" y="696480"/>
                  <a:pt x="2087275" y="701574"/>
                </a:cubicBezTo>
                <a:lnTo>
                  <a:pt x="2087275" y="658684"/>
                </a:lnTo>
                <a:cubicBezTo>
                  <a:pt x="2112089" y="647016"/>
                  <a:pt x="2133781" y="632884"/>
                  <a:pt x="2152350" y="616287"/>
                </a:cubicBezTo>
                <a:cubicBezTo>
                  <a:pt x="2170919" y="599689"/>
                  <a:pt x="2184066" y="583585"/>
                  <a:pt x="2191790" y="567973"/>
                </a:cubicBezTo>
                <a:close/>
                <a:moveTo>
                  <a:pt x="2298700" y="288925"/>
                </a:moveTo>
                <a:lnTo>
                  <a:pt x="2197100" y="292100"/>
                </a:lnTo>
                <a:lnTo>
                  <a:pt x="2092325" y="298450"/>
                </a:lnTo>
                <a:lnTo>
                  <a:pt x="1993900" y="311150"/>
                </a:lnTo>
                <a:lnTo>
                  <a:pt x="1892300" y="330200"/>
                </a:lnTo>
                <a:lnTo>
                  <a:pt x="1797050" y="352425"/>
                </a:lnTo>
                <a:lnTo>
                  <a:pt x="1701800" y="377825"/>
                </a:lnTo>
                <a:lnTo>
                  <a:pt x="1606550" y="409575"/>
                </a:lnTo>
                <a:lnTo>
                  <a:pt x="1514475" y="447675"/>
                </a:lnTo>
                <a:lnTo>
                  <a:pt x="1425575" y="485775"/>
                </a:lnTo>
                <a:lnTo>
                  <a:pt x="1339850" y="530225"/>
                </a:lnTo>
                <a:lnTo>
                  <a:pt x="1254125" y="581025"/>
                </a:lnTo>
                <a:lnTo>
                  <a:pt x="1174750" y="631825"/>
                </a:lnTo>
                <a:lnTo>
                  <a:pt x="1095375" y="688975"/>
                </a:lnTo>
                <a:lnTo>
                  <a:pt x="1019175" y="746125"/>
                </a:lnTo>
                <a:lnTo>
                  <a:pt x="946150" y="809625"/>
                </a:lnTo>
                <a:lnTo>
                  <a:pt x="876300" y="876300"/>
                </a:lnTo>
                <a:lnTo>
                  <a:pt x="809625" y="946150"/>
                </a:lnTo>
                <a:lnTo>
                  <a:pt x="746125" y="1019175"/>
                </a:lnTo>
                <a:lnTo>
                  <a:pt x="685800" y="1095375"/>
                </a:lnTo>
                <a:lnTo>
                  <a:pt x="631825" y="1174750"/>
                </a:lnTo>
                <a:lnTo>
                  <a:pt x="577850" y="1257300"/>
                </a:lnTo>
                <a:lnTo>
                  <a:pt x="530225" y="1339850"/>
                </a:lnTo>
                <a:lnTo>
                  <a:pt x="485775" y="1428750"/>
                </a:lnTo>
                <a:lnTo>
                  <a:pt x="444500" y="1517650"/>
                </a:lnTo>
                <a:lnTo>
                  <a:pt x="409575" y="1609725"/>
                </a:lnTo>
                <a:lnTo>
                  <a:pt x="377825" y="1701800"/>
                </a:lnTo>
                <a:lnTo>
                  <a:pt x="349250" y="1797050"/>
                </a:lnTo>
                <a:lnTo>
                  <a:pt x="327025" y="1895475"/>
                </a:lnTo>
                <a:lnTo>
                  <a:pt x="311150" y="1993900"/>
                </a:lnTo>
                <a:lnTo>
                  <a:pt x="298450" y="2095500"/>
                </a:lnTo>
                <a:lnTo>
                  <a:pt x="288925" y="2197100"/>
                </a:lnTo>
                <a:lnTo>
                  <a:pt x="285750" y="2301875"/>
                </a:lnTo>
                <a:lnTo>
                  <a:pt x="288925" y="2403475"/>
                </a:lnTo>
                <a:lnTo>
                  <a:pt x="298450" y="2505075"/>
                </a:lnTo>
                <a:lnTo>
                  <a:pt x="311150" y="2606675"/>
                </a:lnTo>
                <a:lnTo>
                  <a:pt x="327025" y="2705100"/>
                </a:lnTo>
                <a:lnTo>
                  <a:pt x="349250" y="2803525"/>
                </a:lnTo>
                <a:lnTo>
                  <a:pt x="377825" y="2898775"/>
                </a:lnTo>
                <a:lnTo>
                  <a:pt x="409575" y="2990850"/>
                </a:lnTo>
                <a:lnTo>
                  <a:pt x="444500" y="3082925"/>
                </a:lnTo>
                <a:lnTo>
                  <a:pt x="485775" y="3171825"/>
                </a:lnTo>
                <a:lnTo>
                  <a:pt x="530225" y="3260725"/>
                </a:lnTo>
                <a:lnTo>
                  <a:pt x="577850" y="3343275"/>
                </a:lnTo>
                <a:lnTo>
                  <a:pt x="631825" y="3425825"/>
                </a:lnTo>
                <a:lnTo>
                  <a:pt x="685800" y="3505200"/>
                </a:lnTo>
                <a:lnTo>
                  <a:pt x="746125" y="3581400"/>
                </a:lnTo>
                <a:lnTo>
                  <a:pt x="809625" y="3654425"/>
                </a:lnTo>
                <a:lnTo>
                  <a:pt x="876300" y="3724275"/>
                </a:lnTo>
                <a:lnTo>
                  <a:pt x="946150" y="3790950"/>
                </a:lnTo>
                <a:lnTo>
                  <a:pt x="1019175" y="3854450"/>
                </a:lnTo>
                <a:lnTo>
                  <a:pt x="1095375" y="3911600"/>
                </a:lnTo>
                <a:lnTo>
                  <a:pt x="1174750" y="3968750"/>
                </a:lnTo>
                <a:lnTo>
                  <a:pt x="1254125" y="4022725"/>
                </a:lnTo>
                <a:lnTo>
                  <a:pt x="1339850" y="4070350"/>
                </a:lnTo>
                <a:lnTo>
                  <a:pt x="1425575" y="4114800"/>
                </a:lnTo>
                <a:lnTo>
                  <a:pt x="1514475" y="4156075"/>
                </a:lnTo>
                <a:lnTo>
                  <a:pt x="1606550" y="4191000"/>
                </a:lnTo>
                <a:lnTo>
                  <a:pt x="1701800" y="4222750"/>
                </a:lnTo>
                <a:lnTo>
                  <a:pt x="1797050" y="4248150"/>
                </a:lnTo>
                <a:lnTo>
                  <a:pt x="1892300" y="4270375"/>
                </a:lnTo>
                <a:lnTo>
                  <a:pt x="1993900" y="4289425"/>
                </a:lnTo>
                <a:lnTo>
                  <a:pt x="2092325" y="4302125"/>
                </a:lnTo>
                <a:lnTo>
                  <a:pt x="2197100" y="4311650"/>
                </a:lnTo>
                <a:lnTo>
                  <a:pt x="2298700" y="4311650"/>
                </a:lnTo>
                <a:lnTo>
                  <a:pt x="2403475" y="4311650"/>
                </a:lnTo>
                <a:lnTo>
                  <a:pt x="2505075" y="4302125"/>
                </a:lnTo>
                <a:lnTo>
                  <a:pt x="2606675" y="4289425"/>
                </a:lnTo>
                <a:lnTo>
                  <a:pt x="2705100" y="4270375"/>
                </a:lnTo>
                <a:lnTo>
                  <a:pt x="2803525" y="4248150"/>
                </a:lnTo>
                <a:lnTo>
                  <a:pt x="2898775" y="4222750"/>
                </a:lnTo>
                <a:lnTo>
                  <a:pt x="2990850" y="4191000"/>
                </a:lnTo>
                <a:lnTo>
                  <a:pt x="3082925" y="4156075"/>
                </a:lnTo>
                <a:lnTo>
                  <a:pt x="3171825" y="4114800"/>
                </a:lnTo>
                <a:lnTo>
                  <a:pt x="3257550" y="4070350"/>
                </a:lnTo>
                <a:lnTo>
                  <a:pt x="3343275" y="4022725"/>
                </a:lnTo>
                <a:lnTo>
                  <a:pt x="3425825" y="3968750"/>
                </a:lnTo>
                <a:lnTo>
                  <a:pt x="3502025" y="3911600"/>
                </a:lnTo>
                <a:lnTo>
                  <a:pt x="3578225" y="3854450"/>
                </a:lnTo>
                <a:lnTo>
                  <a:pt x="3651250" y="3790950"/>
                </a:lnTo>
                <a:lnTo>
                  <a:pt x="3721100" y="3724275"/>
                </a:lnTo>
                <a:lnTo>
                  <a:pt x="3787775" y="3654425"/>
                </a:lnTo>
                <a:lnTo>
                  <a:pt x="3851275" y="3581400"/>
                </a:lnTo>
                <a:lnTo>
                  <a:pt x="3911600" y="3505200"/>
                </a:lnTo>
                <a:lnTo>
                  <a:pt x="3968750" y="3425825"/>
                </a:lnTo>
                <a:lnTo>
                  <a:pt x="4019550" y="3343275"/>
                </a:lnTo>
                <a:lnTo>
                  <a:pt x="4067175" y="3260725"/>
                </a:lnTo>
                <a:lnTo>
                  <a:pt x="4111625" y="3171825"/>
                </a:lnTo>
                <a:lnTo>
                  <a:pt x="4152900" y="3082925"/>
                </a:lnTo>
                <a:lnTo>
                  <a:pt x="4187825" y="2990850"/>
                </a:lnTo>
                <a:lnTo>
                  <a:pt x="4219575" y="2898775"/>
                </a:lnTo>
                <a:lnTo>
                  <a:pt x="4248150" y="2803525"/>
                </a:lnTo>
                <a:lnTo>
                  <a:pt x="4270375" y="2705100"/>
                </a:lnTo>
                <a:lnTo>
                  <a:pt x="4289425" y="2606675"/>
                </a:lnTo>
                <a:lnTo>
                  <a:pt x="4302125" y="2505075"/>
                </a:lnTo>
                <a:lnTo>
                  <a:pt x="4308475" y="2403475"/>
                </a:lnTo>
                <a:lnTo>
                  <a:pt x="4311650" y="2301875"/>
                </a:lnTo>
                <a:lnTo>
                  <a:pt x="4308475" y="2197100"/>
                </a:lnTo>
                <a:lnTo>
                  <a:pt x="4302125" y="2095500"/>
                </a:lnTo>
                <a:lnTo>
                  <a:pt x="4289425" y="1993900"/>
                </a:lnTo>
                <a:lnTo>
                  <a:pt x="4270375" y="1895475"/>
                </a:lnTo>
                <a:lnTo>
                  <a:pt x="4248150" y="1797050"/>
                </a:lnTo>
                <a:lnTo>
                  <a:pt x="4219575" y="1701800"/>
                </a:lnTo>
                <a:lnTo>
                  <a:pt x="4187825" y="1609725"/>
                </a:lnTo>
                <a:lnTo>
                  <a:pt x="4152900" y="1517650"/>
                </a:lnTo>
                <a:lnTo>
                  <a:pt x="4111625" y="1428750"/>
                </a:lnTo>
                <a:lnTo>
                  <a:pt x="4067175" y="1339850"/>
                </a:lnTo>
                <a:lnTo>
                  <a:pt x="4019550" y="1257300"/>
                </a:lnTo>
                <a:lnTo>
                  <a:pt x="3968750" y="1174750"/>
                </a:lnTo>
                <a:lnTo>
                  <a:pt x="3911600" y="1095375"/>
                </a:lnTo>
                <a:lnTo>
                  <a:pt x="3851275" y="1019175"/>
                </a:lnTo>
                <a:lnTo>
                  <a:pt x="3787775" y="946150"/>
                </a:lnTo>
                <a:lnTo>
                  <a:pt x="3721100" y="876300"/>
                </a:lnTo>
                <a:lnTo>
                  <a:pt x="3651250" y="809625"/>
                </a:lnTo>
                <a:lnTo>
                  <a:pt x="3578225" y="746125"/>
                </a:lnTo>
                <a:lnTo>
                  <a:pt x="3502025" y="688975"/>
                </a:lnTo>
                <a:lnTo>
                  <a:pt x="3425825" y="631825"/>
                </a:lnTo>
                <a:lnTo>
                  <a:pt x="3343275" y="581025"/>
                </a:lnTo>
                <a:lnTo>
                  <a:pt x="3257550" y="530225"/>
                </a:lnTo>
                <a:lnTo>
                  <a:pt x="3171825" y="485775"/>
                </a:lnTo>
                <a:lnTo>
                  <a:pt x="3082925" y="447675"/>
                </a:lnTo>
                <a:lnTo>
                  <a:pt x="2990850" y="409575"/>
                </a:lnTo>
                <a:lnTo>
                  <a:pt x="2898775" y="377825"/>
                </a:lnTo>
                <a:lnTo>
                  <a:pt x="2803525" y="352425"/>
                </a:lnTo>
                <a:lnTo>
                  <a:pt x="2705100" y="330200"/>
                </a:lnTo>
                <a:lnTo>
                  <a:pt x="2606675" y="311150"/>
                </a:lnTo>
                <a:lnTo>
                  <a:pt x="2505075" y="298450"/>
                </a:lnTo>
                <a:lnTo>
                  <a:pt x="2403475" y="292100"/>
                </a:lnTo>
                <a:lnTo>
                  <a:pt x="2298700" y="288925"/>
                </a:lnTo>
                <a:close/>
                <a:moveTo>
                  <a:pt x="1146175" y="0"/>
                </a:moveTo>
                <a:lnTo>
                  <a:pt x="1285875" y="0"/>
                </a:lnTo>
                <a:lnTo>
                  <a:pt x="1454150" y="0"/>
                </a:lnTo>
                <a:lnTo>
                  <a:pt x="3175000" y="0"/>
                </a:lnTo>
                <a:lnTo>
                  <a:pt x="3343275" y="0"/>
                </a:lnTo>
                <a:lnTo>
                  <a:pt x="3482975" y="0"/>
                </a:lnTo>
                <a:lnTo>
                  <a:pt x="3562350" y="3175"/>
                </a:lnTo>
                <a:lnTo>
                  <a:pt x="3638550" y="9525"/>
                </a:lnTo>
                <a:lnTo>
                  <a:pt x="3714750" y="15875"/>
                </a:lnTo>
                <a:lnTo>
                  <a:pt x="3787775" y="28575"/>
                </a:lnTo>
                <a:lnTo>
                  <a:pt x="3860800" y="44450"/>
                </a:lnTo>
                <a:lnTo>
                  <a:pt x="3933825" y="63500"/>
                </a:lnTo>
                <a:lnTo>
                  <a:pt x="4003675" y="88900"/>
                </a:lnTo>
                <a:lnTo>
                  <a:pt x="4076700" y="120650"/>
                </a:lnTo>
                <a:lnTo>
                  <a:pt x="4108450" y="139700"/>
                </a:lnTo>
                <a:lnTo>
                  <a:pt x="4143375" y="158750"/>
                </a:lnTo>
                <a:lnTo>
                  <a:pt x="4206875" y="203200"/>
                </a:lnTo>
                <a:lnTo>
                  <a:pt x="4267200" y="254000"/>
                </a:lnTo>
                <a:lnTo>
                  <a:pt x="4324350" y="304800"/>
                </a:lnTo>
                <a:lnTo>
                  <a:pt x="4375150" y="361950"/>
                </a:lnTo>
                <a:lnTo>
                  <a:pt x="4425950" y="422275"/>
                </a:lnTo>
                <a:lnTo>
                  <a:pt x="4470400" y="485775"/>
                </a:lnTo>
                <a:lnTo>
                  <a:pt x="4489450" y="517525"/>
                </a:lnTo>
                <a:lnTo>
                  <a:pt x="4508500" y="552450"/>
                </a:lnTo>
                <a:lnTo>
                  <a:pt x="4540250" y="622300"/>
                </a:lnTo>
                <a:lnTo>
                  <a:pt x="4565650" y="695325"/>
                </a:lnTo>
                <a:lnTo>
                  <a:pt x="4584700" y="768350"/>
                </a:lnTo>
                <a:lnTo>
                  <a:pt x="4600575" y="841375"/>
                </a:lnTo>
                <a:lnTo>
                  <a:pt x="4613275" y="914400"/>
                </a:lnTo>
                <a:lnTo>
                  <a:pt x="4619625" y="990600"/>
                </a:lnTo>
                <a:lnTo>
                  <a:pt x="4625975" y="1066800"/>
                </a:lnTo>
                <a:lnTo>
                  <a:pt x="4625975" y="1146175"/>
                </a:lnTo>
                <a:lnTo>
                  <a:pt x="4629150" y="1282700"/>
                </a:lnTo>
                <a:lnTo>
                  <a:pt x="4629150" y="1454150"/>
                </a:lnTo>
                <a:lnTo>
                  <a:pt x="4629150" y="3175000"/>
                </a:lnTo>
                <a:lnTo>
                  <a:pt x="4629150" y="3343275"/>
                </a:lnTo>
                <a:lnTo>
                  <a:pt x="4625975" y="3482975"/>
                </a:lnTo>
                <a:lnTo>
                  <a:pt x="4625975" y="3562350"/>
                </a:lnTo>
                <a:lnTo>
                  <a:pt x="4619625" y="3638550"/>
                </a:lnTo>
                <a:lnTo>
                  <a:pt x="4613275" y="3714750"/>
                </a:lnTo>
                <a:lnTo>
                  <a:pt x="4600575" y="3787775"/>
                </a:lnTo>
                <a:lnTo>
                  <a:pt x="4584700" y="3860800"/>
                </a:lnTo>
                <a:lnTo>
                  <a:pt x="4565650" y="3933825"/>
                </a:lnTo>
                <a:lnTo>
                  <a:pt x="4540250" y="4003675"/>
                </a:lnTo>
                <a:lnTo>
                  <a:pt x="4508500" y="4073525"/>
                </a:lnTo>
                <a:lnTo>
                  <a:pt x="4489450" y="4108450"/>
                </a:lnTo>
                <a:lnTo>
                  <a:pt x="4470400" y="4143375"/>
                </a:lnTo>
                <a:lnTo>
                  <a:pt x="4425950" y="4206875"/>
                </a:lnTo>
                <a:lnTo>
                  <a:pt x="4375150" y="4267200"/>
                </a:lnTo>
                <a:lnTo>
                  <a:pt x="4324350" y="4324350"/>
                </a:lnTo>
                <a:lnTo>
                  <a:pt x="4267200" y="4375150"/>
                </a:lnTo>
                <a:lnTo>
                  <a:pt x="4206875" y="4425950"/>
                </a:lnTo>
                <a:lnTo>
                  <a:pt x="4143375" y="4470400"/>
                </a:lnTo>
                <a:lnTo>
                  <a:pt x="4108450" y="4489450"/>
                </a:lnTo>
                <a:lnTo>
                  <a:pt x="4076700" y="4508500"/>
                </a:lnTo>
                <a:lnTo>
                  <a:pt x="4003675" y="4540250"/>
                </a:lnTo>
                <a:lnTo>
                  <a:pt x="3933825" y="4565650"/>
                </a:lnTo>
                <a:lnTo>
                  <a:pt x="3860800" y="4584700"/>
                </a:lnTo>
                <a:lnTo>
                  <a:pt x="3787775" y="4600575"/>
                </a:lnTo>
                <a:lnTo>
                  <a:pt x="3714750" y="4613275"/>
                </a:lnTo>
                <a:lnTo>
                  <a:pt x="3638550" y="4619625"/>
                </a:lnTo>
                <a:lnTo>
                  <a:pt x="3562350" y="4625975"/>
                </a:lnTo>
                <a:lnTo>
                  <a:pt x="3482975" y="4625975"/>
                </a:lnTo>
                <a:lnTo>
                  <a:pt x="3343275" y="4629150"/>
                </a:lnTo>
                <a:lnTo>
                  <a:pt x="3175000" y="4629150"/>
                </a:lnTo>
                <a:lnTo>
                  <a:pt x="1454150" y="4629150"/>
                </a:lnTo>
                <a:lnTo>
                  <a:pt x="1285875" y="4629150"/>
                </a:lnTo>
                <a:lnTo>
                  <a:pt x="1146175" y="4625975"/>
                </a:lnTo>
                <a:lnTo>
                  <a:pt x="1066800" y="4625975"/>
                </a:lnTo>
                <a:lnTo>
                  <a:pt x="990600" y="4619625"/>
                </a:lnTo>
                <a:lnTo>
                  <a:pt x="914400" y="4613275"/>
                </a:lnTo>
                <a:lnTo>
                  <a:pt x="841375" y="4600575"/>
                </a:lnTo>
                <a:lnTo>
                  <a:pt x="768350" y="4584700"/>
                </a:lnTo>
                <a:lnTo>
                  <a:pt x="695325" y="4565650"/>
                </a:lnTo>
                <a:lnTo>
                  <a:pt x="625475" y="4540250"/>
                </a:lnTo>
                <a:lnTo>
                  <a:pt x="555625" y="4508500"/>
                </a:lnTo>
                <a:lnTo>
                  <a:pt x="520700" y="4489450"/>
                </a:lnTo>
                <a:lnTo>
                  <a:pt x="485775" y="4470400"/>
                </a:lnTo>
                <a:lnTo>
                  <a:pt x="422275" y="4425950"/>
                </a:lnTo>
                <a:lnTo>
                  <a:pt x="361950" y="4375150"/>
                </a:lnTo>
                <a:lnTo>
                  <a:pt x="304800" y="4324350"/>
                </a:lnTo>
                <a:lnTo>
                  <a:pt x="254000" y="4267200"/>
                </a:lnTo>
                <a:lnTo>
                  <a:pt x="203200" y="4206875"/>
                </a:lnTo>
                <a:lnTo>
                  <a:pt x="158750" y="4143375"/>
                </a:lnTo>
                <a:lnTo>
                  <a:pt x="139700" y="4108450"/>
                </a:lnTo>
                <a:lnTo>
                  <a:pt x="120650" y="4073525"/>
                </a:lnTo>
                <a:lnTo>
                  <a:pt x="88900" y="4003675"/>
                </a:lnTo>
                <a:lnTo>
                  <a:pt x="63500" y="3933825"/>
                </a:lnTo>
                <a:lnTo>
                  <a:pt x="44450" y="3860800"/>
                </a:lnTo>
                <a:lnTo>
                  <a:pt x="28575" y="3787775"/>
                </a:lnTo>
                <a:lnTo>
                  <a:pt x="15875" y="3714750"/>
                </a:lnTo>
                <a:lnTo>
                  <a:pt x="9525" y="3638550"/>
                </a:lnTo>
                <a:lnTo>
                  <a:pt x="3175" y="3562350"/>
                </a:lnTo>
                <a:lnTo>
                  <a:pt x="3175" y="3482975"/>
                </a:lnTo>
                <a:lnTo>
                  <a:pt x="0" y="3343275"/>
                </a:lnTo>
                <a:lnTo>
                  <a:pt x="0" y="3175000"/>
                </a:lnTo>
                <a:lnTo>
                  <a:pt x="0" y="1454150"/>
                </a:lnTo>
                <a:lnTo>
                  <a:pt x="0" y="1282700"/>
                </a:lnTo>
                <a:lnTo>
                  <a:pt x="3175" y="1146175"/>
                </a:lnTo>
                <a:lnTo>
                  <a:pt x="3175" y="1066800"/>
                </a:lnTo>
                <a:lnTo>
                  <a:pt x="9525" y="990600"/>
                </a:lnTo>
                <a:lnTo>
                  <a:pt x="15875" y="914400"/>
                </a:lnTo>
                <a:lnTo>
                  <a:pt x="28575" y="841375"/>
                </a:lnTo>
                <a:lnTo>
                  <a:pt x="44450" y="768350"/>
                </a:lnTo>
                <a:lnTo>
                  <a:pt x="63500" y="695325"/>
                </a:lnTo>
                <a:lnTo>
                  <a:pt x="88900" y="622300"/>
                </a:lnTo>
                <a:lnTo>
                  <a:pt x="120650" y="552450"/>
                </a:lnTo>
                <a:lnTo>
                  <a:pt x="139700" y="517525"/>
                </a:lnTo>
                <a:lnTo>
                  <a:pt x="158750" y="485775"/>
                </a:lnTo>
                <a:lnTo>
                  <a:pt x="203200" y="422275"/>
                </a:lnTo>
                <a:lnTo>
                  <a:pt x="254000" y="361950"/>
                </a:lnTo>
                <a:lnTo>
                  <a:pt x="304800" y="304800"/>
                </a:lnTo>
                <a:lnTo>
                  <a:pt x="361950" y="254000"/>
                </a:lnTo>
                <a:lnTo>
                  <a:pt x="422275" y="203200"/>
                </a:lnTo>
                <a:lnTo>
                  <a:pt x="485775" y="158750"/>
                </a:lnTo>
                <a:lnTo>
                  <a:pt x="520700" y="139700"/>
                </a:lnTo>
                <a:lnTo>
                  <a:pt x="555625" y="120650"/>
                </a:lnTo>
                <a:lnTo>
                  <a:pt x="625475" y="88900"/>
                </a:lnTo>
                <a:lnTo>
                  <a:pt x="695325" y="63500"/>
                </a:lnTo>
                <a:lnTo>
                  <a:pt x="768350" y="44450"/>
                </a:lnTo>
                <a:lnTo>
                  <a:pt x="841375" y="28575"/>
                </a:lnTo>
                <a:lnTo>
                  <a:pt x="914400" y="15875"/>
                </a:lnTo>
                <a:lnTo>
                  <a:pt x="990600" y="9525"/>
                </a:lnTo>
                <a:lnTo>
                  <a:pt x="1066800" y="3175"/>
                </a:lnTo>
                <a:lnTo>
                  <a:pt x="1146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1F7C300-BC3F-4B05-A66F-190E329DB3B3"/>
  <p:tag name="ISPRING_ULTRA_SCORM_SLIDE_COUNT" val="1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uevVKFQ6tKGQEAAAHEQAAHQAAAHVuaXZlcnNhbC9jb21tb25fbWVzc2FnZXMubG5nrVhtb9s2EP5eoP+BEFBgA7a0HdCiGBIHtMTYRGTJleg42QsERmJsIpSY6cVt9mm/Zj9sv2RHyk7ivkBSEsA2TMr33PHunrujD48/5wptRFlJXRw5bw/eOEgUqc5ksTpyFuzk5w8OqmpeZFzpQhw5hXbQ8ejli0PFi1XDVwK+v3yB0GEuqgqW1cis7tdIZkfOfJy44WyOg4vEDydhMqYTZ+Tq/IYXt8jXK/1H+cMv7z98fvvu/Y+Hr7eSfYDiGfb9fShkkd696QEUsCj0E0AjfhKQc+aMzOcwuXDBfBoQZ7T9Mkx6HpEzZ2Q+O+UWUUQClsQ+9UhC4yQImfWFTxjxnNGFbtCabwSqNdpI8QnVawGRrGUpUKVkZh+kGjaKRnQp88IZpkESkZhF1GU0DJxRrMvy9icLy5t6rUtQV6FMVvxSiczqhJyxz29KUYFqXkNOIXjVawm/1DmXxUGn6ggvaTBJWBj6cUICb7fjjEiRIa/kRs1AlAjHJAKAkleifIRsYrPMiiOs1DCEKZ1MfXgzY8JUrtYK3vVQO+YEYjAXRZcU5AiJILvieBlGnnEaqEIc3fCq+qTLbC8/HgaqC5gGbggp6LIH4Mxg7IAhxhIqR1mKtO4Cm5E4xhOSjMNzSGTgXThEIjwFup0OkbggMVCExF0yAT6jE2wS3lBsl/87fqXcpLO6RTxNQc64byN1U8GOcSmwwDKtOhimJiYfFxA2iv3v0LhFBe/a1UpuBNhRZqLsVASVxSWeyaKPC/pbcoKpT7wE0soLlwmzJc9ozPktKnSNeLbhRSrQpUh5A7l+C88ymdlnJs5W/1+N/BvxeltVXm0LUuCR81dD7dmrYd8wq6nAproW+U3dpdo4bGv+Y6wwOf1dE/oc/XH6Y5cEOKLh80Smknmj2qr75PjcWTY0Rp1GPNFT/aP13JbEbW0dUyhYY6n7SxDopqZ/QANU/aVocAKK5m2JhhpOi6sBOoNwCxBo9FiMM3DVngln4MIB8ksyjimD2WgpLitZd44dlo1tgL4d2hTmPCVqcU/GS3GlYcJRgm/a6QO6kI10Z0AfDDd7rYJR5oPJAQCu2uQBSCVzsD/rgbmYkZ0H2gK/d5KlblRmyavktS3y4NsmF1+PTVelzu2u4tUuedsmc/wUK9rDRa3S+YD2f8e/3vF5QL/HRykmOHKniYsDl5hB33BV9RQCChhX+CxOfDw24sCFnNfpGprplW6KrCdQO6t75AQD2PbMseBluv7vn397YnxhSbuLtru/DgIBYpsqSO7Afg90Lao/u0AYHu/L2UUfqe3dZifX86rDKGThs9wheNtacp3D1kG3XkjybdAwY9idzoAHsU173ZQwug1BmOHoFGqZncKd0YyX11AImdZqEIp1tUnAepj2++tlUytZiCGyT2sl5sCMzhPsefauDeRTMr1ue2YGN4p0e+lWcOnuC+ZOcQB19gs8kcl6IKBtTbsqBERv1/c033zdqe5Wlf3L4vD1g38w/gdQSwMEFAACAAgAbnr1SodBeortAwAAAhEAACcAAAB1bml2ZXJzYWwvZmxhc2hfcHVibGlzaGluZ19zZXR0aW5ncy54bWzVWO9u2kgQ/85TrHzqx+Kkl1xSZIiixCioBDjs3LU6naLFHvBe1ruudw2ln+5p+mB9kpv1AoFCWtMep5xQBJ6d+c3/GW+8iw8pJ1PIFZOi6RzXjxwCIpIxE5Omcxe2X547RGkqYsqlgKYjpEMuWjUvK0acqSQArZFVEYQRqpHpppNonTVcdzab1ZnKcnMqeaERX9UjmbpZDgqEhtzNOJ3jl55noJwFQgUA/EulWIi1ajVCPIt0K+OCA2ExWi6YcYryNqcqcVzLNqLRwySXhYivJJc5ySejpvPT+aX5LHks1DVLQZiYqBYSDVk3aBwzYwXlAfsIJAE2SdDcsxOHzFisk6bz6sSgILe7jVJiW9epQbmSGAOhF/ApaBpTTe2j1afhg1ZLgiXFc0FTFoV4Qoz/Tec6vA+6nWv/vtcP/eD+JrztWhv2EAr9t+EeQmEn7Pr78FeFv3k38IfdTu/Nfdjvd8PO4FEKI7oREM/djJiHkZVFHsEqYJ5OinQkKONYo1+EUYHGKuc0n0Ao2wyTOKZcgUP+ymDya0E503NshiNshgeA7FJlEOmhSVvT0XkBziOcBUTDMJerkjh9vSqJs/MN112r/dGtnVZ6VGsaJVg8SCtN89x10pJtLMWGa+aZjCSPVw5BOoK4R1NYa4nggYk2ch47ZIxJ4OjqZc4odwjT6Hq0ElbFSGmmy9Zrr3MSxMIZAeQ22ApFlNBcbUR8FXVT+FHrj57UoP60obCkp1h/lwWPyVwWhLMHIFoSTHOR4q8EyHozkXEu05KK7a6J4gyNmzKYQXxRRdE7VJEWKImzJeOgrYb3BftIRjCWOeICneIkQjpTFr++F3BGlXoEpUsbX9gW6fSu/bcvjIM0nlIR7QmOtQFppg+CT+dESL2Uw3BEtFBQJiVmcXlWxbf696dBsbTgNs3/djLWoA+YksNo2Scx37SgstqETstGNM1VQmMLMkyJxcSDCCcLEwVUBYyoIFLwOaERTm9l2nrKZKGQYhvYQqvvt9DKEybKpwlOQdSYx5BXgjw6fvXzyekvZ+evG3X389+fXn5VaLHXBpwadXaxXT25OKtJfbE+vyH0lSW6JduWeWoKNd5SuvvFYLHAtke855rVs3sTlQvzOS6iwL8cXt2QoR/cdcOgUaUYehL7TkcJltPYvEZWkenfhZgOvwrrYOj/VskMzEuldvCDSnD9Sn68qcI1tAt6sLacK5mAA31iBxSOdM5ShlX5v2jPpzrlxzv7P+nOH3pPtK19oO4EmkcJZvRgVfDsp98hw/ucImafVje7jauc5+68NJuTlAmWYhzNel/dtFunJ0d4Odx5VKsh2ub/LVq1fwBQSwMEFAACAAgAbnr1SjoqP066AgAAWAoAACEAAAB1bml2ZXJzYWwvZmxhc2hfc2tpbl9zZXR0aW5ncy54bWyVVttO4zAQfecrqu57w17LSqYSlK6E1F0QIN6dZJpYdezInpTt36/tOMRuG5rtCKmeOcdz9RSit0wsLiYTkkku1TMgMlFoq+l0E5ZfT9MGUYpZJgWCwJmQqqJ8uvj0y31I4pDnWHIHaixnQzPo3czdZwzF+/g+tzJEyGRVU7Ffy0LOUpptCyUbkZ8NrdzXoDgTW4O8/DlfrgYdcKbxHqGKYlpdWRlHqRVoDTakHysrZ1mcpsA7T5fuM5LTu/o4+wPajmmGjnbz2coQraYFxEW+urEyjBfm9rgrcysfExD+ooF+/WJlEMrpHlR8+d03K4MMWTf1/8xIrWRhCxpzPm7iO4dLmpvnZ6O6tHKWYBOyjs52wZfH5XoXgPzX8N0T+1yV5I+2rgcLwTY95bBA1QBJulNr06V8e2jQvI/OHmp6zKOJ+ZE2GhYbyrWH9coe+ARvTOQhymt6yKvkTQXLNuAQGRt6wnJ565ZFiH3XBTEq2Hlln0qg7JF/TGGPkIGyRz5zlsOD4PvjCA5NLanr8i31/Qwa4MlRB4wZBDXH3IfSnTqrdbW2j1cHsXpFh6lkDgtt43lhFdjWkcTp2piSo6CIoDtWUGRS/La4dO+y0SQ5MPhpOz1bBBlyODVyLkazqMN6ufPF2YKQ9oehT649T9Ds8espRaRZWZkfJj2deJ55KKYw0+Q0w25KAwd1LzYy4DjfQ6SKqi2oFyn5WDdCIuix18v2fQ3BSRLUgCSnq0z8JafKL5oqBbUyXWOguyrHyhZYsqLk5g9fGbxBfsAYsLZULM19grL3uQwUfgiAqqzsprY9tJaq4cg47IB7a6BwKQ/lRrSZ0qGBu8E1bDAcOa8ZNZN+WfSzEi+RQH8C/2rCii4+sIwYe6SpdplFL7/bxMHV0XLuFpqdvnCXubMfpuhmYz8uoVHa/yj/AVBLAwQUAAIACABuevVKsliFAMIDAAATEAAAJgAAAHVuaXZlcnNhbC9odG1sX3B1Ymxpc2hpbmdfc2V0dGluZ3MueG1s1Vfhbho5EP7PU1h76s+ySS9tUrQQRclGQaXAweau1amKzHpg3XjtPdsLpb/uae7B7klujIGEkqRLm/TuhCKy45lvZr6Z8bDR8adckClow5VsBvv1vYCATBXjctIMLpPz50cBMZZKRoWS0AykCshxqxYV5Uhwkw3BWlQ1BGGkaRS2GWTWFo0wnM1mdW4K7U6VKC3im3qq8rDQYEBa0GEh6By/7LwAEywRKgDgX67k0qxVqxESeaS3ipUCCGcYueQuKSoubC6C0GuNaHo90aqU7FQJpYmejJrBT0cn7rPS8UhnPAfpKDEtFDqxbVDGuAuCiiH/DCQDPskw2sODgMw4s1kzeHHgUFA73EZZYPvMqUM5VUiBtEv4HCxl1FL/6P1Z+GTNSuBFbC5pztMET4hLvxmcJVfDTvssvur2knh4dZG87fgYdjBK4nfJDkZJO+nEu+hXhb94348HnXb3zVXS63WSdv/GChndICQKNxmLkFlV6hTWhEU2K/ORpFxgi35BowGLTS6onkCizjkWcUyFgYB8LGDyS0kFt3OchT2chWuA4sQUkNqBK1szsLqE4AbOA2JgWMt1S7x8vW6Jw6ON1EPv/SatO6OMqLU0zbB5ULYILQpvi1ZqYyU3UnPPZKQEWyc0RpYF5nKiORUB4RZzS9en1jFgz7lA/p3tfn0s7VZyaUa12eBwzaNr5bT1e1dZMB98cl50n+pvqhSMzFVJBL8GYhXBwpU5/pcBuT0eZKxVvpAKaiwxgjMgUw4zYMdVHL1HF3mJlnhZFAKs9/BHyT+TEYyVRlygU7xaUM6Nx6/vBFxQY25A6SrGZ77p292z+N0zlyBlUyrTHcGx2pAX9knw6ZxIZVd2SEdKSwOLojDOFmdVcqt/exkMz0vhy/zYxbgF/YQleRovuxTmqxFUdpvR6WIQ3XAtoHEEOZbEY+JBijcDlyVUBUypJEqKOaEp3sfGjfWUq9KgxA+whzbfHqG3J1wunia46dGjZqArQe7tv/j54OWrw6PXjXr4959/PX/QaLmp+oI6d35Vnd67CqtZfbEQv2L0wFrcsj1XOneNyrac3r3qlytp+4qPQrcQ7t4tixX4Y1bLMD4ZnF6QQTy87CTDRpXydhVOkk0zbJCx+6lXxaZ3mSDBcRXV/iD+tVIYyHSlBo+HleB6lfJ4U0Vr4Fdu/9a6rRQCXtETf+XgJS14zrHP/hcDd1/vf/+s/pB5e/i3nJ/Gx5o3oDrNsEZPVtd//4Z6VML+Sxz4p/Ub0sYrURTe+fJZQ/nmi3yr9g9QSwMEFAACAAgAbnr1SoITx3SWAQAAIgYAAB8AAAB1bml2ZXJzYWwvaHRtbF9za2luX3NldHRpbmdzLmpzjZTLbsIwEEX3fAVytxWiT2h3qFCpEotKZVd1YcIQIhzbsk0KRfx7M+YVO5NSzya+OrrziDzbVrs8LGHt5/bWf/v7e3j3GqDmzAquQ1006DnqzIpsBpMsB5FJYBFSIDLnwsJJ350RyplJ7zrdfKCvrRgyRdD6lKAiGgK0FFgQ4DcFrinxJ2zu0Ni+qcqopyvnlOwkSjqQriOVybln2NWrP9UeI1gVYC6gc55AYNrzp4k8Oz70MKpconLN5WasUtWZ8mSZGrWSs6b8i40GU/705R7oPvVeRoGdyKx7c5DHiUd9jGZSG7AWDnkfRxgkLPgURMW3688faGBcbyiii8xm7kgPbjCqtOYp1KbUH2CEmCy9atPsYdQ5B2u3J+5uMQJC8A2YmtXwHiMAlV7pf/xAbVSKE6mh9ZmfUKH4LJPpIXUXg+SwWLRtmt65UV/+kAVPSEVPaEE9v7xpecSgJUB31IK8Nso7puwEJUoih6JATYAFvUhcvEjw/tlm3DmeLPJyP5TrsZwDN0swE6VEWf7XpULjXK3dL1BLAwQUAAIACABuevV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uevVKP7NMqG4AAABzAAAAHAAAAHVuaXZlcnNhbC9sb2NhbF9zZXR0aW5ncy54bWwNyj0OgzAMQOGdU1ieytAfNgYCA1LHLtADWMFCkRwbJWlVbt9s70nfMP2iwJdTDqYOu9sDgdXbFnR3+F6f1x4hF9KNxJQdqiFMYzOIeZKFS6kwwyF0clo51ij8oljlEuoxzPZJmeHi7ThbvI/N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uevVKY+o+zEoIAACVIAAAKQAAAHVuaXZlcnNhbC9za2luX2N1c3RvbWl6YXRpb25fc2V0dGluZ3MueG1stVrrbuJKEv4/T9FidaSz0ipczC0rhpWxm8QaYjjYSWZ2tUIN7oAV283aDTMc8WOf5jzYeZKtbtvBJkDsZBZPonF11VfVdesL6UXPbqBtIs5893fCXRZYlHM3WEb9Twj1Fsxj4SSkEeVR9UB5dAOHfTeCJyZoQI04CRwSOpoYjfo1NJQf1O2oXb0Lb81Bs4E6TdzAXaTjlgZj14p+rWgwpjfqWq96BBHjhnRBA34atVfNjb4WMIKIhtwIHPqjr+S5s0P5GdyExHGBL+q3m+LZp1r3elM8qFlvdVp431AVRWkjraXX9dq+07nuqHWEa81WTdkPug2loaB6q1W/bu/rnUZLgbfhdRtQmvi6jZqdZrOh7xu4AdJIVQd6Q9t3lOt6XQVtuHut7YfDQadWQ/V6XWnq+1ZbGQ5qCLgVwFCVrnCgoisDpb1XB2q9q6ChNhwMm3us47bWQt0Gbtdq++ZgoNRqB+ceZpd114FaeDqpO98APBmCk6Mit6onkqu32IQhMNvUX3uEUxQQn36uWC68UqSxTRhR9OuCrXd/rSQZKrM55U8Ny1NjIpAFWv8UWK8qh1I+aVm2NLJ05DqfK/MN5yy4WrCAg7lXAQt94lX6f4mzJ5lbEUm2pWEZuSeyoAd1HfkpKpbogoyG55LQgvlrEuxGbMmu5mTxvAzZJnAKmbnarWnoucEzcNeuOxq+qMhzI25w6ufsw13xFBdbQ8eKqDCvjcVTSNIjc+qlGmvyU0LuoPJtjxyJbt3I5VJUrYvnkuiaLGk+AF1VPJdlAtCSj1pHPG8LcfqDA7siGkDjIrtHdjTMK4kb5kUptt6sy+bTOmRL4ey83NuBfpHzGPSfYCksrImnkJCYoFBYKEqJ2+T89SPG5PW4l/R80ALBzTaXhCQhJ4OZNr6bqOa32Wh8M54NjJtKX4urEomy/PRro939UW+1oXUlggWhrDt1NMqDIQnWqhXDMu3peDQDQDyamfirXemL36VFx/f2yDBxpZ/8pzTAZIofKn3xu4jo/XSKTXtmjQwdzwxrZo5t6ZcRtrFe6X9jG7QiW4o4Q1uXfkd8RRH0ZzekKPJcRw6Inu0GG1pAnz6+Uw1zNsWWPTU02xiblb7FwnD3N4lMNnwF2bMiEXLciMw96ki1kCNyXPQX0C63aAj+8ZULnMwnbnBVRPtUfTTMm5k9Ho+sGTb1lFLp48BBekiEpvJAU9XCU8AICSzl7xOfyeyTCEj1vNIgt8bN7Qh+bGHIrbtcefDD32HNBENIJjQoIAiJg6eQdZb1OJ7qwoegEBG0JlH0nYVOLmmyoSuAbZjaGFJTszP4toBJsSHwbrCA1KELXgDvDluWeoNng/FXyHGozXFJofEXKMkvJYW+YQtqCFsFxEz1wbhRRUWIMkwLJK3BBRH57u0QWSxATnhz67JNBBThYSgTWY3RVWlNFv7tHgJpqKMz1R4Dg7Pl29LdUjAldGCdK6AL2pCGdZFdv90b/5wNVWOE9Rmkmz5+nNmySwqlPtmhgHFEnC0JFhTN6YJsoBJ2MOa4jhwTkZcm/Gfj/o4IT/rPL0nrMnX89Zd3mJRreCcsgx0zKIN9ypq/pV24LZnBOw0RuX7WiiIOeLcJloZNdWqMf06IItffeHGX/hmBejGubLDetOPj/ioetv+DMVbcggcGdLSBy0oJYViJxZIDi6dXStAwh6BuEvdzaPjikFoKwBwnGCZDH4B5AM/lDHkAj5aDeMQDy7Bhs/VI5+L4UUBY1moctdPxFodEj8IZ/aVU5/SJwX7Jo2Qbb2Rg7ZLhLxLlzFYpt7TYhj0Cw03AXMZJBaie64tDVDHY+zucuiJeDXLzeWQbz5HV7bnPckUAP298+nof9hQyX1I9EqV5HS9K//igIfEUp7HeSbkNxEuBFo5Vpj4/FDELq1PtdqappobFiULUs1dcDqpD+GRkW7OROhAIUCY+4YsVrMJP4qBXHCs+Eeh4qAJeMnmLknCx+vO/fxSHObInpqKE+veyOFD8omviF7x/mYzT6N8FcGx1kBeVLwUFkwNVKlr8fGUbkKA/5chC4mXJZ7644yqkGkogCaNq26p2ewdVYsmiYJsQ9oIlQe7U6RdofHKvX+nfkfAZGqfNmFcWSHpe5CYvbcPhiLvhnhvQkuIfXonE5G1jMlN1XZ79oUY9d/EcL78OHGCSez7ksWUZPO1WNaE7H0FSx+XlMeXilnYtaAnx+6EhbE+udS+Ew42KR6CH89wFTcBD5k3E1dbru1xgEDdxkMZ9HoojffqW5YhW7HsSu4QrSznmnIAJE7FX7D8RL0qYD8Rj9qmoHSfLm1COGR+YB+uCFk8ny58fOBbTtIG8+81KvNBe2Q7nrGToMNEM8ZjfpD/4K/4M8ZjfEovKGA52r206HsqKphdyAxJm6ZngJUAnogdMNJB9KjExfcvzCBNG4mY2yswkIeQ5febQvlwdbdenSUELWtbi6hmTe8HLBuZOyMx3ct6R+OYhN3BI4OrlDO5xl3v0fHrLeUARZn0t3z+VcmMv/gbh2BkxFfHdmn6uwFGELFai10cVlGB8rgh3xt/SnJNbpx1NNLSMpLTmsqgvO7ps6KVUBqKPl1PF4nq/LNSrvvJTr3opQr0E9nwAg40/pyGGHHChzyURyhOz7Kv0MuxB7kmP5M6MZgH4CrADOCWllZAh5BJLbqzSaolfsuOwu+SuR7fUS3gyhIxzLs+/F0F1XE5ulY/oE8+md0IpXQVJszvkYr4JZuhnpeSZLNf48yMli46TeSRnf6JbpetPRtmJJSlt1CLfsz2a8aOwV0/oAt5z7u9VsystNKlXX7Ue00AU8M7+5cH/AFBLAwQUAAIACABuevVKBtqFR0sNAAArOgAAFwAAAHVuaXZlcnNhbC91bml2ZXJzYWwucG5n7Zt7VNLZFscxlMxErbkWCIrOZHWvpeADtRQsm8aa1CmntFERc7Kc8NEwmuYDy1dNIt1pRi0Vmil1upOvzNR8oRakqDSVovnAhlEqfCEqKgIXC41179z/7p8/1uLH4sc+Z3/PPp9zzv6txb78hddnUD0TPRAIBD3gse8ICARGgEBrMnUhqjsp7YXpqg8t8pHP9oJKu5BvVF+0T+3x3AMCVdDWLwXrqL6vi/I4TgaBNn63/NYaCkXFgkDOzAP79nwZSxgfrKMhj5rpEJW81NSrcXZXdDcc/3jPx2fd3NyGtdsuW+4DeYFOxYSiDTsnquZK26tcfeS77Cac+R6bWuS5bxYT6aXkiMHra32v0BwjhwLk0xwbX7xySVKH5zLwUjaGmKwFgakvF85AO8bQ3z568hGHtlZCSZKNO14yP6FpcE0/MwCDH0qj+pYRCmZSj7ndBWGYILA++v2FaY+efjwfOzU37r/H/fxJzZaVJjBnQXPNg4N6P+2Fazgdzofs74qdEtDweogjO1Z7Ul3yu5lP4IZd1wkuOfYdII1fnieXWzTTHZoXR//IW796X3Xza124Rvt9UL8+0A69Q5U/9636Ow/VRbSklzd/6M7tUXK51jHtbMit6mZ0fOUptWU8NlXfIkVD/69aVojkTy+EYe0Rq03LtILde42wsA/DuQQzwjK/Zz4jzmBhoZFzaksiN/2qxdcflKGNHIgnweXb0Z3poas+XjuYk1TiIBoD3QBugfht8DPJHIK0jnXS1ZZjfUa2qfqQD15/gdwlgTbpFPU9Ja02bYCkQlXiNAJtfsKtF2S15vOU3/uJuQ19duqouSL2pl/VjMeL5J+gzF+Y9ogb0JWmN3mq4KrEaQZXXxdB/JQYhj6P0K90jFdblp9yf2JkqxkPk/J7Wn5/yw11r1z1MWNihFWJ0wzuJa1g8F3dHdD9kSnBc6FcteUcSRe+VzMeh8HHsKAra56TTq/G/AIBrJpPC5JmcDHmpGTjC4XNr8PRHUNjatiYdKiF+xPNeHzDbIcQDxNvQDtXfTw949a7LE4juB+rAln+cbk9rAGa3pfnqrbsrQRgA2ADYANgA2ADYANgA2ADYANgA2ADYANgA2ADYANgA2ADYANgA2ADYANgA2ADYANgA2ADYANgA2ADYANgA2ADYANgA2ADYANgA2ADYANgA2ADYPt/wMZM4VOU8nYUW+PP11qQrnDV3DxI9fzvuekq+N6VUZS2Ylzj8j+RiKupH23u6MjU7PIvp/v/22WWHqIsqKnx/PSfbd23PqOV4hb+vPYbDbf4hAHOanYKFfRSQ5yyRmo/ui18fnAlMs+Y0wFTP3DB7IXeeUm3b5Dpd15YgjK2I2GpEJXyp/Ob5mDBCCfHF0VZqog661ZTs27YKVuQu7XJIjYi0kmtMcoabEOor8k5KXHahigLFzlRZQNs8qvD6ZOSxeos7uJcSitLwKbpUO10qPC9LIzrd1ETk54rkET0M7d7TEqO7mRQFAujzn01XMuyrwdmqmh99DptvBNpgL3lHI/IwjSMR27CMRy3q4fs9IhZ893rV60Z0rl98XTDCNNrdbjIQxQFRkAmjFKiej2amD1C/sXxmEjdFZk5EFa0HCoM82fXvIJlHo80zUiM3IztSjjwogIkNc2Vxd0KVi+Mfiy6dAQ/hxQ+M6uOJtmMzyIlsxN1lJMiP2p/GjRYQGqLRkVNCKA/vDfn2KKt79RyZfY92wT+OJpzXNMjdibnzoOsx7jq9YgW1nHz8ZTORGtR5+P6jivLTYiwGi7il3NpyTulOTBklvwGmyYd3GXm/8667dKDq7WDecbvEcgJG37zvNghx7vPvFEmHXWNnxu7TX68ex2CkTjX1+3IT5BMcHlBlMTZN8WMxrVxS/KcoKSFIX4nO1OWhZeI6xS7I1A0VHUJI37vjWqaksGVPt4cVC91zpHCpXnKJhHZLA8mTRvPmzmZdA3rSA55x+GX4JIm//AzhGK6JPClwFteEFVtglXMllEC5YuiMt863P7c3LWUAcVzb7w8CASn4CccFQMzGJUnhpTv8CJOVhOO4+c5Rg7JLHdyZJmyTiV/ttY7rVKnf3zo7ko5AxaaPx0Scc64knPkXCCSNh2XT6OSH484d0ePTG9PFpLvrn8bF+FoVufSNCANCBfBJmUuIh6GIJiezP50EVc455QkcCjhiMX1gsnPttfcycSP+nWUSX+UI1RaR9sW5yeTMYSZ+cl5P/rryDTq7BRLzm4OVMgxwSEuXKlq6TcJa61JyBSSCONfPjgBTV/hkcOsOUYRDYwU9ZdZpQnXST0fiyVCLt/q5jlX3o5C9oJg3k9pVnM8IuhcGsczSNaDwY3WdPDKXV6hhKWcEwm/vTDbQ0rscrnInq5fKLJNSixNeC1yilGySlQimv0amZONsonBiuttM9atrNKfuWXRpjgD02d/L68erhtEGK2UdLQyDfFLUUeewoS7ReTaDbbZFMdW1rR2rHaKbxmhoY6vv66ua12O0OfWFjMU52iKuFeMWcPGCL/xZ0/lCvMtiPWNC/OiFpYnF4+yI0h1/exIJe7dLo0iq7SshZc5NDj2wfLK9F+PkAyPHTx6JuqcMXZr72Uyn/NrF+aJ+1qhYuiLlU02eBiJT/yGVzsQEO5HaGnE2eTrzARo9eohKseDIFfgpJhAQhW3ba4HMyh07pEeL3Xq4CUc6oVxd9MELt4NbwYWkcJfOTxbEskUFSxoWu6KTo0r6D/0hJdGFUs5eAGKhZnKpjkvbwur07AR4uVafN0KIbgdO1FVYHHCXswpx3QVjy7wFnGSuJhAk/suzfTfLMhNbBd4UNBXVZOil7uKZDjudJKdPbUsHJlSy/+aZ+wg4tUZ6NsRqbKdvgezGTZV9zA4do+4trIc4zP6rfcjl+1kPiswaL/DKy9djjau8VjO4YWipNd4tPTUOyHDz/SRZNtEn2tNLnH0vDxh25S+ngAn2JIwxvMjbLRXJgXOWPvuDPWAKwtyvhjfxR+QRod3nuEL+4yxoyKzMsnDn6glR+LjFl5EW23+KTjEgHLzuOL2hbPMrfevu21rH5GPWnqJCmZ4gfToDogYju3Jy966KbgVwepxNK+2a3m3a72BdIn7W4T0y7X3KnAU/6C9eK6wx/cKKXC/Q9fv2YjiU7UNisueGdqpJQum0wGSRg4Pww3jCf8lo5/Kumnr69AjOzoq/DyNGhwimh/oa2fFiu3iusA4g7cDvfceOTRTjWyfDx56INJSrZGKXRWiH4pF1rducPEWmdw6A4TokbOCIr/10iAt9vXwAD8PrsZzi36CbLx6W5BZo/HGmHAjhu+Pdykm3TiZQbbVFl7gV/cna/tUOEjjYkpImU3+pYfGHma+LRIyfMGdZG5cUj3O0FMtKKwXtjZySxccParHWhQa0GSdRphJO9DEovik4CYN3Dikbd/CKf0C7d5Zn7j1j1myvq5ETH7Ncy0uf5Un/1k5NcCAv9uCDfuYqiPPSw/JTqWOHEVzoH8I6s/ynAenbyeUns7kxr8lvCypzTfBsgRC77BBY2ypVRVbDGefmFjIFXaTjcMWoi1bWOiKaFLMYNIZPPVtbrO962juq7hMx3+oDxwPWKx8cVYpn/jevYvDWifx3Ca/dZl/dBPtKdqRSuNWix7FB0JoMupH4gUpeymCOnKmfxc9A5kx0o0RCTClvxzf1ONfOLf9D7acZylPoI8Uhkjm6Sb1ozz8wfngE6JeXYRSfuBLtvkB/Hu/sBW/cCf2ZL8HA29Jp4hit+KEGYp8Lt119z9OZ4aEnRSA15kvb1+dqR+O02vbvL0e5r91x18emp0NNxV8nuBZnNBJQ+Fxu07rIlAeT2GgB0TVXqOvnsyBtAsZhqhjOlklIQntl2WFrjFLM3dCbBg32L+3s9ZudPpP4xybIPp9iuCZV3l1lriwge7TOLTZhpAfcEl9eikOPxzM+0R9fIUTAyop7QdElq4xnLeWDdk+jT3F3gz6CPKwKoHpWhMmQhX128g8WUsdtHcnY0Adpb1NVOgSw1ksrM/yaezykYbtoL1qDg5RZE/6EJLZSTND+J6zh6pVohzjVhKnM+BihYJqKEdGMfhXE7P45QoLVEYIhcGKxhoaIHbemcNuyLdzHZp1tGDwERbvpUl5zER+UwXXuS8Rt9lMZz5X7KyEopDYid33+vXhArJl+nkvc7pI0RicW9Jnuzx2ZAiRZNJI8304Fu8VE8RNY4vw7PSpqjuq/Cb2ojhtQHryfr+uqQC2Nf18h6MBTZzeqs7jZCY1kcKLGfRrVU2KxIJMmakx1mBBe0KE2KyRGRdAUqnKLdbzpmDNdDTyXaK38y8eFcDCSAjSh/2j+rZ1JzMFr5hvbStiNmvWAJ5yQH/LSlkuZLzrfT4sjMP7zUKzqHDpXVEhF6/U/cuiwlKFJDhasHTAa1fMoQ/FiF9BMxMwuCHV9i1W5R4FDm33zfzK+h2NPzxahII/8e2gKVUWm1VJtrS7vzoyzeDz0xr9o6OuXvjnJ/vpfklLCHn/uFNIyN+RINXrwKde+0r3Ei/+G1BLAwQUAAIACABuevVKan3BjUsAAABqAAAAGwAAAHVuaXZlcnNhbC91bml2ZXJzYWwucG5nLnhtbLOxr8jNUShLLSrOzM+zVTLUM1Cyt+PlsikoSi3LTC1XqACKAQUhQEmhEsg1QnDLM1NKMmyVzM2RlGSkZqZnlNgqmZpbwAX1gUYCAFBLAQIAABQAAgAIAEOUV0cNwDEewAEAANoDAAAPAAAAAAAAAAEAAAAAAAAAAABub25lL3BsYXllci54bWxQSwECAAAUAAIACABuevVKFQ6tKGQEAAAHEQAAHQAAAAAAAAABAAAAAADtAQAAdW5pdmVyc2FsL2NvbW1vbl9tZXNzYWdlcy5sbmdQSwECAAAUAAIACABuevVKh0F6iu0DAAACEQAAJwAAAAAAAAABAAAAAACMBgAAdW5pdmVyc2FsL2ZsYXNoX3B1Ymxpc2hpbmdfc2V0dGluZ3MueG1sUEsBAgAAFAACAAgAbnr1SjoqP066AgAAWAoAACEAAAAAAAAAAQAAAAAAvgoAAHVuaXZlcnNhbC9mbGFzaF9za2luX3NldHRpbmdzLnhtbFBLAQIAABQAAgAIAG569UqyWIUAwgMAABMQAAAmAAAAAAAAAAEAAAAAALcNAAB1bml2ZXJzYWwvaHRtbF9wdWJsaXNoaW5nX3NldHRpbmdzLnhtbFBLAQIAABQAAgAIAG569UqCE8d0lgEAACIGAAAfAAAAAAAAAAEAAAAAAL0RAAB1bml2ZXJzYWwvaHRtbF9za2luX3NldHRpbmdzLmpzUEsBAgAAFAACAAgAbnr1Sj08L9HBAAAA5QEAABoAAAAAAAAAAQAAAAAAkBMAAHVuaXZlcnNhbC9pMThuX3ByZXNldHMueG1sUEsBAgAAFAACAAgAbnr1Sj+zTKhuAAAAcwAAABwAAAAAAAAAAQAAAAAAiRQAAHVuaXZlcnNhbC9sb2NhbF9zZXR0aW5ncy54bWxQSwECAAAUAAIACABElFdHI7RO+/sCAACwCAAAFAAAAAAAAAABAAAAAAAxFQAAdW5pdmVyc2FsL3BsYXllci54bWxQSwECAAAUAAIACABuevVKY+o+zEoIAACVIAAAKQAAAAAAAAABAAAAAABeGAAAdW5pdmVyc2FsL3NraW5fY3VzdG9taXphdGlvbl9zZXR0aW5ncy54bWxQSwECAAAUAAIACABuevVKBtqFR0sNAAArOgAAFwAAAAAAAAAAAAAAAADvIAAAdW5pdmVyc2FsL3VuaXZlcnNhbC5wbmdQSwECAAAUAAIACABuevVKan3BjUsAAABqAAAAGwAAAAAAAAABAAAAAABvLgAAdW5pdmVyc2FsL3VuaXZlcnNhbC5wbmcueG1sUEsFBgAAAAAMAAwAhgMAAPMuAAAAAA=="/>
  <p:tag name="ISPRING_PRESENTATION_TITLE" val="2017扁平几何通用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自定义 25">
      <a:dk1>
        <a:srgbClr val="262626"/>
      </a:dk1>
      <a:lt1>
        <a:sysClr val="window" lastClr="FFFFFF"/>
      </a:lt1>
      <a:dk2>
        <a:srgbClr val="262626"/>
      </a:dk2>
      <a:lt2>
        <a:srgbClr val="F2F2F2"/>
      </a:lt2>
      <a:accent1>
        <a:srgbClr val="FFDC09"/>
      </a:accent1>
      <a:accent2>
        <a:srgbClr val="8EC31F"/>
      </a:accent2>
      <a:accent3>
        <a:srgbClr val="28A7E1"/>
      </a:accent3>
      <a:accent4>
        <a:srgbClr val="EA5452"/>
      </a:accent4>
      <a:accent5>
        <a:srgbClr val="FFDC09"/>
      </a:accent5>
      <a:accent6>
        <a:srgbClr val="8EC31F"/>
      </a:accent6>
      <a:hlink>
        <a:srgbClr val="000000"/>
      </a:hlink>
      <a:folHlink>
        <a:srgbClr val="00000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60000">
              <a:schemeClr val="accent1">
                <a:lumMod val="5000"/>
                <a:lumOff val="95000"/>
                <a:alpha val="70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291</Words>
  <Application>Microsoft Office PowerPoint</Application>
  <PresentationFormat>宽屏</PresentationFormat>
  <Paragraphs>69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汉仪彩蝶体简</vt:lpstr>
      <vt:lpstr>华文仿宋</vt:lpstr>
      <vt:lpstr>微软雅黑</vt:lpstr>
      <vt:lpstr>Arial</vt:lpstr>
      <vt:lpstr>Calibri</vt:lpstr>
      <vt:lpstr>High Tower Text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rjx</dc:creator>
  <cp:lastModifiedBy>徐仁君</cp:lastModifiedBy>
  <cp:revision>40</cp:revision>
  <dcterms:created xsi:type="dcterms:W3CDTF">2017-07-21T02:26:48Z</dcterms:created>
  <dcterms:modified xsi:type="dcterms:W3CDTF">2020-02-09T10:41:25Z</dcterms:modified>
</cp:coreProperties>
</file>