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8"/>
  </p:notesMasterIdLst>
  <p:sldIdLst>
    <p:sldId id="256" r:id="rId2"/>
    <p:sldId id="257" r:id="rId3"/>
    <p:sldId id="260" r:id="rId4"/>
    <p:sldId id="261" r:id="rId5"/>
    <p:sldId id="342" r:id="rId6"/>
    <p:sldId id="340" r:id="rId7"/>
    <p:sldId id="343" r:id="rId8"/>
    <p:sldId id="341" r:id="rId9"/>
    <p:sldId id="344" r:id="rId10"/>
    <p:sldId id="345" r:id="rId11"/>
    <p:sldId id="263" r:id="rId12"/>
    <p:sldId id="346" r:id="rId13"/>
    <p:sldId id="262" r:id="rId14"/>
    <p:sldId id="265" r:id="rId15"/>
    <p:sldId id="348" r:id="rId16"/>
    <p:sldId id="347" r:id="rId17"/>
  </p:sldIdLst>
  <p:sldSz cx="9144000" cy="5143500" type="screen16x9"/>
  <p:notesSz cx="6858000" cy="9144000"/>
  <p:embeddedFontLst>
    <p:embeddedFont>
      <p:font typeface="Barlow Semi Condensed" panose="00000506000000000000" pitchFamily="2" charset="0"/>
      <p:regular r:id="rId19"/>
      <p:bold r:id="rId20"/>
      <p:italic r:id="rId21"/>
      <p:boldItalic r:id="rId22"/>
    </p:embeddedFont>
    <p:embeddedFont>
      <p:font typeface="Kulim Park" panose="020B0604020202020204" charset="0"/>
      <p:regular r:id="rId23"/>
      <p:bold r:id="rId24"/>
      <p:italic r:id="rId25"/>
      <p:boldItalic r:id="rId26"/>
    </p:embeddedFont>
    <p:embeddedFont>
      <p:font typeface="Kulim Park SemiBold" panose="020B0604020202020204" charset="0"/>
      <p:regular r:id="rId27"/>
      <p:bold r:id="rId28"/>
      <p:italic r:id="rId29"/>
      <p:boldItalic r:id="rId30"/>
    </p:embeddedFont>
    <p:embeddedFont>
      <p:font typeface="Manrope" panose="020B0604020202020204" charset="0"/>
      <p:regular r:id="rId31"/>
      <p:bold r:id="rId32"/>
    </p:embeddedFont>
    <p:embeddedFont>
      <p:font typeface="Nunito Light" pitchFamily="2"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3AE8BD-AF93-43D9-AFCB-F26106CBAC77}" v="212" dt="2025-05-10T04:28:31.181"/>
  </p1510:revLst>
</p1510:revInfo>
</file>

<file path=ppt/tableStyles.xml><?xml version="1.0" encoding="utf-8"?>
<a:tblStyleLst xmlns:a="http://schemas.openxmlformats.org/drawingml/2006/main" def="{092E10A0-0BB2-4C36-AE0B-5765CDE1F273}">
  <a:tblStyle styleId="{092E10A0-0BB2-4C36-AE0B-5765CDE1F2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20FC9-9BFE-4C6A-86AC-96E41EABE9D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26" autoAdjust="0"/>
    <p:restoredTop sz="87152" autoAdjust="0"/>
  </p:normalViewPr>
  <p:slideViewPr>
    <p:cSldViewPr snapToGrid="0">
      <p:cViewPr varScale="1">
        <p:scale>
          <a:sx n="124" d="100"/>
          <a:sy n="124" d="100"/>
        </p:scale>
        <p:origin x="800"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microsoft.com/office/2016/11/relationships/changesInfo" Target="changesInfos/changesInfo1.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rui Zhang" userId="ba9281ffd4c7d9ad" providerId="LiveId" clId="{153AE8BD-AF93-43D9-AFCB-F26106CBAC77}"/>
    <pc:docChg chg="undo custSel addSld delSld modSld sldOrd delMainMaster">
      <pc:chgData name="Xurui Zhang" userId="ba9281ffd4c7d9ad" providerId="LiveId" clId="{153AE8BD-AF93-43D9-AFCB-F26106CBAC77}" dt="2025-05-12T20:57:51.938" v="1004"/>
      <pc:docMkLst>
        <pc:docMk/>
      </pc:docMkLst>
      <pc:sldChg chg="modSp mod">
        <pc:chgData name="Xurui Zhang" userId="ba9281ffd4c7d9ad" providerId="LiveId" clId="{153AE8BD-AF93-43D9-AFCB-F26106CBAC77}" dt="2025-05-08T15:28:39.481" v="54" actId="1076"/>
        <pc:sldMkLst>
          <pc:docMk/>
          <pc:sldMk cId="0" sldId="256"/>
        </pc:sldMkLst>
        <pc:spChg chg="mod">
          <ac:chgData name="Xurui Zhang" userId="ba9281ffd4c7d9ad" providerId="LiveId" clId="{153AE8BD-AF93-43D9-AFCB-F26106CBAC77}" dt="2025-05-08T15:28:39.481" v="54" actId="1076"/>
          <ac:spMkLst>
            <pc:docMk/>
            <pc:sldMk cId="0" sldId="256"/>
            <ac:spMk id="560" creationId="{00000000-0000-0000-0000-000000000000}"/>
          </ac:spMkLst>
        </pc:spChg>
        <pc:spChg chg="mod">
          <ac:chgData name="Xurui Zhang" userId="ba9281ffd4c7d9ad" providerId="LiveId" clId="{153AE8BD-AF93-43D9-AFCB-F26106CBAC77}" dt="2025-05-08T15:28:31.952" v="53" actId="20577"/>
          <ac:spMkLst>
            <pc:docMk/>
            <pc:sldMk cId="0" sldId="256"/>
            <ac:spMk id="561" creationId="{00000000-0000-0000-0000-000000000000}"/>
          </ac:spMkLst>
        </pc:spChg>
      </pc:sldChg>
      <pc:sldChg chg="delSp modSp mod modNotesTx">
        <pc:chgData name="Xurui Zhang" userId="ba9281ffd4c7d9ad" providerId="LiveId" clId="{153AE8BD-AF93-43D9-AFCB-F26106CBAC77}" dt="2025-05-12T20:57:51.938" v="1004"/>
        <pc:sldMkLst>
          <pc:docMk/>
          <pc:sldMk cId="0" sldId="257"/>
        </pc:sldMkLst>
        <pc:spChg chg="mod">
          <ac:chgData name="Xurui Zhang" userId="ba9281ffd4c7d9ad" providerId="LiveId" clId="{153AE8BD-AF93-43D9-AFCB-F26106CBAC77}" dt="2025-05-08T15:29:05.018" v="67" actId="20577"/>
          <ac:spMkLst>
            <pc:docMk/>
            <pc:sldMk cId="0" sldId="257"/>
            <ac:spMk id="566" creationId="{00000000-0000-0000-0000-000000000000}"/>
          </ac:spMkLst>
        </pc:spChg>
        <pc:spChg chg="mod">
          <ac:chgData name="Xurui Zhang" userId="ba9281ffd4c7d9ad" providerId="LiveId" clId="{153AE8BD-AF93-43D9-AFCB-F26106CBAC77}" dt="2025-05-08T15:31:59.218" v="83" actId="1076"/>
          <ac:spMkLst>
            <pc:docMk/>
            <pc:sldMk cId="0" sldId="257"/>
            <ac:spMk id="567" creationId="{00000000-0000-0000-0000-000000000000}"/>
          </ac:spMkLst>
        </pc:spChg>
      </pc:sldChg>
      <pc:sldChg chg="modSp del mod">
        <pc:chgData name="Xurui Zhang" userId="ba9281ffd4c7d9ad" providerId="LiveId" clId="{153AE8BD-AF93-43D9-AFCB-F26106CBAC77}" dt="2025-05-10T03:52:43.156" v="918" actId="47"/>
        <pc:sldMkLst>
          <pc:docMk/>
          <pc:sldMk cId="0" sldId="258"/>
        </pc:sldMkLst>
      </pc:sldChg>
      <pc:sldChg chg="del">
        <pc:chgData name="Xurui Zhang" userId="ba9281ffd4c7d9ad" providerId="LiveId" clId="{153AE8BD-AF93-43D9-AFCB-F26106CBAC77}" dt="2025-05-10T03:53:27.342" v="920" actId="47"/>
        <pc:sldMkLst>
          <pc:docMk/>
          <pc:sldMk cId="0" sldId="259"/>
        </pc:sldMkLst>
      </pc:sldChg>
      <pc:sldChg chg="addSp delSp modSp mod ord delAnim modNotes">
        <pc:chgData name="Xurui Zhang" userId="ba9281ffd4c7d9ad" providerId="LiveId" clId="{153AE8BD-AF93-43D9-AFCB-F26106CBAC77}" dt="2025-05-08T16:02:23.206" v="127" actId="14100"/>
        <pc:sldMkLst>
          <pc:docMk/>
          <pc:sldMk cId="0" sldId="260"/>
        </pc:sldMkLst>
        <pc:spChg chg="mod">
          <ac:chgData name="Xurui Zhang" userId="ba9281ffd4c7d9ad" providerId="LiveId" clId="{153AE8BD-AF93-43D9-AFCB-F26106CBAC77}" dt="2025-05-08T16:02:23.206" v="127" actId="14100"/>
          <ac:spMkLst>
            <pc:docMk/>
            <pc:sldMk cId="0" sldId="260"/>
            <ac:spMk id="614" creationId="{00000000-0000-0000-0000-000000000000}"/>
          </ac:spMkLst>
        </pc:spChg>
        <pc:spChg chg="mod">
          <ac:chgData name="Xurui Zhang" userId="ba9281ffd4c7d9ad" providerId="LiveId" clId="{153AE8BD-AF93-43D9-AFCB-F26106CBAC77}" dt="2025-05-08T15:40:30.113" v="125" actId="1076"/>
          <ac:spMkLst>
            <pc:docMk/>
            <pc:sldMk cId="0" sldId="260"/>
            <ac:spMk id="617" creationId="{00000000-0000-0000-0000-000000000000}"/>
          </ac:spMkLst>
        </pc:spChg>
        <pc:spChg chg="mod">
          <ac:chgData name="Xurui Zhang" userId="ba9281ffd4c7d9ad" providerId="LiveId" clId="{153AE8BD-AF93-43D9-AFCB-F26106CBAC77}" dt="2025-05-08T15:40:34.963" v="126" actId="1076"/>
          <ac:spMkLst>
            <pc:docMk/>
            <pc:sldMk cId="0" sldId="260"/>
            <ac:spMk id="618" creationId="{00000000-0000-0000-0000-000000000000}"/>
          </ac:spMkLst>
        </pc:spChg>
        <pc:picChg chg="add mod">
          <ac:chgData name="Xurui Zhang" userId="ba9281ffd4c7d9ad" providerId="LiveId" clId="{153AE8BD-AF93-43D9-AFCB-F26106CBAC77}" dt="2025-05-08T15:40:22.782" v="124" actId="14100"/>
          <ac:picMkLst>
            <pc:docMk/>
            <pc:sldMk cId="0" sldId="260"/>
            <ac:picMk id="7" creationId="{B60BC2B7-C82A-9066-8D74-D6EAA5E4E677}"/>
          </ac:picMkLst>
        </pc:picChg>
      </pc:sldChg>
      <pc:sldChg chg="addSp delSp modSp mod ord delAnim modNotes">
        <pc:chgData name="Xurui Zhang" userId="ba9281ffd4c7d9ad" providerId="LiveId" clId="{153AE8BD-AF93-43D9-AFCB-F26106CBAC77}" dt="2025-05-09T21:36:02.161" v="524"/>
        <pc:sldMkLst>
          <pc:docMk/>
          <pc:sldMk cId="0" sldId="261"/>
        </pc:sldMkLst>
        <pc:spChg chg="mod">
          <ac:chgData name="Xurui Zhang" userId="ba9281ffd4c7d9ad" providerId="LiveId" clId="{153AE8BD-AF93-43D9-AFCB-F26106CBAC77}" dt="2025-05-09T20:57:24.631" v="329" actId="1076"/>
          <ac:spMkLst>
            <pc:docMk/>
            <pc:sldMk cId="0" sldId="261"/>
            <ac:spMk id="623" creationId="{00000000-0000-0000-0000-000000000000}"/>
          </ac:spMkLst>
        </pc:spChg>
        <pc:picChg chg="add mod">
          <ac:chgData name="Xurui Zhang" userId="ba9281ffd4c7d9ad" providerId="LiveId" clId="{153AE8BD-AF93-43D9-AFCB-F26106CBAC77}" dt="2025-05-09T20:58:20.701" v="334" actId="1076"/>
          <ac:picMkLst>
            <pc:docMk/>
            <pc:sldMk cId="0" sldId="261"/>
            <ac:picMk id="5" creationId="{9ABC69A1-BAF0-6540-8A06-0A25981598EB}"/>
          </ac:picMkLst>
        </pc:picChg>
      </pc:sldChg>
      <pc:sldChg chg="addSp delSp modSp mod ord delAnim modNotes">
        <pc:chgData name="Xurui Zhang" userId="ba9281ffd4c7d9ad" providerId="LiveId" clId="{153AE8BD-AF93-43D9-AFCB-F26106CBAC77}" dt="2025-05-10T03:45:32.748" v="844" actId="1076"/>
        <pc:sldMkLst>
          <pc:docMk/>
          <pc:sldMk cId="0" sldId="262"/>
        </pc:sldMkLst>
        <pc:spChg chg="add mod">
          <ac:chgData name="Xurui Zhang" userId="ba9281ffd4c7d9ad" providerId="LiveId" clId="{153AE8BD-AF93-43D9-AFCB-F26106CBAC77}" dt="2025-05-10T03:45:26.099" v="842" actId="1076"/>
          <ac:spMkLst>
            <pc:docMk/>
            <pc:sldMk cId="0" sldId="262"/>
            <ac:spMk id="12" creationId="{F53150E5-5B22-D3DD-1A3D-B999D53FF837}"/>
          </ac:spMkLst>
        </pc:spChg>
        <pc:picChg chg="add mod">
          <ac:chgData name="Xurui Zhang" userId="ba9281ffd4c7d9ad" providerId="LiveId" clId="{153AE8BD-AF93-43D9-AFCB-F26106CBAC77}" dt="2025-05-10T03:45:31.061" v="843" actId="1076"/>
          <ac:picMkLst>
            <pc:docMk/>
            <pc:sldMk cId="0" sldId="262"/>
            <ac:picMk id="14" creationId="{0BCE66CB-6DA3-8726-8711-B3F2B2AF4F5D}"/>
          </ac:picMkLst>
        </pc:picChg>
        <pc:picChg chg="add mod">
          <ac:chgData name="Xurui Zhang" userId="ba9281ffd4c7d9ad" providerId="LiveId" clId="{153AE8BD-AF93-43D9-AFCB-F26106CBAC77}" dt="2025-05-10T03:45:32.748" v="844" actId="1076"/>
          <ac:picMkLst>
            <pc:docMk/>
            <pc:sldMk cId="0" sldId="262"/>
            <ac:picMk id="16" creationId="{795B7939-148F-F94D-ACCF-29A3EE4AE5BD}"/>
          </ac:picMkLst>
        </pc:picChg>
      </pc:sldChg>
      <pc:sldChg chg="addSp delSp modSp mod ord delAnim modNotes">
        <pc:chgData name="Xurui Zhang" userId="ba9281ffd4c7d9ad" providerId="LiveId" clId="{153AE8BD-AF93-43D9-AFCB-F26106CBAC77}" dt="2025-05-10T00:54:23.500" v="779" actId="1076"/>
        <pc:sldMkLst>
          <pc:docMk/>
          <pc:sldMk cId="0" sldId="263"/>
        </pc:sldMkLst>
        <pc:spChg chg="add del">
          <ac:chgData name="Xurui Zhang" userId="ba9281ffd4c7d9ad" providerId="LiveId" clId="{153AE8BD-AF93-43D9-AFCB-F26106CBAC77}" dt="2025-05-09T23:40:08.616" v="731" actId="478"/>
          <ac:spMkLst>
            <pc:docMk/>
            <pc:sldMk cId="0" sldId="263"/>
            <ac:spMk id="646" creationId="{00000000-0000-0000-0000-000000000000}"/>
          </ac:spMkLst>
        </pc:spChg>
        <pc:spChg chg="mod">
          <ac:chgData name="Xurui Zhang" userId="ba9281ffd4c7d9ad" providerId="LiveId" clId="{153AE8BD-AF93-43D9-AFCB-F26106CBAC77}" dt="2025-05-09T23:40:31.881" v="738" actId="1076"/>
          <ac:spMkLst>
            <pc:docMk/>
            <pc:sldMk cId="0" sldId="263"/>
            <ac:spMk id="647" creationId="{00000000-0000-0000-0000-000000000000}"/>
          </ac:spMkLst>
        </pc:spChg>
        <pc:spChg chg="mod">
          <ac:chgData name="Xurui Zhang" userId="ba9281ffd4c7d9ad" providerId="LiveId" clId="{153AE8BD-AF93-43D9-AFCB-F26106CBAC77}" dt="2025-05-10T00:54:20.461" v="778" actId="14100"/>
          <ac:spMkLst>
            <pc:docMk/>
            <pc:sldMk cId="0" sldId="263"/>
            <ac:spMk id="654" creationId="{00000000-0000-0000-0000-000000000000}"/>
          </ac:spMkLst>
        </pc:spChg>
        <pc:picChg chg="add mod">
          <ac:chgData name="Xurui Zhang" userId="ba9281ffd4c7d9ad" providerId="LiveId" clId="{153AE8BD-AF93-43D9-AFCB-F26106CBAC77}" dt="2025-05-10T00:54:23.500" v="779" actId="1076"/>
          <ac:picMkLst>
            <pc:docMk/>
            <pc:sldMk cId="0" sldId="263"/>
            <ac:picMk id="11" creationId="{CA1DA870-5F80-28AD-6D42-A5634D67F333}"/>
          </ac:picMkLst>
        </pc:picChg>
      </pc:sldChg>
      <pc:sldChg chg="addSp delSp modSp del mod ord modNotes">
        <pc:chgData name="Xurui Zhang" userId="ba9281ffd4c7d9ad" providerId="LiveId" clId="{153AE8BD-AF93-43D9-AFCB-F26106CBAC77}" dt="2025-05-10T04:00:07.484" v="959" actId="47"/>
        <pc:sldMkLst>
          <pc:docMk/>
          <pc:sldMk cId="0" sldId="264"/>
        </pc:sldMkLst>
      </pc:sldChg>
      <pc:sldChg chg="addSp delSp modSp mod ord delAnim modAnim modNotes">
        <pc:chgData name="Xurui Zhang" userId="ba9281ffd4c7d9ad" providerId="LiveId" clId="{153AE8BD-AF93-43D9-AFCB-F26106CBAC77}" dt="2025-05-10T03:51:24.384" v="901" actId="1076"/>
        <pc:sldMkLst>
          <pc:docMk/>
          <pc:sldMk cId="0" sldId="265"/>
        </pc:sldMkLst>
        <pc:spChg chg="add mod">
          <ac:chgData name="Xurui Zhang" userId="ba9281ffd4c7d9ad" providerId="LiveId" clId="{153AE8BD-AF93-43D9-AFCB-F26106CBAC77}" dt="2025-05-10T03:51:24.384" v="901" actId="1076"/>
          <ac:spMkLst>
            <pc:docMk/>
            <pc:sldMk cId="0" sldId="265"/>
            <ac:spMk id="12" creationId="{05C1C3E2-F56E-7813-E47C-58550D1CF843}"/>
          </ac:spMkLst>
        </pc:spChg>
        <pc:spChg chg="add mod">
          <ac:chgData name="Xurui Zhang" userId="ba9281ffd4c7d9ad" providerId="LiveId" clId="{153AE8BD-AF93-43D9-AFCB-F26106CBAC77}" dt="2025-05-10T03:51:18.224" v="900" actId="1076"/>
          <ac:spMkLst>
            <pc:docMk/>
            <pc:sldMk cId="0" sldId="265"/>
            <ac:spMk id="13" creationId="{8DDEC32F-BE37-4580-CB98-DFDB64DB17D5}"/>
          </ac:spMkLst>
        </pc:spChg>
        <pc:picChg chg="add mod">
          <ac:chgData name="Xurui Zhang" userId="ba9281ffd4c7d9ad" providerId="LiveId" clId="{153AE8BD-AF93-43D9-AFCB-F26106CBAC77}" dt="2025-05-10T03:50:37.776" v="893" actId="1076"/>
          <ac:picMkLst>
            <pc:docMk/>
            <pc:sldMk cId="0" sldId="265"/>
            <ac:picMk id="7" creationId="{AD7E8EBA-7411-36AD-B822-BA997DAE7A58}"/>
          </ac:picMkLst>
        </pc:picChg>
        <pc:picChg chg="add mod">
          <ac:chgData name="Xurui Zhang" userId="ba9281ffd4c7d9ad" providerId="LiveId" clId="{153AE8BD-AF93-43D9-AFCB-F26106CBAC77}" dt="2025-05-10T03:48:16.649" v="861" actId="1076"/>
          <ac:picMkLst>
            <pc:docMk/>
            <pc:sldMk cId="0" sldId="265"/>
            <ac:picMk id="9" creationId="{72839819-9ACE-21C6-7F32-26D17A3071DF}"/>
          </ac:picMkLst>
        </pc:picChg>
        <pc:picChg chg="add mod">
          <ac:chgData name="Xurui Zhang" userId="ba9281ffd4c7d9ad" providerId="LiveId" clId="{153AE8BD-AF93-43D9-AFCB-F26106CBAC77}" dt="2025-05-10T03:48:47.355" v="867" actId="14100"/>
          <ac:picMkLst>
            <pc:docMk/>
            <pc:sldMk cId="0" sldId="265"/>
            <ac:picMk id="11" creationId="{16664884-2EC4-8F54-0038-EDB2219A8B86}"/>
          </ac:picMkLst>
        </pc:picChg>
      </pc:sldChg>
      <pc:sldChg chg="del">
        <pc:chgData name="Xurui Zhang" userId="ba9281ffd4c7d9ad" providerId="LiveId" clId="{153AE8BD-AF93-43D9-AFCB-F26106CBAC77}" dt="2025-05-10T03:53:48.205" v="921" actId="47"/>
        <pc:sldMkLst>
          <pc:docMk/>
          <pc:sldMk cId="0" sldId="266"/>
        </pc:sldMkLst>
      </pc:sldChg>
      <pc:sldChg chg="del">
        <pc:chgData name="Xurui Zhang" userId="ba9281ffd4c7d9ad" providerId="LiveId" clId="{153AE8BD-AF93-43D9-AFCB-F26106CBAC77}" dt="2025-05-10T03:53:48.205" v="921" actId="47"/>
        <pc:sldMkLst>
          <pc:docMk/>
          <pc:sldMk cId="0" sldId="267"/>
        </pc:sldMkLst>
      </pc:sldChg>
      <pc:sldChg chg="del">
        <pc:chgData name="Xurui Zhang" userId="ba9281ffd4c7d9ad" providerId="LiveId" clId="{153AE8BD-AF93-43D9-AFCB-F26106CBAC77}" dt="2025-05-10T03:53:48.205" v="921" actId="47"/>
        <pc:sldMkLst>
          <pc:docMk/>
          <pc:sldMk cId="0" sldId="268"/>
        </pc:sldMkLst>
      </pc:sldChg>
      <pc:sldChg chg="del">
        <pc:chgData name="Xurui Zhang" userId="ba9281ffd4c7d9ad" providerId="LiveId" clId="{153AE8BD-AF93-43D9-AFCB-F26106CBAC77}" dt="2025-05-10T03:53:48.205" v="921" actId="47"/>
        <pc:sldMkLst>
          <pc:docMk/>
          <pc:sldMk cId="0" sldId="269"/>
        </pc:sldMkLst>
      </pc:sldChg>
      <pc:sldChg chg="del">
        <pc:chgData name="Xurui Zhang" userId="ba9281ffd4c7d9ad" providerId="LiveId" clId="{153AE8BD-AF93-43D9-AFCB-F26106CBAC77}" dt="2025-05-10T03:53:48.205" v="921" actId="47"/>
        <pc:sldMkLst>
          <pc:docMk/>
          <pc:sldMk cId="0" sldId="270"/>
        </pc:sldMkLst>
      </pc:sldChg>
      <pc:sldChg chg="del">
        <pc:chgData name="Xurui Zhang" userId="ba9281ffd4c7d9ad" providerId="LiveId" clId="{153AE8BD-AF93-43D9-AFCB-F26106CBAC77}" dt="2025-05-10T03:53:48.205" v="921" actId="47"/>
        <pc:sldMkLst>
          <pc:docMk/>
          <pc:sldMk cId="0" sldId="271"/>
        </pc:sldMkLst>
      </pc:sldChg>
      <pc:sldChg chg="del">
        <pc:chgData name="Xurui Zhang" userId="ba9281ffd4c7d9ad" providerId="LiveId" clId="{153AE8BD-AF93-43D9-AFCB-F26106CBAC77}" dt="2025-05-10T03:53:48.205" v="921" actId="47"/>
        <pc:sldMkLst>
          <pc:docMk/>
          <pc:sldMk cId="0" sldId="272"/>
        </pc:sldMkLst>
      </pc:sldChg>
      <pc:sldChg chg="del">
        <pc:chgData name="Xurui Zhang" userId="ba9281ffd4c7d9ad" providerId="LiveId" clId="{153AE8BD-AF93-43D9-AFCB-F26106CBAC77}" dt="2025-05-10T03:53:20.670" v="919" actId="47"/>
        <pc:sldMkLst>
          <pc:docMk/>
          <pc:sldMk cId="0" sldId="273"/>
        </pc:sldMkLst>
      </pc:sldChg>
      <pc:sldChg chg="del">
        <pc:chgData name="Xurui Zhang" userId="ba9281ffd4c7d9ad" providerId="LiveId" clId="{153AE8BD-AF93-43D9-AFCB-F26106CBAC77}" dt="2025-05-10T03:53:20.670" v="919" actId="47"/>
        <pc:sldMkLst>
          <pc:docMk/>
          <pc:sldMk cId="0" sldId="274"/>
        </pc:sldMkLst>
      </pc:sldChg>
      <pc:sldChg chg="del">
        <pc:chgData name="Xurui Zhang" userId="ba9281ffd4c7d9ad" providerId="LiveId" clId="{153AE8BD-AF93-43D9-AFCB-F26106CBAC77}" dt="2025-05-10T03:53:20.670" v="919" actId="47"/>
        <pc:sldMkLst>
          <pc:docMk/>
          <pc:sldMk cId="0" sldId="275"/>
        </pc:sldMkLst>
      </pc:sldChg>
      <pc:sldChg chg="del">
        <pc:chgData name="Xurui Zhang" userId="ba9281ffd4c7d9ad" providerId="LiveId" clId="{153AE8BD-AF93-43D9-AFCB-F26106CBAC77}" dt="2025-05-10T03:53:20.670" v="919" actId="47"/>
        <pc:sldMkLst>
          <pc:docMk/>
          <pc:sldMk cId="0" sldId="276"/>
        </pc:sldMkLst>
      </pc:sldChg>
      <pc:sldChg chg="del">
        <pc:chgData name="Xurui Zhang" userId="ba9281ffd4c7d9ad" providerId="LiveId" clId="{153AE8BD-AF93-43D9-AFCB-F26106CBAC77}" dt="2025-05-10T03:53:20.670" v="919" actId="47"/>
        <pc:sldMkLst>
          <pc:docMk/>
          <pc:sldMk cId="0" sldId="277"/>
        </pc:sldMkLst>
      </pc:sldChg>
      <pc:sldChg chg="del">
        <pc:chgData name="Xurui Zhang" userId="ba9281ffd4c7d9ad" providerId="LiveId" clId="{153AE8BD-AF93-43D9-AFCB-F26106CBAC77}" dt="2025-05-10T03:53:20.670" v="919" actId="47"/>
        <pc:sldMkLst>
          <pc:docMk/>
          <pc:sldMk cId="0" sldId="278"/>
        </pc:sldMkLst>
      </pc:sldChg>
      <pc:sldChg chg="del">
        <pc:chgData name="Xurui Zhang" userId="ba9281ffd4c7d9ad" providerId="LiveId" clId="{153AE8BD-AF93-43D9-AFCB-F26106CBAC77}" dt="2025-05-10T03:53:20.670" v="919" actId="47"/>
        <pc:sldMkLst>
          <pc:docMk/>
          <pc:sldMk cId="0" sldId="279"/>
        </pc:sldMkLst>
      </pc:sldChg>
      <pc:sldChg chg="del">
        <pc:chgData name="Xurui Zhang" userId="ba9281ffd4c7d9ad" providerId="LiveId" clId="{153AE8BD-AF93-43D9-AFCB-F26106CBAC77}" dt="2025-05-10T03:53:20.670" v="919" actId="47"/>
        <pc:sldMkLst>
          <pc:docMk/>
          <pc:sldMk cId="0" sldId="280"/>
        </pc:sldMkLst>
      </pc:sldChg>
      <pc:sldChg chg="del">
        <pc:chgData name="Xurui Zhang" userId="ba9281ffd4c7d9ad" providerId="LiveId" clId="{153AE8BD-AF93-43D9-AFCB-F26106CBAC77}" dt="2025-05-10T03:53:48.205" v="921" actId="47"/>
        <pc:sldMkLst>
          <pc:docMk/>
          <pc:sldMk cId="0" sldId="281"/>
        </pc:sldMkLst>
      </pc:sldChg>
      <pc:sldChg chg="del">
        <pc:chgData name="Xurui Zhang" userId="ba9281ffd4c7d9ad" providerId="LiveId" clId="{153AE8BD-AF93-43D9-AFCB-F26106CBAC77}" dt="2025-05-10T03:53:48.205" v="921" actId="47"/>
        <pc:sldMkLst>
          <pc:docMk/>
          <pc:sldMk cId="0" sldId="282"/>
        </pc:sldMkLst>
      </pc:sldChg>
      <pc:sldChg chg="del">
        <pc:chgData name="Xurui Zhang" userId="ba9281ffd4c7d9ad" providerId="LiveId" clId="{153AE8BD-AF93-43D9-AFCB-F26106CBAC77}" dt="2025-05-10T03:53:48.205" v="921" actId="47"/>
        <pc:sldMkLst>
          <pc:docMk/>
          <pc:sldMk cId="0" sldId="283"/>
        </pc:sldMkLst>
      </pc:sldChg>
      <pc:sldChg chg="del">
        <pc:chgData name="Xurui Zhang" userId="ba9281ffd4c7d9ad" providerId="LiveId" clId="{153AE8BD-AF93-43D9-AFCB-F26106CBAC77}" dt="2025-05-10T03:53:48.205" v="921" actId="47"/>
        <pc:sldMkLst>
          <pc:docMk/>
          <pc:sldMk cId="0" sldId="284"/>
        </pc:sldMkLst>
      </pc:sldChg>
      <pc:sldChg chg="del">
        <pc:chgData name="Xurui Zhang" userId="ba9281ffd4c7d9ad" providerId="LiveId" clId="{153AE8BD-AF93-43D9-AFCB-F26106CBAC77}" dt="2025-05-10T03:53:48.205" v="921" actId="47"/>
        <pc:sldMkLst>
          <pc:docMk/>
          <pc:sldMk cId="0" sldId="285"/>
        </pc:sldMkLst>
      </pc:sldChg>
      <pc:sldChg chg="del">
        <pc:chgData name="Xurui Zhang" userId="ba9281ffd4c7d9ad" providerId="LiveId" clId="{153AE8BD-AF93-43D9-AFCB-F26106CBAC77}" dt="2025-05-10T03:53:48.205" v="921" actId="47"/>
        <pc:sldMkLst>
          <pc:docMk/>
          <pc:sldMk cId="0" sldId="286"/>
        </pc:sldMkLst>
      </pc:sldChg>
      <pc:sldChg chg="del">
        <pc:chgData name="Xurui Zhang" userId="ba9281ffd4c7d9ad" providerId="LiveId" clId="{153AE8BD-AF93-43D9-AFCB-F26106CBAC77}" dt="2025-05-10T03:53:48.205" v="921" actId="47"/>
        <pc:sldMkLst>
          <pc:docMk/>
          <pc:sldMk cId="0" sldId="287"/>
        </pc:sldMkLst>
      </pc:sldChg>
      <pc:sldChg chg="del">
        <pc:chgData name="Xurui Zhang" userId="ba9281ffd4c7d9ad" providerId="LiveId" clId="{153AE8BD-AF93-43D9-AFCB-F26106CBAC77}" dt="2025-05-10T03:53:48.205" v="921" actId="47"/>
        <pc:sldMkLst>
          <pc:docMk/>
          <pc:sldMk cId="0" sldId="288"/>
        </pc:sldMkLst>
      </pc:sldChg>
      <pc:sldChg chg="delSp del mod delAnim">
        <pc:chgData name="Xurui Zhang" userId="ba9281ffd4c7d9ad" providerId="LiveId" clId="{153AE8BD-AF93-43D9-AFCB-F26106CBAC77}" dt="2025-05-10T03:53:48.205" v="921" actId="47"/>
        <pc:sldMkLst>
          <pc:docMk/>
          <pc:sldMk cId="0" sldId="289"/>
        </pc:sldMkLst>
      </pc:sldChg>
      <pc:sldChg chg="del">
        <pc:chgData name="Xurui Zhang" userId="ba9281ffd4c7d9ad" providerId="LiveId" clId="{153AE8BD-AF93-43D9-AFCB-F26106CBAC77}" dt="2025-05-10T03:53:48.205" v="921" actId="47"/>
        <pc:sldMkLst>
          <pc:docMk/>
          <pc:sldMk cId="0" sldId="290"/>
        </pc:sldMkLst>
      </pc:sldChg>
      <pc:sldChg chg="del">
        <pc:chgData name="Xurui Zhang" userId="ba9281ffd4c7d9ad" providerId="LiveId" clId="{153AE8BD-AF93-43D9-AFCB-F26106CBAC77}" dt="2025-05-10T03:54:46.893" v="924" actId="47"/>
        <pc:sldMkLst>
          <pc:docMk/>
          <pc:sldMk cId="0" sldId="291"/>
        </pc:sldMkLst>
      </pc:sldChg>
      <pc:sldChg chg="del">
        <pc:chgData name="Xurui Zhang" userId="ba9281ffd4c7d9ad" providerId="LiveId" clId="{153AE8BD-AF93-43D9-AFCB-F26106CBAC77}" dt="2025-05-10T03:54:46.893" v="924" actId="47"/>
        <pc:sldMkLst>
          <pc:docMk/>
          <pc:sldMk cId="0" sldId="292"/>
        </pc:sldMkLst>
      </pc:sldChg>
      <pc:sldChg chg="del">
        <pc:chgData name="Xurui Zhang" userId="ba9281ffd4c7d9ad" providerId="LiveId" clId="{153AE8BD-AF93-43D9-AFCB-F26106CBAC77}" dt="2025-05-10T03:54:46.893" v="924" actId="47"/>
        <pc:sldMkLst>
          <pc:docMk/>
          <pc:sldMk cId="0" sldId="293"/>
        </pc:sldMkLst>
      </pc:sldChg>
      <pc:sldChg chg="del">
        <pc:chgData name="Xurui Zhang" userId="ba9281ffd4c7d9ad" providerId="LiveId" clId="{153AE8BD-AF93-43D9-AFCB-F26106CBAC77}" dt="2025-05-10T03:54:46.893" v="924" actId="47"/>
        <pc:sldMkLst>
          <pc:docMk/>
          <pc:sldMk cId="0" sldId="294"/>
        </pc:sldMkLst>
      </pc:sldChg>
      <pc:sldChg chg="del">
        <pc:chgData name="Xurui Zhang" userId="ba9281ffd4c7d9ad" providerId="LiveId" clId="{153AE8BD-AF93-43D9-AFCB-F26106CBAC77}" dt="2025-05-10T03:54:46.893" v="924" actId="47"/>
        <pc:sldMkLst>
          <pc:docMk/>
          <pc:sldMk cId="0" sldId="295"/>
        </pc:sldMkLst>
      </pc:sldChg>
      <pc:sldChg chg="del ord">
        <pc:chgData name="Xurui Zhang" userId="ba9281ffd4c7d9ad" providerId="LiveId" clId="{153AE8BD-AF93-43D9-AFCB-F26106CBAC77}" dt="2025-05-10T03:54:46.893" v="924" actId="47"/>
        <pc:sldMkLst>
          <pc:docMk/>
          <pc:sldMk cId="0" sldId="296"/>
        </pc:sldMkLst>
      </pc:sldChg>
      <pc:sldChg chg="del">
        <pc:chgData name="Xurui Zhang" userId="ba9281ffd4c7d9ad" providerId="LiveId" clId="{153AE8BD-AF93-43D9-AFCB-F26106CBAC77}" dt="2025-05-10T03:54:46.893" v="924" actId="47"/>
        <pc:sldMkLst>
          <pc:docMk/>
          <pc:sldMk cId="0" sldId="297"/>
        </pc:sldMkLst>
      </pc:sldChg>
      <pc:sldChg chg="del">
        <pc:chgData name="Xurui Zhang" userId="ba9281ffd4c7d9ad" providerId="LiveId" clId="{153AE8BD-AF93-43D9-AFCB-F26106CBAC77}" dt="2025-05-10T03:55:19.430" v="925" actId="47"/>
        <pc:sldMkLst>
          <pc:docMk/>
          <pc:sldMk cId="0" sldId="298"/>
        </pc:sldMkLst>
      </pc:sldChg>
      <pc:sldChg chg="del">
        <pc:chgData name="Xurui Zhang" userId="ba9281ffd4c7d9ad" providerId="LiveId" clId="{153AE8BD-AF93-43D9-AFCB-F26106CBAC77}" dt="2025-05-10T03:55:19.430" v="925" actId="47"/>
        <pc:sldMkLst>
          <pc:docMk/>
          <pc:sldMk cId="0" sldId="299"/>
        </pc:sldMkLst>
      </pc:sldChg>
      <pc:sldChg chg="del">
        <pc:chgData name="Xurui Zhang" userId="ba9281ffd4c7d9ad" providerId="LiveId" clId="{153AE8BD-AF93-43D9-AFCB-F26106CBAC77}" dt="2025-05-10T03:55:19.430" v="925" actId="47"/>
        <pc:sldMkLst>
          <pc:docMk/>
          <pc:sldMk cId="0" sldId="300"/>
        </pc:sldMkLst>
      </pc:sldChg>
      <pc:sldChg chg="del">
        <pc:chgData name="Xurui Zhang" userId="ba9281ffd4c7d9ad" providerId="LiveId" clId="{153AE8BD-AF93-43D9-AFCB-F26106CBAC77}" dt="2025-05-10T03:55:19.430" v="925" actId="47"/>
        <pc:sldMkLst>
          <pc:docMk/>
          <pc:sldMk cId="0" sldId="301"/>
        </pc:sldMkLst>
      </pc:sldChg>
      <pc:sldChg chg="del">
        <pc:chgData name="Xurui Zhang" userId="ba9281ffd4c7d9ad" providerId="LiveId" clId="{153AE8BD-AF93-43D9-AFCB-F26106CBAC77}" dt="2025-05-10T03:55:19.430" v="925" actId="47"/>
        <pc:sldMkLst>
          <pc:docMk/>
          <pc:sldMk cId="0" sldId="302"/>
        </pc:sldMkLst>
      </pc:sldChg>
      <pc:sldChg chg="del">
        <pc:chgData name="Xurui Zhang" userId="ba9281ffd4c7d9ad" providerId="LiveId" clId="{153AE8BD-AF93-43D9-AFCB-F26106CBAC77}" dt="2025-05-10T03:55:19.430" v="925" actId="47"/>
        <pc:sldMkLst>
          <pc:docMk/>
          <pc:sldMk cId="0" sldId="303"/>
        </pc:sldMkLst>
      </pc:sldChg>
      <pc:sldChg chg="del">
        <pc:chgData name="Xurui Zhang" userId="ba9281ffd4c7d9ad" providerId="LiveId" clId="{153AE8BD-AF93-43D9-AFCB-F26106CBAC77}" dt="2025-05-10T03:55:19.430" v="925" actId="47"/>
        <pc:sldMkLst>
          <pc:docMk/>
          <pc:sldMk cId="0" sldId="304"/>
        </pc:sldMkLst>
      </pc:sldChg>
      <pc:sldChg chg="del">
        <pc:chgData name="Xurui Zhang" userId="ba9281ffd4c7d9ad" providerId="LiveId" clId="{153AE8BD-AF93-43D9-AFCB-F26106CBAC77}" dt="2025-05-10T03:55:19.430" v="925" actId="47"/>
        <pc:sldMkLst>
          <pc:docMk/>
          <pc:sldMk cId="0" sldId="305"/>
        </pc:sldMkLst>
      </pc:sldChg>
      <pc:sldChg chg="del">
        <pc:chgData name="Xurui Zhang" userId="ba9281ffd4c7d9ad" providerId="LiveId" clId="{153AE8BD-AF93-43D9-AFCB-F26106CBAC77}" dt="2025-05-10T03:55:19.430" v="925" actId="47"/>
        <pc:sldMkLst>
          <pc:docMk/>
          <pc:sldMk cId="0" sldId="306"/>
        </pc:sldMkLst>
      </pc:sldChg>
      <pc:sldChg chg="del">
        <pc:chgData name="Xurui Zhang" userId="ba9281ffd4c7d9ad" providerId="LiveId" clId="{153AE8BD-AF93-43D9-AFCB-F26106CBAC77}" dt="2025-05-10T03:55:19.430" v="925" actId="47"/>
        <pc:sldMkLst>
          <pc:docMk/>
          <pc:sldMk cId="0" sldId="307"/>
        </pc:sldMkLst>
      </pc:sldChg>
      <pc:sldChg chg="del">
        <pc:chgData name="Xurui Zhang" userId="ba9281ffd4c7d9ad" providerId="LiveId" clId="{153AE8BD-AF93-43D9-AFCB-F26106CBAC77}" dt="2025-05-10T03:55:19.430" v="925" actId="47"/>
        <pc:sldMkLst>
          <pc:docMk/>
          <pc:sldMk cId="0" sldId="308"/>
        </pc:sldMkLst>
      </pc:sldChg>
      <pc:sldChg chg="del">
        <pc:chgData name="Xurui Zhang" userId="ba9281ffd4c7d9ad" providerId="LiveId" clId="{153AE8BD-AF93-43D9-AFCB-F26106CBAC77}" dt="2025-05-10T03:55:19.430" v="925" actId="47"/>
        <pc:sldMkLst>
          <pc:docMk/>
          <pc:sldMk cId="0" sldId="309"/>
        </pc:sldMkLst>
      </pc:sldChg>
      <pc:sldChg chg="del">
        <pc:chgData name="Xurui Zhang" userId="ba9281ffd4c7d9ad" providerId="LiveId" clId="{153AE8BD-AF93-43D9-AFCB-F26106CBAC77}" dt="2025-05-10T03:55:19.430" v="925" actId="47"/>
        <pc:sldMkLst>
          <pc:docMk/>
          <pc:sldMk cId="0" sldId="310"/>
        </pc:sldMkLst>
      </pc:sldChg>
      <pc:sldChg chg="del">
        <pc:chgData name="Xurui Zhang" userId="ba9281ffd4c7d9ad" providerId="LiveId" clId="{153AE8BD-AF93-43D9-AFCB-F26106CBAC77}" dt="2025-05-10T03:55:19.430" v="925" actId="47"/>
        <pc:sldMkLst>
          <pc:docMk/>
          <pc:sldMk cId="0" sldId="311"/>
        </pc:sldMkLst>
      </pc:sldChg>
      <pc:sldChg chg="del">
        <pc:chgData name="Xurui Zhang" userId="ba9281ffd4c7d9ad" providerId="LiveId" clId="{153AE8BD-AF93-43D9-AFCB-F26106CBAC77}" dt="2025-05-10T03:55:19.430" v="925" actId="47"/>
        <pc:sldMkLst>
          <pc:docMk/>
          <pc:sldMk cId="0" sldId="312"/>
        </pc:sldMkLst>
      </pc:sldChg>
      <pc:sldChg chg="del">
        <pc:chgData name="Xurui Zhang" userId="ba9281ffd4c7d9ad" providerId="LiveId" clId="{153AE8BD-AF93-43D9-AFCB-F26106CBAC77}" dt="2025-05-10T03:55:19.430" v="925" actId="47"/>
        <pc:sldMkLst>
          <pc:docMk/>
          <pc:sldMk cId="0" sldId="313"/>
        </pc:sldMkLst>
      </pc:sldChg>
      <pc:sldChg chg="del">
        <pc:chgData name="Xurui Zhang" userId="ba9281ffd4c7d9ad" providerId="LiveId" clId="{153AE8BD-AF93-43D9-AFCB-F26106CBAC77}" dt="2025-05-10T03:55:19.430" v="925" actId="47"/>
        <pc:sldMkLst>
          <pc:docMk/>
          <pc:sldMk cId="0" sldId="314"/>
        </pc:sldMkLst>
      </pc:sldChg>
      <pc:sldChg chg="addSp delSp modSp del mod delAnim">
        <pc:chgData name="Xurui Zhang" userId="ba9281ffd4c7d9ad" providerId="LiveId" clId="{153AE8BD-AF93-43D9-AFCB-F26106CBAC77}" dt="2025-05-10T03:58:14.231" v="949" actId="47"/>
        <pc:sldMkLst>
          <pc:docMk/>
          <pc:sldMk cId="0" sldId="315"/>
        </pc:sldMkLst>
      </pc:sldChg>
      <pc:sldChg chg="del">
        <pc:chgData name="Xurui Zhang" userId="ba9281ffd4c7d9ad" providerId="LiveId" clId="{153AE8BD-AF93-43D9-AFCB-F26106CBAC77}" dt="2025-05-10T03:59:19.144" v="954" actId="47"/>
        <pc:sldMkLst>
          <pc:docMk/>
          <pc:sldMk cId="0" sldId="316"/>
        </pc:sldMkLst>
      </pc:sldChg>
      <pc:sldChg chg="del">
        <pc:chgData name="Xurui Zhang" userId="ba9281ffd4c7d9ad" providerId="LiveId" clId="{153AE8BD-AF93-43D9-AFCB-F26106CBAC77}" dt="2025-05-10T03:59:19.144" v="954" actId="47"/>
        <pc:sldMkLst>
          <pc:docMk/>
          <pc:sldMk cId="0" sldId="317"/>
        </pc:sldMkLst>
      </pc:sldChg>
      <pc:sldChg chg="del">
        <pc:chgData name="Xurui Zhang" userId="ba9281ffd4c7d9ad" providerId="LiveId" clId="{153AE8BD-AF93-43D9-AFCB-F26106CBAC77}" dt="2025-05-10T03:59:19.144" v="954" actId="47"/>
        <pc:sldMkLst>
          <pc:docMk/>
          <pc:sldMk cId="0" sldId="318"/>
        </pc:sldMkLst>
      </pc:sldChg>
      <pc:sldChg chg="del">
        <pc:chgData name="Xurui Zhang" userId="ba9281ffd4c7d9ad" providerId="LiveId" clId="{153AE8BD-AF93-43D9-AFCB-F26106CBAC77}" dt="2025-05-10T03:59:19.144" v="954" actId="47"/>
        <pc:sldMkLst>
          <pc:docMk/>
          <pc:sldMk cId="0" sldId="319"/>
        </pc:sldMkLst>
      </pc:sldChg>
      <pc:sldChg chg="del">
        <pc:chgData name="Xurui Zhang" userId="ba9281ffd4c7d9ad" providerId="LiveId" clId="{153AE8BD-AF93-43D9-AFCB-F26106CBAC77}" dt="2025-05-10T03:59:19.144" v="954" actId="47"/>
        <pc:sldMkLst>
          <pc:docMk/>
          <pc:sldMk cId="0" sldId="320"/>
        </pc:sldMkLst>
      </pc:sldChg>
      <pc:sldChg chg="del">
        <pc:chgData name="Xurui Zhang" userId="ba9281ffd4c7d9ad" providerId="LiveId" clId="{153AE8BD-AF93-43D9-AFCB-F26106CBAC77}" dt="2025-05-10T03:59:19.144" v="954" actId="47"/>
        <pc:sldMkLst>
          <pc:docMk/>
          <pc:sldMk cId="0" sldId="321"/>
        </pc:sldMkLst>
      </pc:sldChg>
      <pc:sldChg chg="del">
        <pc:chgData name="Xurui Zhang" userId="ba9281ffd4c7d9ad" providerId="LiveId" clId="{153AE8BD-AF93-43D9-AFCB-F26106CBAC77}" dt="2025-05-10T03:59:19.144" v="954" actId="47"/>
        <pc:sldMkLst>
          <pc:docMk/>
          <pc:sldMk cId="0" sldId="322"/>
        </pc:sldMkLst>
      </pc:sldChg>
      <pc:sldChg chg="del">
        <pc:chgData name="Xurui Zhang" userId="ba9281ffd4c7d9ad" providerId="LiveId" clId="{153AE8BD-AF93-43D9-AFCB-F26106CBAC77}" dt="2025-05-10T03:59:19.144" v="954" actId="47"/>
        <pc:sldMkLst>
          <pc:docMk/>
          <pc:sldMk cId="0" sldId="323"/>
        </pc:sldMkLst>
      </pc:sldChg>
      <pc:sldChg chg="del">
        <pc:chgData name="Xurui Zhang" userId="ba9281ffd4c7d9ad" providerId="LiveId" clId="{153AE8BD-AF93-43D9-AFCB-F26106CBAC77}" dt="2025-05-10T03:59:19.144" v="954" actId="47"/>
        <pc:sldMkLst>
          <pc:docMk/>
          <pc:sldMk cId="0" sldId="324"/>
        </pc:sldMkLst>
      </pc:sldChg>
      <pc:sldChg chg="del">
        <pc:chgData name="Xurui Zhang" userId="ba9281ffd4c7d9ad" providerId="LiveId" clId="{153AE8BD-AF93-43D9-AFCB-F26106CBAC77}" dt="2025-05-10T03:59:19.144" v="954" actId="47"/>
        <pc:sldMkLst>
          <pc:docMk/>
          <pc:sldMk cId="0" sldId="325"/>
        </pc:sldMkLst>
      </pc:sldChg>
      <pc:sldChg chg="del">
        <pc:chgData name="Xurui Zhang" userId="ba9281ffd4c7d9ad" providerId="LiveId" clId="{153AE8BD-AF93-43D9-AFCB-F26106CBAC77}" dt="2025-05-10T03:59:19.144" v="954" actId="47"/>
        <pc:sldMkLst>
          <pc:docMk/>
          <pc:sldMk cId="0" sldId="326"/>
        </pc:sldMkLst>
      </pc:sldChg>
      <pc:sldChg chg="del">
        <pc:chgData name="Xurui Zhang" userId="ba9281ffd4c7d9ad" providerId="LiveId" clId="{153AE8BD-AF93-43D9-AFCB-F26106CBAC77}" dt="2025-05-10T03:59:19.144" v="954" actId="47"/>
        <pc:sldMkLst>
          <pc:docMk/>
          <pc:sldMk cId="0" sldId="327"/>
        </pc:sldMkLst>
      </pc:sldChg>
      <pc:sldChg chg="del">
        <pc:chgData name="Xurui Zhang" userId="ba9281ffd4c7d9ad" providerId="LiveId" clId="{153AE8BD-AF93-43D9-AFCB-F26106CBAC77}" dt="2025-05-10T03:59:19.144" v="954" actId="47"/>
        <pc:sldMkLst>
          <pc:docMk/>
          <pc:sldMk cId="0" sldId="328"/>
        </pc:sldMkLst>
      </pc:sldChg>
      <pc:sldChg chg="del">
        <pc:chgData name="Xurui Zhang" userId="ba9281ffd4c7d9ad" providerId="LiveId" clId="{153AE8BD-AF93-43D9-AFCB-F26106CBAC77}" dt="2025-05-10T03:59:19.144" v="954" actId="47"/>
        <pc:sldMkLst>
          <pc:docMk/>
          <pc:sldMk cId="0" sldId="329"/>
        </pc:sldMkLst>
      </pc:sldChg>
      <pc:sldChg chg="del">
        <pc:chgData name="Xurui Zhang" userId="ba9281ffd4c7d9ad" providerId="LiveId" clId="{153AE8BD-AF93-43D9-AFCB-F26106CBAC77}" dt="2025-05-10T03:59:19.144" v="954" actId="47"/>
        <pc:sldMkLst>
          <pc:docMk/>
          <pc:sldMk cId="0" sldId="330"/>
        </pc:sldMkLst>
      </pc:sldChg>
      <pc:sldChg chg="del">
        <pc:chgData name="Xurui Zhang" userId="ba9281ffd4c7d9ad" providerId="LiveId" clId="{153AE8BD-AF93-43D9-AFCB-F26106CBAC77}" dt="2025-05-10T03:59:19.144" v="954" actId="47"/>
        <pc:sldMkLst>
          <pc:docMk/>
          <pc:sldMk cId="0" sldId="331"/>
        </pc:sldMkLst>
      </pc:sldChg>
      <pc:sldChg chg="del">
        <pc:chgData name="Xurui Zhang" userId="ba9281ffd4c7d9ad" providerId="LiveId" clId="{153AE8BD-AF93-43D9-AFCB-F26106CBAC77}" dt="2025-05-10T04:00:07.484" v="959" actId="47"/>
        <pc:sldMkLst>
          <pc:docMk/>
          <pc:sldMk cId="0" sldId="332"/>
        </pc:sldMkLst>
      </pc:sldChg>
      <pc:sldChg chg="del">
        <pc:chgData name="Xurui Zhang" userId="ba9281ffd4c7d9ad" providerId="LiveId" clId="{153AE8BD-AF93-43D9-AFCB-F26106CBAC77}" dt="2025-05-10T04:00:07.484" v="959" actId="47"/>
        <pc:sldMkLst>
          <pc:docMk/>
          <pc:sldMk cId="0" sldId="333"/>
        </pc:sldMkLst>
      </pc:sldChg>
      <pc:sldChg chg="del">
        <pc:chgData name="Xurui Zhang" userId="ba9281ffd4c7d9ad" providerId="LiveId" clId="{153AE8BD-AF93-43D9-AFCB-F26106CBAC77}" dt="2025-05-10T04:00:07.484" v="959" actId="47"/>
        <pc:sldMkLst>
          <pc:docMk/>
          <pc:sldMk cId="0" sldId="334"/>
        </pc:sldMkLst>
      </pc:sldChg>
      <pc:sldChg chg="del">
        <pc:chgData name="Xurui Zhang" userId="ba9281ffd4c7d9ad" providerId="LiveId" clId="{153AE8BD-AF93-43D9-AFCB-F26106CBAC77}" dt="2025-05-10T04:00:07.484" v="959" actId="47"/>
        <pc:sldMkLst>
          <pc:docMk/>
          <pc:sldMk cId="0" sldId="335"/>
        </pc:sldMkLst>
      </pc:sldChg>
      <pc:sldChg chg="del">
        <pc:chgData name="Xurui Zhang" userId="ba9281ffd4c7d9ad" providerId="LiveId" clId="{153AE8BD-AF93-43D9-AFCB-F26106CBAC77}" dt="2025-05-10T04:00:07.484" v="959" actId="47"/>
        <pc:sldMkLst>
          <pc:docMk/>
          <pc:sldMk cId="0" sldId="336"/>
        </pc:sldMkLst>
      </pc:sldChg>
      <pc:sldChg chg="del">
        <pc:chgData name="Xurui Zhang" userId="ba9281ffd4c7d9ad" providerId="LiveId" clId="{153AE8BD-AF93-43D9-AFCB-F26106CBAC77}" dt="2025-05-10T04:00:07.484" v="959" actId="47"/>
        <pc:sldMkLst>
          <pc:docMk/>
          <pc:sldMk cId="0" sldId="337"/>
        </pc:sldMkLst>
      </pc:sldChg>
      <pc:sldChg chg="del">
        <pc:chgData name="Xurui Zhang" userId="ba9281ffd4c7d9ad" providerId="LiveId" clId="{153AE8BD-AF93-43D9-AFCB-F26106CBAC77}" dt="2025-05-10T04:00:07.484" v="959" actId="47"/>
        <pc:sldMkLst>
          <pc:docMk/>
          <pc:sldMk cId="0" sldId="338"/>
        </pc:sldMkLst>
      </pc:sldChg>
      <pc:sldChg chg="del">
        <pc:chgData name="Xurui Zhang" userId="ba9281ffd4c7d9ad" providerId="LiveId" clId="{153AE8BD-AF93-43D9-AFCB-F26106CBAC77}" dt="2025-05-10T03:59:23.334" v="955" actId="47"/>
        <pc:sldMkLst>
          <pc:docMk/>
          <pc:sldMk cId="0" sldId="339"/>
        </pc:sldMkLst>
      </pc:sldChg>
      <pc:sldChg chg="addSp delSp modSp add mod modClrScheme delAnim chgLayout">
        <pc:chgData name="Xurui Zhang" userId="ba9281ffd4c7d9ad" providerId="LiveId" clId="{153AE8BD-AF93-43D9-AFCB-F26106CBAC77}" dt="2025-05-09T21:31:38.884" v="499" actId="1076"/>
        <pc:sldMkLst>
          <pc:docMk/>
          <pc:sldMk cId="1771553350" sldId="340"/>
        </pc:sldMkLst>
        <pc:spChg chg="add mod">
          <ac:chgData name="Xurui Zhang" userId="ba9281ffd4c7d9ad" providerId="LiveId" clId="{153AE8BD-AF93-43D9-AFCB-F26106CBAC77}" dt="2025-05-09T21:31:38.884" v="499" actId="1076"/>
          <ac:spMkLst>
            <pc:docMk/>
            <pc:sldMk cId="1771553350" sldId="340"/>
            <ac:spMk id="2" creationId="{011C050A-2825-CFC3-177F-B1277622D203}"/>
          </ac:spMkLst>
        </pc:spChg>
        <pc:spChg chg="add mod">
          <ac:chgData name="Xurui Zhang" userId="ba9281ffd4c7d9ad" providerId="LiveId" clId="{153AE8BD-AF93-43D9-AFCB-F26106CBAC77}" dt="2025-05-09T17:58:47.971" v="248" actId="1076"/>
          <ac:spMkLst>
            <pc:docMk/>
            <pc:sldMk cId="1771553350" sldId="340"/>
            <ac:spMk id="8" creationId="{7ECF3986-4981-E9BC-6073-F888DEAD50C5}"/>
          </ac:spMkLst>
        </pc:spChg>
        <pc:spChg chg="mod">
          <ac:chgData name="Xurui Zhang" userId="ba9281ffd4c7d9ad" providerId="LiveId" clId="{153AE8BD-AF93-43D9-AFCB-F26106CBAC77}" dt="2025-05-09T17:53:42.504" v="210" actId="26606"/>
          <ac:spMkLst>
            <pc:docMk/>
            <pc:sldMk cId="1771553350" sldId="340"/>
            <ac:spMk id="623" creationId="{87E008D1-89F6-7756-170D-BDF2BA9CD0C0}"/>
          </ac:spMkLst>
        </pc:spChg>
        <pc:picChg chg="add mod">
          <ac:chgData name="Xurui Zhang" userId="ba9281ffd4c7d9ad" providerId="LiveId" clId="{153AE8BD-AF93-43D9-AFCB-F26106CBAC77}" dt="2025-05-09T17:58:56.036" v="249" actId="1076"/>
          <ac:picMkLst>
            <pc:docMk/>
            <pc:sldMk cId="1771553350" sldId="340"/>
            <ac:picMk id="5" creationId="{19E9EE4D-0569-5BCB-6007-22D00C521A05}"/>
          </ac:picMkLst>
        </pc:picChg>
        <pc:picChg chg="add mod">
          <ac:chgData name="Xurui Zhang" userId="ba9281ffd4c7d9ad" providerId="LiveId" clId="{153AE8BD-AF93-43D9-AFCB-F26106CBAC77}" dt="2025-05-09T17:56:49.501" v="229" actId="1076"/>
          <ac:picMkLst>
            <pc:docMk/>
            <pc:sldMk cId="1771553350" sldId="340"/>
            <ac:picMk id="7" creationId="{E1FB06B7-5377-D401-E57A-B53F614D3E01}"/>
          </ac:picMkLst>
        </pc:picChg>
      </pc:sldChg>
      <pc:sldChg chg="addSp delSp modSp add mod delAnim">
        <pc:chgData name="Xurui Zhang" userId="ba9281ffd4c7d9ad" providerId="LiveId" clId="{153AE8BD-AF93-43D9-AFCB-F26106CBAC77}" dt="2025-05-09T18:13:05.174" v="323" actId="2711"/>
        <pc:sldMkLst>
          <pc:docMk/>
          <pc:sldMk cId="1604943968" sldId="341"/>
        </pc:sldMkLst>
        <pc:spChg chg="add mod">
          <ac:chgData name="Xurui Zhang" userId="ba9281ffd4c7d9ad" providerId="LiveId" clId="{153AE8BD-AF93-43D9-AFCB-F26106CBAC77}" dt="2025-05-09T18:13:05.174" v="323" actId="2711"/>
          <ac:spMkLst>
            <pc:docMk/>
            <pc:sldMk cId="1604943968" sldId="341"/>
            <ac:spMk id="8" creationId="{8021F2A9-9215-254A-4177-9026D0685522}"/>
          </ac:spMkLst>
        </pc:spChg>
        <pc:picChg chg="add mod">
          <ac:chgData name="Xurui Zhang" userId="ba9281ffd4c7d9ad" providerId="LiveId" clId="{153AE8BD-AF93-43D9-AFCB-F26106CBAC77}" dt="2025-05-09T18:09:55.340" v="318" actId="1076"/>
          <ac:picMkLst>
            <pc:docMk/>
            <pc:sldMk cId="1604943968" sldId="341"/>
            <ac:picMk id="7" creationId="{1EB9B1F8-C99F-A510-ADD7-D459C1E1E6B7}"/>
          </ac:picMkLst>
        </pc:picChg>
      </pc:sldChg>
      <pc:sldChg chg="addSp delSp modSp add mod ord delAnim">
        <pc:chgData name="Xurui Zhang" userId="ba9281ffd4c7d9ad" providerId="LiveId" clId="{153AE8BD-AF93-43D9-AFCB-F26106CBAC77}" dt="2025-05-09T21:36:04.144" v="526"/>
        <pc:sldMkLst>
          <pc:docMk/>
          <pc:sldMk cId="3912125310" sldId="342"/>
        </pc:sldMkLst>
        <pc:spChg chg="add mod">
          <ac:chgData name="Xurui Zhang" userId="ba9281ffd4c7d9ad" providerId="LiveId" clId="{153AE8BD-AF93-43D9-AFCB-F26106CBAC77}" dt="2025-05-09T21:14:23.793" v="486" actId="1076"/>
          <ac:spMkLst>
            <pc:docMk/>
            <pc:sldMk cId="3912125310" sldId="342"/>
            <ac:spMk id="10" creationId="{A90E3973-FF82-F0BF-70DB-09B903F14BE6}"/>
          </ac:spMkLst>
        </pc:spChg>
        <pc:spChg chg="add mod">
          <ac:chgData name="Xurui Zhang" userId="ba9281ffd4c7d9ad" providerId="LiveId" clId="{153AE8BD-AF93-43D9-AFCB-F26106CBAC77}" dt="2025-05-09T21:14:34.847" v="488" actId="1076"/>
          <ac:spMkLst>
            <pc:docMk/>
            <pc:sldMk cId="3912125310" sldId="342"/>
            <ac:spMk id="11" creationId="{45D6E85C-486D-7DB6-76FD-3C870365E20E}"/>
          </ac:spMkLst>
        </pc:spChg>
        <pc:spChg chg="add mod">
          <ac:chgData name="Xurui Zhang" userId="ba9281ffd4c7d9ad" providerId="LiveId" clId="{153AE8BD-AF93-43D9-AFCB-F26106CBAC77}" dt="2025-05-09T21:14:19.554" v="485" actId="1076"/>
          <ac:spMkLst>
            <pc:docMk/>
            <pc:sldMk cId="3912125310" sldId="342"/>
            <ac:spMk id="14" creationId="{54706839-D0B1-F188-3699-9CB065C331E4}"/>
          </ac:spMkLst>
        </pc:spChg>
        <pc:picChg chg="add mod">
          <ac:chgData name="Xurui Zhang" userId="ba9281ffd4c7d9ad" providerId="LiveId" clId="{153AE8BD-AF93-43D9-AFCB-F26106CBAC77}" dt="2025-05-09T21:14:56.738" v="493" actId="1076"/>
          <ac:picMkLst>
            <pc:docMk/>
            <pc:sldMk cId="3912125310" sldId="342"/>
            <ac:picMk id="5" creationId="{3C336311-73AF-8B6D-9F22-E5C61CE3AB87}"/>
          </ac:picMkLst>
        </pc:picChg>
        <pc:picChg chg="add mod modCrop">
          <ac:chgData name="Xurui Zhang" userId="ba9281ffd4c7d9ad" providerId="LiveId" clId="{153AE8BD-AF93-43D9-AFCB-F26106CBAC77}" dt="2025-05-09T21:14:27.624" v="487" actId="1076"/>
          <ac:picMkLst>
            <pc:docMk/>
            <pc:sldMk cId="3912125310" sldId="342"/>
            <ac:picMk id="7" creationId="{2423E330-C2FF-F570-4E13-B69130D7912E}"/>
          </ac:picMkLst>
        </pc:picChg>
        <pc:picChg chg="add mod modCrop">
          <ac:chgData name="Xurui Zhang" userId="ba9281ffd4c7d9ad" providerId="LiveId" clId="{153AE8BD-AF93-43D9-AFCB-F26106CBAC77}" dt="2025-05-09T21:14:42.187" v="490" actId="1076"/>
          <ac:picMkLst>
            <pc:docMk/>
            <pc:sldMk cId="3912125310" sldId="342"/>
            <ac:picMk id="9" creationId="{7501A968-FB37-3AAF-405F-E91AFB29B76C}"/>
          </ac:picMkLst>
        </pc:picChg>
      </pc:sldChg>
      <pc:sldChg chg="addSp delSp modSp add mod delAnim">
        <pc:chgData name="Xurui Zhang" userId="ba9281ffd4c7d9ad" providerId="LiveId" clId="{153AE8BD-AF93-43D9-AFCB-F26106CBAC77}" dt="2025-05-09T18:13:15.413" v="324" actId="2711"/>
        <pc:sldMkLst>
          <pc:docMk/>
          <pc:sldMk cId="902606361" sldId="343"/>
        </pc:sldMkLst>
        <pc:spChg chg="add mod">
          <ac:chgData name="Xurui Zhang" userId="ba9281ffd4c7d9ad" providerId="LiveId" clId="{153AE8BD-AF93-43D9-AFCB-F26106CBAC77}" dt="2025-05-09T18:13:15.413" v="324" actId="2711"/>
          <ac:spMkLst>
            <pc:docMk/>
            <pc:sldMk cId="902606361" sldId="343"/>
            <ac:spMk id="4" creationId="{3CA89840-670E-39EF-576D-1D30C433CDDC}"/>
          </ac:spMkLst>
        </pc:spChg>
        <pc:picChg chg="add mod">
          <ac:chgData name="Xurui Zhang" userId="ba9281ffd4c7d9ad" providerId="LiveId" clId="{153AE8BD-AF93-43D9-AFCB-F26106CBAC77}" dt="2025-05-09T18:07:58.687" v="271" actId="1076"/>
          <ac:picMkLst>
            <pc:docMk/>
            <pc:sldMk cId="902606361" sldId="343"/>
            <ac:picMk id="5" creationId="{A60B0DAC-2D31-6F99-2C61-026DEA02F857}"/>
          </ac:picMkLst>
        </pc:picChg>
      </pc:sldChg>
      <pc:sldChg chg="addSp delSp modSp add mod">
        <pc:chgData name="Xurui Zhang" userId="ba9281ffd4c7d9ad" providerId="LiveId" clId="{153AE8BD-AF93-43D9-AFCB-F26106CBAC77}" dt="2025-05-09T23:23:40.882" v="713" actId="1076"/>
        <pc:sldMkLst>
          <pc:docMk/>
          <pc:sldMk cId="1356071280" sldId="344"/>
        </pc:sldMkLst>
        <pc:spChg chg="add mod">
          <ac:chgData name="Xurui Zhang" userId="ba9281ffd4c7d9ad" providerId="LiveId" clId="{153AE8BD-AF93-43D9-AFCB-F26106CBAC77}" dt="2025-05-09T22:56:43.533" v="602" actId="1076"/>
          <ac:spMkLst>
            <pc:docMk/>
            <pc:sldMk cId="1356071280" sldId="344"/>
            <ac:spMk id="3" creationId="{9AD25C49-24A2-C81A-01AA-1B25A70B646A}"/>
          </ac:spMkLst>
        </pc:spChg>
        <pc:spChg chg="add mod">
          <ac:chgData name="Xurui Zhang" userId="ba9281ffd4c7d9ad" providerId="LiveId" clId="{153AE8BD-AF93-43D9-AFCB-F26106CBAC77}" dt="2025-05-09T23:23:31.880" v="711" actId="1076"/>
          <ac:spMkLst>
            <pc:docMk/>
            <pc:sldMk cId="1356071280" sldId="344"/>
            <ac:spMk id="4" creationId="{F1D05E8A-25DB-C77A-6255-59BA624D0529}"/>
          </ac:spMkLst>
        </pc:spChg>
        <pc:spChg chg="add del mod">
          <ac:chgData name="Xurui Zhang" userId="ba9281ffd4c7d9ad" providerId="LiveId" clId="{153AE8BD-AF93-43D9-AFCB-F26106CBAC77}" dt="2025-05-09T22:57:40.725" v="611" actId="313"/>
          <ac:spMkLst>
            <pc:docMk/>
            <pc:sldMk cId="1356071280" sldId="344"/>
            <ac:spMk id="5" creationId="{C3F41E50-C091-3905-8AD3-B2BE710C2156}"/>
          </ac:spMkLst>
        </pc:spChg>
        <pc:spChg chg="mod">
          <ac:chgData name="Xurui Zhang" userId="ba9281ffd4c7d9ad" providerId="LiveId" clId="{153AE8BD-AF93-43D9-AFCB-F26106CBAC77}" dt="2025-05-09T23:23:40.882" v="713" actId="1076"/>
          <ac:spMkLst>
            <pc:docMk/>
            <pc:sldMk cId="1356071280" sldId="344"/>
            <ac:spMk id="12" creationId="{6E199497-C7C3-228B-0859-A4102BD769D8}"/>
          </ac:spMkLst>
        </pc:spChg>
      </pc:sldChg>
      <pc:sldChg chg="addSp delSp modSp add mod">
        <pc:chgData name="Xurui Zhang" userId="ba9281ffd4c7d9ad" providerId="LiveId" clId="{153AE8BD-AF93-43D9-AFCB-F26106CBAC77}" dt="2025-05-09T23:23:00.069" v="707" actId="1076"/>
        <pc:sldMkLst>
          <pc:docMk/>
          <pc:sldMk cId="302469590" sldId="345"/>
        </pc:sldMkLst>
        <pc:spChg chg="add mod">
          <ac:chgData name="Xurui Zhang" userId="ba9281ffd4c7d9ad" providerId="LiveId" clId="{153AE8BD-AF93-43D9-AFCB-F26106CBAC77}" dt="2025-05-09T23:23:00.069" v="707" actId="1076"/>
          <ac:spMkLst>
            <pc:docMk/>
            <pc:sldMk cId="302469590" sldId="345"/>
            <ac:spMk id="4" creationId="{5DAF452C-A463-1253-84D1-5698A7968FA2}"/>
          </ac:spMkLst>
        </pc:spChg>
      </pc:sldChg>
      <pc:sldChg chg="modSp add del mod">
        <pc:chgData name="Xurui Zhang" userId="ba9281ffd4c7d9ad" providerId="LiveId" clId="{153AE8BD-AF93-43D9-AFCB-F26106CBAC77}" dt="2025-05-09T23:11:15.709" v="613" actId="47"/>
        <pc:sldMkLst>
          <pc:docMk/>
          <pc:sldMk cId="663322019" sldId="345"/>
        </pc:sldMkLst>
      </pc:sldChg>
      <pc:sldChg chg="addSp modSp add mod">
        <pc:chgData name="Xurui Zhang" userId="ba9281ffd4c7d9ad" providerId="LiveId" clId="{153AE8BD-AF93-43D9-AFCB-F26106CBAC77}" dt="2025-05-10T01:14:28.920" v="797" actId="1076"/>
        <pc:sldMkLst>
          <pc:docMk/>
          <pc:sldMk cId="2669213377" sldId="346"/>
        </pc:sldMkLst>
        <pc:spChg chg="mod">
          <ac:chgData name="Xurui Zhang" userId="ba9281ffd4c7d9ad" providerId="LiveId" clId="{153AE8BD-AF93-43D9-AFCB-F26106CBAC77}" dt="2025-05-10T01:14:28.920" v="797" actId="1076"/>
          <ac:spMkLst>
            <pc:docMk/>
            <pc:sldMk cId="2669213377" sldId="346"/>
            <ac:spMk id="12" creationId="{2B9CEE99-A940-F29B-4BCC-EB51DB2A3DA0}"/>
          </ac:spMkLst>
        </pc:spChg>
      </pc:sldChg>
      <pc:sldChg chg="addSp delSp modSp add mod delAnim modAnim">
        <pc:chgData name="Xurui Zhang" userId="ba9281ffd4c7d9ad" providerId="LiveId" clId="{153AE8BD-AF93-43D9-AFCB-F26106CBAC77}" dt="2025-05-10T03:57:27.186" v="948" actId="1076"/>
        <pc:sldMkLst>
          <pc:docMk/>
          <pc:sldMk cId="4004377013" sldId="347"/>
        </pc:sldMkLst>
        <pc:spChg chg="add mod">
          <ac:chgData name="Xurui Zhang" userId="ba9281ffd4c7d9ad" providerId="LiveId" clId="{153AE8BD-AF93-43D9-AFCB-F26106CBAC77}" dt="2025-05-10T03:57:27.186" v="948" actId="1076"/>
          <ac:spMkLst>
            <pc:docMk/>
            <pc:sldMk cId="4004377013" sldId="347"/>
            <ac:spMk id="6" creationId="{9692801A-8C31-7040-5A6D-8732BC0ECFF3}"/>
          </ac:spMkLst>
        </pc:spChg>
        <pc:spChg chg="add mod">
          <ac:chgData name="Xurui Zhang" userId="ba9281ffd4c7d9ad" providerId="LiveId" clId="{153AE8BD-AF93-43D9-AFCB-F26106CBAC77}" dt="2025-05-10T03:57:22.818" v="947" actId="1076"/>
          <ac:spMkLst>
            <pc:docMk/>
            <pc:sldMk cId="4004377013" sldId="347"/>
            <ac:spMk id="1569" creationId="{00000000-0000-0000-0000-000000000000}"/>
          </ac:spMkLst>
        </pc:spChg>
      </pc:sldChg>
      <pc:sldChg chg="addSp delSp modSp add mod">
        <pc:chgData name="Xurui Zhang" userId="ba9281ffd4c7d9ad" providerId="LiveId" clId="{153AE8BD-AF93-43D9-AFCB-F26106CBAC77}" dt="2025-05-10T04:28:31.181" v="1002" actId="2711"/>
        <pc:sldMkLst>
          <pc:docMk/>
          <pc:sldMk cId="3716065246" sldId="348"/>
        </pc:sldMkLst>
        <pc:spChg chg="add mod">
          <ac:chgData name="Xurui Zhang" userId="ba9281ffd4c7d9ad" providerId="LiveId" clId="{153AE8BD-AF93-43D9-AFCB-F26106CBAC77}" dt="2025-05-10T04:28:04.455" v="1001" actId="403"/>
          <ac:spMkLst>
            <pc:docMk/>
            <pc:sldMk cId="3716065246" sldId="348"/>
            <ac:spMk id="3" creationId="{6DCF241E-353B-51ED-DAA4-54721F83F5FD}"/>
          </ac:spMkLst>
        </pc:spChg>
        <pc:spChg chg="mod">
          <ac:chgData name="Xurui Zhang" userId="ba9281ffd4c7d9ad" providerId="LiveId" clId="{153AE8BD-AF93-43D9-AFCB-F26106CBAC77}" dt="2025-05-10T04:28:31.181" v="1002" actId="2711"/>
          <ac:spMkLst>
            <pc:docMk/>
            <pc:sldMk cId="3716065246" sldId="348"/>
            <ac:spMk id="1569" creationId="{F0AC515B-A805-FF10-861E-DC53C081073F}"/>
          </ac:spMkLst>
        </pc:spChg>
      </pc:sldChg>
      <pc:sldChg chg="add del setBg">
        <pc:chgData name="Xurui Zhang" userId="ba9281ffd4c7d9ad" providerId="LiveId" clId="{153AE8BD-AF93-43D9-AFCB-F26106CBAC77}" dt="2025-05-12T05:12:28.300" v="1003" actId="2696"/>
        <pc:sldMkLst>
          <pc:docMk/>
          <pc:sldMk cId="2368269520" sldId="349"/>
        </pc:sldMkLst>
      </pc:sldChg>
      <pc:sldMasterChg chg="delSldLayout">
        <pc:chgData name="Xurui Zhang" userId="ba9281ffd4c7d9ad" providerId="LiveId" clId="{153AE8BD-AF93-43D9-AFCB-F26106CBAC77}" dt="2025-05-10T03:59:19.144" v="954" actId="47"/>
        <pc:sldMasterMkLst>
          <pc:docMk/>
          <pc:sldMasterMk cId="0" sldId="2147483702"/>
        </pc:sldMasterMkLst>
        <pc:sldLayoutChg chg="del">
          <pc:chgData name="Xurui Zhang" userId="ba9281ffd4c7d9ad" providerId="LiveId" clId="{153AE8BD-AF93-43D9-AFCB-F26106CBAC77}" dt="2025-05-10T03:53:48.205" v="921" actId="47"/>
          <pc:sldLayoutMkLst>
            <pc:docMk/>
            <pc:sldMasterMk cId="0" sldId="2147483702"/>
            <pc:sldLayoutMk cId="0" sldId="2147483649"/>
          </pc:sldLayoutMkLst>
        </pc:sldLayoutChg>
        <pc:sldLayoutChg chg="del">
          <pc:chgData name="Xurui Zhang" userId="ba9281ffd4c7d9ad" providerId="LiveId" clId="{153AE8BD-AF93-43D9-AFCB-F26106CBAC77}" dt="2025-05-10T03:54:46.893" v="924" actId="47"/>
          <pc:sldLayoutMkLst>
            <pc:docMk/>
            <pc:sldMasterMk cId="0" sldId="2147483702"/>
            <pc:sldLayoutMk cId="0" sldId="2147483654"/>
          </pc:sldLayoutMkLst>
        </pc:sldLayoutChg>
        <pc:sldLayoutChg chg="del">
          <pc:chgData name="Xurui Zhang" userId="ba9281ffd4c7d9ad" providerId="LiveId" clId="{153AE8BD-AF93-43D9-AFCB-F26106CBAC77}" dt="2025-05-10T03:55:19.430" v="925" actId="47"/>
          <pc:sldLayoutMkLst>
            <pc:docMk/>
            <pc:sldMasterMk cId="0" sldId="2147483702"/>
            <pc:sldLayoutMk cId="0" sldId="2147483656"/>
          </pc:sldLayoutMkLst>
        </pc:sldLayoutChg>
        <pc:sldLayoutChg chg="del">
          <pc:chgData name="Xurui Zhang" userId="ba9281ffd4c7d9ad" providerId="LiveId" clId="{153AE8BD-AF93-43D9-AFCB-F26106CBAC77}" dt="2025-05-10T03:55:19.430" v="925" actId="47"/>
          <pc:sldLayoutMkLst>
            <pc:docMk/>
            <pc:sldMasterMk cId="0" sldId="2147483702"/>
            <pc:sldLayoutMk cId="0" sldId="2147483657"/>
          </pc:sldLayoutMkLst>
        </pc:sldLayoutChg>
        <pc:sldLayoutChg chg="del">
          <pc:chgData name="Xurui Zhang" userId="ba9281ffd4c7d9ad" providerId="LiveId" clId="{153AE8BD-AF93-43D9-AFCB-F26106CBAC77}" dt="2025-05-10T03:53:48.205" v="921" actId="47"/>
          <pc:sldLayoutMkLst>
            <pc:docMk/>
            <pc:sldMasterMk cId="0" sldId="2147483702"/>
            <pc:sldLayoutMk cId="0" sldId="2147483659"/>
          </pc:sldLayoutMkLst>
        </pc:sldLayoutChg>
        <pc:sldLayoutChg chg="del">
          <pc:chgData name="Xurui Zhang" userId="ba9281ffd4c7d9ad" providerId="LiveId" clId="{153AE8BD-AF93-43D9-AFCB-F26106CBAC77}" dt="2025-05-10T03:53:20.670" v="919" actId="47"/>
          <pc:sldLayoutMkLst>
            <pc:docMk/>
            <pc:sldMasterMk cId="0" sldId="2147483702"/>
            <pc:sldLayoutMk cId="0" sldId="2147483660"/>
          </pc:sldLayoutMkLst>
        </pc:sldLayoutChg>
        <pc:sldLayoutChg chg="del">
          <pc:chgData name="Xurui Zhang" userId="ba9281ffd4c7d9ad" providerId="LiveId" clId="{153AE8BD-AF93-43D9-AFCB-F26106CBAC77}" dt="2025-05-10T03:54:46.893" v="924" actId="47"/>
          <pc:sldLayoutMkLst>
            <pc:docMk/>
            <pc:sldMasterMk cId="0" sldId="2147483702"/>
            <pc:sldLayoutMk cId="0" sldId="2147483661"/>
          </pc:sldLayoutMkLst>
        </pc:sldLayoutChg>
        <pc:sldLayoutChg chg="del">
          <pc:chgData name="Xurui Zhang" userId="ba9281ffd4c7d9ad" providerId="LiveId" clId="{153AE8BD-AF93-43D9-AFCB-F26106CBAC77}" dt="2025-05-10T03:52:43.156" v="918" actId="47"/>
          <pc:sldLayoutMkLst>
            <pc:docMk/>
            <pc:sldMasterMk cId="0" sldId="2147483702"/>
            <pc:sldLayoutMk cId="0" sldId="2147483662"/>
          </pc:sldLayoutMkLst>
        </pc:sldLayoutChg>
        <pc:sldLayoutChg chg="del">
          <pc:chgData name="Xurui Zhang" userId="ba9281ffd4c7d9ad" providerId="LiveId" clId="{153AE8BD-AF93-43D9-AFCB-F26106CBAC77}" dt="2025-05-10T03:53:27.342" v="920" actId="47"/>
          <pc:sldLayoutMkLst>
            <pc:docMk/>
            <pc:sldMasterMk cId="0" sldId="2147483702"/>
            <pc:sldLayoutMk cId="0" sldId="2147483663"/>
          </pc:sldLayoutMkLst>
        </pc:sldLayoutChg>
        <pc:sldLayoutChg chg="del">
          <pc:chgData name="Xurui Zhang" userId="ba9281ffd4c7d9ad" providerId="LiveId" clId="{153AE8BD-AF93-43D9-AFCB-F26106CBAC77}" dt="2025-05-10T03:53:48.205" v="921" actId="47"/>
          <pc:sldLayoutMkLst>
            <pc:docMk/>
            <pc:sldMasterMk cId="0" sldId="2147483702"/>
            <pc:sldLayoutMk cId="0" sldId="2147483664"/>
          </pc:sldLayoutMkLst>
        </pc:sldLayoutChg>
        <pc:sldLayoutChg chg="del">
          <pc:chgData name="Xurui Zhang" userId="ba9281ffd4c7d9ad" providerId="LiveId" clId="{153AE8BD-AF93-43D9-AFCB-F26106CBAC77}" dt="2025-05-10T03:53:48.205" v="921" actId="47"/>
          <pc:sldLayoutMkLst>
            <pc:docMk/>
            <pc:sldMasterMk cId="0" sldId="2147483702"/>
            <pc:sldLayoutMk cId="0" sldId="2147483665"/>
          </pc:sldLayoutMkLst>
        </pc:sldLayoutChg>
        <pc:sldLayoutChg chg="del">
          <pc:chgData name="Xurui Zhang" userId="ba9281ffd4c7d9ad" providerId="LiveId" clId="{153AE8BD-AF93-43D9-AFCB-F26106CBAC77}" dt="2025-05-10T03:59:19.144" v="954" actId="47"/>
          <pc:sldLayoutMkLst>
            <pc:docMk/>
            <pc:sldMasterMk cId="0" sldId="2147483702"/>
            <pc:sldLayoutMk cId="0" sldId="2147483666"/>
          </pc:sldLayoutMkLst>
        </pc:sldLayoutChg>
        <pc:sldLayoutChg chg="del">
          <pc:chgData name="Xurui Zhang" userId="ba9281ffd4c7d9ad" providerId="LiveId" clId="{153AE8BD-AF93-43D9-AFCB-F26106CBAC77}" dt="2025-05-10T03:55:19.430" v="925" actId="47"/>
          <pc:sldLayoutMkLst>
            <pc:docMk/>
            <pc:sldMasterMk cId="0" sldId="2147483702"/>
            <pc:sldLayoutMk cId="0" sldId="2147483667"/>
          </pc:sldLayoutMkLst>
        </pc:sldLayoutChg>
        <pc:sldLayoutChg chg="del">
          <pc:chgData name="Xurui Zhang" userId="ba9281ffd4c7d9ad" providerId="LiveId" clId="{153AE8BD-AF93-43D9-AFCB-F26106CBAC77}" dt="2025-05-10T03:54:46.893" v="924" actId="47"/>
          <pc:sldLayoutMkLst>
            <pc:docMk/>
            <pc:sldMasterMk cId="0" sldId="2147483702"/>
            <pc:sldLayoutMk cId="0" sldId="2147483668"/>
          </pc:sldLayoutMkLst>
        </pc:sldLayoutChg>
        <pc:sldLayoutChg chg="del">
          <pc:chgData name="Xurui Zhang" userId="ba9281ffd4c7d9ad" providerId="LiveId" clId="{153AE8BD-AF93-43D9-AFCB-F26106CBAC77}" dt="2025-05-10T03:53:20.670" v="919" actId="47"/>
          <pc:sldLayoutMkLst>
            <pc:docMk/>
            <pc:sldMasterMk cId="0" sldId="2147483702"/>
            <pc:sldLayoutMk cId="0" sldId="2147483670"/>
          </pc:sldLayoutMkLst>
        </pc:sldLayoutChg>
        <pc:sldLayoutChg chg="del">
          <pc:chgData name="Xurui Zhang" userId="ba9281ffd4c7d9ad" providerId="LiveId" clId="{153AE8BD-AF93-43D9-AFCB-F26106CBAC77}" dt="2025-05-10T03:53:20.670" v="919" actId="47"/>
          <pc:sldLayoutMkLst>
            <pc:docMk/>
            <pc:sldMasterMk cId="0" sldId="2147483702"/>
            <pc:sldLayoutMk cId="0" sldId="2147483671"/>
          </pc:sldLayoutMkLst>
        </pc:sldLayoutChg>
        <pc:sldLayoutChg chg="del">
          <pc:chgData name="Xurui Zhang" userId="ba9281ffd4c7d9ad" providerId="LiveId" clId="{153AE8BD-AF93-43D9-AFCB-F26106CBAC77}" dt="2025-05-10T03:53:20.670" v="919" actId="47"/>
          <pc:sldLayoutMkLst>
            <pc:docMk/>
            <pc:sldMasterMk cId="0" sldId="2147483702"/>
            <pc:sldLayoutMk cId="0" sldId="2147483673"/>
          </pc:sldLayoutMkLst>
        </pc:sldLayoutChg>
        <pc:sldLayoutChg chg="del">
          <pc:chgData name="Xurui Zhang" userId="ba9281ffd4c7d9ad" providerId="LiveId" clId="{153AE8BD-AF93-43D9-AFCB-F26106CBAC77}" dt="2025-05-10T03:53:20.670" v="919" actId="47"/>
          <pc:sldLayoutMkLst>
            <pc:docMk/>
            <pc:sldMasterMk cId="0" sldId="2147483702"/>
            <pc:sldLayoutMk cId="0" sldId="2147483674"/>
          </pc:sldLayoutMkLst>
        </pc:sldLayoutChg>
        <pc:sldLayoutChg chg="del">
          <pc:chgData name="Xurui Zhang" userId="ba9281ffd4c7d9ad" providerId="LiveId" clId="{153AE8BD-AF93-43D9-AFCB-F26106CBAC77}" dt="2025-05-10T03:53:20.670" v="919" actId="47"/>
          <pc:sldLayoutMkLst>
            <pc:docMk/>
            <pc:sldMasterMk cId="0" sldId="2147483702"/>
            <pc:sldLayoutMk cId="0" sldId="2147483675"/>
          </pc:sldLayoutMkLst>
        </pc:sldLayoutChg>
        <pc:sldLayoutChg chg="del">
          <pc:chgData name="Xurui Zhang" userId="ba9281ffd4c7d9ad" providerId="LiveId" clId="{153AE8BD-AF93-43D9-AFCB-F26106CBAC77}" dt="2025-05-10T03:59:19.144" v="954" actId="47"/>
          <pc:sldLayoutMkLst>
            <pc:docMk/>
            <pc:sldMasterMk cId="0" sldId="2147483702"/>
            <pc:sldLayoutMk cId="0" sldId="2147483676"/>
          </pc:sldLayoutMkLst>
        </pc:sldLayoutChg>
        <pc:sldLayoutChg chg="del">
          <pc:chgData name="Xurui Zhang" userId="ba9281ffd4c7d9ad" providerId="LiveId" clId="{153AE8BD-AF93-43D9-AFCB-F26106CBAC77}" dt="2025-05-10T03:53:48.205" v="921" actId="47"/>
          <pc:sldLayoutMkLst>
            <pc:docMk/>
            <pc:sldMasterMk cId="0" sldId="2147483702"/>
            <pc:sldLayoutMk cId="0" sldId="2147483678"/>
          </pc:sldLayoutMkLst>
        </pc:sldLayoutChg>
        <pc:sldLayoutChg chg="del">
          <pc:chgData name="Xurui Zhang" userId="ba9281ffd4c7d9ad" providerId="LiveId" clId="{153AE8BD-AF93-43D9-AFCB-F26106CBAC77}" dt="2025-05-10T03:53:48.205" v="921" actId="47"/>
          <pc:sldLayoutMkLst>
            <pc:docMk/>
            <pc:sldMasterMk cId="0" sldId="2147483702"/>
            <pc:sldLayoutMk cId="0" sldId="2147483680"/>
          </pc:sldLayoutMkLst>
        </pc:sldLayoutChg>
        <pc:sldLayoutChg chg="del">
          <pc:chgData name="Xurui Zhang" userId="ba9281ffd4c7d9ad" providerId="LiveId" clId="{153AE8BD-AF93-43D9-AFCB-F26106CBAC77}" dt="2025-05-10T03:53:48.205" v="921" actId="47"/>
          <pc:sldLayoutMkLst>
            <pc:docMk/>
            <pc:sldMasterMk cId="0" sldId="2147483702"/>
            <pc:sldLayoutMk cId="0" sldId="2147483681"/>
          </pc:sldLayoutMkLst>
        </pc:sldLayoutChg>
        <pc:sldLayoutChg chg="del">
          <pc:chgData name="Xurui Zhang" userId="ba9281ffd4c7d9ad" providerId="LiveId" clId="{153AE8BD-AF93-43D9-AFCB-F26106CBAC77}" dt="2025-05-10T03:53:48.205" v="921" actId="47"/>
          <pc:sldLayoutMkLst>
            <pc:docMk/>
            <pc:sldMasterMk cId="0" sldId="2147483702"/>
            <pc:sldLayoutMk cId="0" sldId="2147483682"/>
          </pc:sldLayoutMkLst>
        </pc:sldLayoutChg>
        <pc:sldLayoutChg chg="del">
          <pc:chgData name="Xurui Zhang" userId="ba9281ffd4c7d9ad" providerId="LiveId" clId="{153AE8BD-AF93-43D9-AFCB-F26106CBAC77}" dt="2025-05-10T03:53:48.205" v="921" actId="47"/>
          <pc:sldLayoutMkLst>
            <pc:docMk/>
            <pc:sldMasterMk cId="0" sldId="2147483702"/>
            <pc:sldLayoutMk cId="0" sldId="2147483683"/>
          </pc:sldLayoutMkLst>
        </pc:sldLayoutChg>
        <pc:sldLayoutChg chg="del">
          <pc:chgData name="Xurui Zhang" userId="ba9281ffd4c7d9ad" providerId="LiveId" clId="{153AE8BD-AF93-43D9-AFCB-F26106CBAC77}" dt="2025-05-10T03:53:20.670" v="919" actId="47"/>
          <pc:sldLayoutMkLst>
            <pc:docMk/>
            <pc:sldMasterMk cId="0" sldId="2147483702"/>
            <pc:sldLayoutMk cId="0" sldId="2147483684"/>
          </pc:sldLayoutMkLst>
        </pc:sldLayoutChg>
        <pc:sldLayoutChg chg="del">
          <pc:chgData name="Xurui Zhang" userId="ba9281ffd4c7d9ad" providerId="LiveId" clId="{153AE8BD-AF93-43D9-AFCB-F26106CBAC77}" dt="2025-05-10T03:54:46.893" v="924" actId="47"/>
          <pc:sldLayoutMkLst>
            <pc:docMk/>
            <pc:sldMasterMk cId="0" sldId="2147483702"/>
            <pc:sldLayoutMk cId="0" sldId="2147483685"/>
          </pc:sldLayoutMkLst>
        </pc:sldLayoutChg>
        <pc:sldLayoutChg chg="del">
          <pc:chgData name="Xurui Zhang" userId="ba9281ffd4c7d9ad" providerId="LiveId" clId="{153AE8BD-AF93-43D9-AFCB-F26106CBAC77}" dt="2025-05-10T03:53:20.670" v="919" actId="47"/>
          <pc:sldLayoutMkLst>
            <pc:docMk/>
            <pc:sldMasterMk cId="0" sldId="2147483702"/>
            <pc:sldLayoutMk cId="0" sldId="2147483686"/>
          </pc:sldLayoutMkLst>
        </pc:sldLayoutChg>
        <pc:sldLayoutChg chg="del">
          <pc:chgData name="Xurui Zhang" userId="ba9281ffd4c7d9ad" providerId="LiveId" clId="{153AE8BD-AF93-43D9-AFCB-F26106CBAC77}" dt="2025-05-10T03:55:19.430" v="925" actId="47"/>
          <pc:sldLayoutMkLst>
            <pc:docMk/>
            <pc:sldMasterMk cId="0" sldId="2147483702"/>
            <pc:sldLayoutMk cId="0" sldId="2147483687"/>
          </pc:sldLayoutMkLst>
        </pc:sldLayoutChg>
        <pc:sldLayoutChg chg="del">
          <pc:chgData name="Xurui Zhang" userId="ba9281ffd4c7d9ad" providerId="LiveId" clId="{153AE8BD-AF93-43D9-AFCB-F26106CBAC77}" dt="2025-05-10T03:54:46.893" v="924" actId="47"/>
          <pc:sldLayoutMkLst>
            <pc:docMk/>
            <pc:sldMasterMk cId="0" sldId="2147483702"/>
            <pc:sldLayoutMk cId="0" sldId="2147483688"/>
          </pc:sldLayoutMkLst>
        </pc:sldLayoutChg>
        <pc:sldLayoutChg chg="del">
          <pc:chgData name="Xurui Zhang" userId="ba9281ffd4c7d9ad" providerId="LiveId" clId="{153AE8BD-AF93-43D9-AFCB-F26106CBAC77}" dt="2025-05-10T03:54:46.893" v="924" actId="47"/>
          <pc:sldLayoutMkLst>
            <pc:docMk/>
            <pc:sldMasterMk cId="0" sldId="2147483702"/>
            <pc:sldLayoutMk cId="0" sldId="2147483689"/>
          </pc:sldLayoutMkLst>
        </pc:sldLayoutChg>
        <pc:sldLayoutChg chg="del">
          <pc:chgData name="Xurui Zhang" userId="ba9281ffd4c7d9ad" providerId="LiveId" clId="{153AE8BD-AF93-43D9-AFCB-F26106CBAC77}" dt="2025-05-10T03:55:19.430" v="925" actId="47"/>
          <pc:sldLayoutMkLst>
            <pc:docMk/>
            <pc:sldMasterMk cId="0" sldId="2147483702"/>
            <pc:sldLayoutMk cId="0" sldId="2147483690"/>
          </pc:sldLayoutMkLst>
        </pc:sldLayoutChg>
        <pc:sldLayoutChg chg="del">
          <pc:chgData name="Xurui Zhang" userId="ba9281ffd4c7d9ad" providerId="LiveId" clId="{153AE8BD-AF93-43D9-AFCB-F26106CBAC77}" dt="2025-05-10T03:55:19.430" v="925" actId="47"/>
          <pc:sldLayoutMkLst>
            <pc:docMk/>
            <pc:sldMasterMk cId="0" sldId="2147483702"/>
            <pc:sldLayoutMk cId="0" sldId="2147483691"/>
          </pc:sldLayoutMkLst>
        </pc:sldLayoutChg>
        <pc:sldLayoutChg chg="del">
          <pc:chgData name="Xurui Zhang" userId="ba9281ffd4c7d9ad" providerId="LiveId" clId="{153AE8BD-AF93-43D9-AFCB-F26106CBAC77}" dt="2025-05-10T03:55:19.430" v="925" actId="47"/>
          <pc:sldLayoutMkLst>
            <pc:docMk/>
            <pc:sldMasterMk cId="0" sldId="2147483702"/>
            <pc:sldLayoutMk cId="0" sldId="2147483692"/>
          </pc:sldLayoutMkLst>
        </pc:sldLayoutChg>
        <pc:sldLayoutChg chg="del">
          <pc:chgData name="Xurui Zhang" userId="ba9281ffd4c7d9ad" providerId="LiveId" clId="{153AE8BD-AF93-43D9-AFCB-F26106CBAC77}" dt="2025-05-10T03:55:19.430" v="925" actId="47"/>
          <pc:sldLayoutMkLst>
            <pc:docMk/>
            <pc:sldMasterMk cId="0" sldId="2147483702"/>
            <pc:sldLayoutMk cId="0" sldId="2147483693"/>
          </pc:sldLayoutMkLst>
        </pc:sldLayoutChg>
        <pc:sldLayoutChg chg="del">
          <pc:chgData name="Xurui Zhang" userId="ba9281ffd4c7d9ad" providerId="LiveId" clId="{153AE8BD-AF93-43D9-AFCB-F26106CBAC77}" dt="2025-05-10T03:58:14.231" v="949" actId="47"/>
          <pc:sldLayoutMkLst>
            <pc:docMk/>
            <pc:sldMasterMk cId="0" sldId="2147483702"/>
            <pc:sldLayoutMk cId="0" sldId="2147483694"/>
          </pc:sldLayoutMkLst>
        </pc:sldLayoutChg>
      </pc:sldMasterChg>
      <pc:sldMasterChg chg="del delSldLayout">
        <pc:chgData name="Xurui Zhang" userId="ba9281ffd4c7d9ad" providerId="LiveId" clId="{153AE8BD-AF93-43D9-AFCB-F26106CBAC77}" dt="2025-05-10T04:00:07.484" v="959" actId="47"/>
        <pc:sldMasterMkLst>
          <pc:docMk/>
          <pc:sldMasterMk cId="0" sldId="2147483703"/>
        </pc:sldMasterMkLst>
        <pc:sldLayoutChg chg="del">
          <pc:chgData name="Xurui Zhang" userId="ba9281ffd4c7d9ad" providerId="LiveId" clId="{153AE8BD-AF93-43D9-AFCB-F26106CBAC77}" dt="2025-05-10T04:00:07.484" v="959" actId="47"/>
          <pc:sldLayoutMkLst>
            <pc:docMk/>
            <pc:sldMasterMk cId="0" sldId="2147483703"/>
            <pc:sldLayoutMk cId="0" sldId="2147483699"/>
          </pc:sldLayoutMkLst>
        </pc:sldLayoutChg>
        <pc:sldLayoutChg chg="del">
          <pc:chgData name="Xurui Zhang" userId="ba9281ffd4c7d9ad" providerId="LiveId" clId="{153AE8BD-AF93-43D9-AFCB-F26106CBAC77}" dt="2025-05-10T04:00:07.484" v="959" actId="47"/>
          <pc:sldLayoutMkLst>
            <pc:docMk/>
            <pc:sldMasterMk cId="0" sldId="2147483703"/>
            <pc:sldLayoutMk cId="0" sldId="2147483700"/>
          </pc:sldLayoutMkLst>
        </pc:sldLayoutChg>
      </pc:sldMasterChg>
      <pc:sldMasterChg chg="del delSldLayout">
        <pc:chgData name="Xurui Zhang" userId="ba9281ffd4c7d9ad" providerId="LiveId" clId="{153AE8BD-AF93-43D9-AFCB-F26106CBAC77}" dt="2025-05-10T03:59:19.144" v="954" actId="47"/>
        <pc:sldMasterMkLst>
          <pc:docMk/>
          <pc:sldMasterMk cId="0" sldId="2147483704"/>
        </pc:sldMasterMkLst>
        <pc:sldLayoutChg chg="del">
          <pc:chgData name="Xurui Zhang" userId="ba9281ffd4c7d9ad" providerId="LiveId" clId="{153AE8BD-AF93-43D9-AFCB-F26106CBAC77}" dt="2025-05-10T03:59:19.144" v="954" actId="47"/>
          <pc:sldLayoutMkLst>
            <pc:docMk/>
            <pc:sldMasterMk cId="0" sldId="2147483704"/>
            <pc:sldLayoutMk cId="0" sldId="214748370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a:extLst>
            <a:ext uri="{FF2B5EF4-FFF2-40B4-BE49-F238E27FC236}">
              <a16:creationId xmlns:a16="http://schemas.microsoft.com/office/drawing/2014/main" id="{7FC35C46-47E6-FB51-CDF6-C246ABC1B6B3}"/>
            </a:ext>
          </a:extLst>
        </p:cNvPr>
        <p:cNvGrpSpPr/>
        <p:nvPr/>
      </p:nvGrpSpPr>
      <p:grpSpPr>
        <a:xfrm>
          <a:off x="0" y="0"/>
          <a:ext cx="0" cy="0"/>
          <a:chOff x="0" y="0"/>
          <a:chExt cx="0" cy="0"/>
        </a:xfrm>
      </p:grpSpPr>
      <p:sp>
        <p:nvSpPr>
          <p:cNvPr id="626" name="Google Shape;626;gead6129809_0_181:notes">
            <a:extLst>
              <a:ext uri="{FF2B5EF4-FFF2-40B4-BE49-F238E27FC236}">
                <a16:creationId xmlns:a16="http://schemas.microsoft.com/office/drawing/2014/main" id="{6F7306A0-793B-E7F4-A768-6F79907EBF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ead6129809_0_181:notes">
            <a:extLst>
              <a:ext uri="{FF2B5EF4-FFF2-40B4-BE49-F238E27FC236}">
                <a16:creationId xmlns:a16="http://schemas.microsoft.com/office/drawing/2014/main" id="{92388AEC-FFB9-FEFA-3B40-7F04A5DBA8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5692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124dc3920de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124dc3920de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a:extLst>
            <a:ext uri="{FF2B5EF4-FFF2-40B4-BE49-F238E27FC236}">
              <a16:creationId xmlns:a16="http://schemas.microsoft.com/office/drawing/2014/main" id="{6A800A90-7A29-18E8-9E0B-A0FD16DACB82}"/>
            </a:ext>
          </a:extLst>
        </p:cNvPr>
        <p:cNvGrpSpPr/>
        <p:nvPr/>
      </p:nvGrpSpPr>
      <p:grpSpPr>
        <a:xfrm>
          <a:off x="0" y="0"/>
          <a:ext cx="0" cy="0"/>
          <a:chOff x="0" y="0"/>
          <a:chExt cx="0" cy="0"/>
        </a:xfrm>
      </p:grpSpPr>
      <p:sp>
        <p:nvSpPr>
          <p:cNvPr id="626" name="Google Shape;626;gead6129809_0_181:notes">
            <a:extLst>
              <a:ext uri="{FF2B5EF4-FFF2-40B4-BE49-F238E27FC236}">
                <a16:creationId xmlns:a16="http://schemas.microsoft.com/office/drawing/2014/main" id="{D86D80F8-8B8B-A9F8-0086-804ADEB17F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ead6129809_0_181:notes">
            <a:extLst>
              <a:ext uri="{FF2B5EF4-FFF2-40B4-BE49-F238E27FC236}">
                <a16:creationId xmlns:a16="http://schemas.microsoft.com/office/drawing/2014/main" id="{4CFCC1F8-3970-5DAA-4C16-39395F93E5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550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ead6129809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ead6129809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ead612980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ead612980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a:extLst>
            <a:ext uri="{FF2B5EF4-FFF2-40B4-BE49-F238E27FC236}">
              <a16:creationId xmlns:a16="http://schemas.microsoft.com/office/drawing/2014/main" id="{64AF1FAB-1340-D939-253E-B86098B04486}"/>
            </a:ext>
          </a:extLst>
        </p:cNvPr>
        <p:cNvGrpSpPr/>
        <p:nvPr/>
      </p:nvGrpSpPr>
      <p:grpSpPr>
        <a:xfrm>
          <a:off x="0" y="0"/>
          <a:ext cx="0" cy="0"/>
          <a:chOff x="0" y="0"/>
          <a:chExt cx="0" cy="0"/>
        </a:xfrm>
      </p:grpSpPr>
      <p:sp>
        <p:nvSpPr>
          <p:cNvPr id="656" name="Google Shape;656;gead6129809_0_74:notes">
            <a:extLst>
              <a:ext uri="{FF2B5EF4-FFF2-40B4-BE49-F238E27FC236}">
                <a16:creationId xmlns:a16="http://schemas.microsoft.com/office/drawing/2014/main" id="{1E041E0B-C06F-6EF6-750C-E8DAFB6B34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ead6129809_0_74:notes">
            <a:extLst>
              <a:ext uri="{FF2B5EF4-FFF2-40B4-BE49-F238E27FC236}">
                <a16:creationId xmlns:a16="http://schemas.microsoft.com/office/drawing/2014/main" id="{6F34FDB6-2888-EC9B-9FC1-5D2A2F2E45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742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a:extLst>
            <a:ext uri="{FF2B5EF4-FFF2-40B4-BE49-F238E27FC236}">
              <a16:creationId xmlns:a16="http://schemas.microsoft.com/office/drawing/2014/main" id="{2A23D708-F34C-8508-98CC-6BAEEEA2D172}"/>
            </a:ext>
          </a:extLst>
        </p:cNvPr>
        <p:cNvGrpSpPr/>
        <p:nvPr/>
      </p:nvGrpSpPr>
      <p:grpSpPr>
        <a:xfrm>
          <a:off x="0" y="0"/>
          <a:ext cx="0" cy="0"/>
          <a:chOff x="0" y="0"/>
          <a:chExt cx="0" cy="0"/>
        </a:xfrm>
      </p:grpSpPr>
      <p:sp>
        <p:nvSpPr>
          <p:cNvPr id="656" name="Google Shape;656;gead6129809_0_74:notes">
            <a:extLst>
              <a:ext uri="{FF2B5EF4-FFF2-40B4-BE49-F238E27FC236}">
                <a16:creationId xmlns:a16="http://schemas.microsoft.com/office/drawing/2014/main" id="{84D1CC84-7289-8A4B-5DFD-54B0F18DCC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ead6129809_0_74:notes">
            <a:extLst>
              <a:ext uri="{FF2B5EF4-FFF2-40B4-BE49-F238E27FC236}">
                <a16:creationId xmlns:a16="http://schemas.microsoft.com/office/drawing/2014/main" id="{163C1A18-FB29-788D-057D-10C0352022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230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Financial fraud is a major concern in today’s world. My goal was to build a machine learning model that can accurately detect fraudulent transactions. The task is binary classification: predict whether a transaction is fraudulent or not.</a:t>
            </a:r>
            <a:endParaRPr lang="en-U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124dc3920d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124dc3920d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a:extLst>
            <a:ext uri="{FF2B5EF4-FFF2-40B4-BE49-F238E27FC236}">
              <a16:creationId xmlns:a16="http://schemas.microsoft.com/office/drawing/2014/main" id="{90002165-6FC5-9EAF-F081-C6F8B317F0E1}"/>
            </a:ext>
          </a:extLst>
        </p:cNvPr>
        <p:cNvGrpSpPr/>
        <p:nvPr/>
      </p:nvGrpSpPr>
      <p:grpSpPr>
        <a:xfrm>
          <a:off x="0" y="0"/>
          <a:ext cx="0" cy="0"/>
          <a:chOff x="0" y="0"/>
          <a:chExt cx="0" cy="0"/>
        </a:xfrm>
      </p:grpSpPr>
      <p:sp>
        <p:nvSpPr>
          <p:cNvPr id="620" name="Google Shape;620;g124dc3920de_0_52:notes">
            <a:extLst>
              <a:ext uri="{FF2B5EF4-FFF2-40B4-BE49-F238E27FC236}">
                <a16:creationId xmlns:a16="http://schemas.microsoft.com/office/drawing/2014/main" id="{2E72D721-8AD3-ECA4-639B-107C073D25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124dc3920de_0_52:notes">
            <a:extLst>
              <a:ext uri="{FF2B5EF4-FFF2-40B4-BE49-F238E27FC236}">
                <a16:creationId xmlns:a16="http://schemas.microsoft.com/office/drawing/2014/main" id="{C077EB93-AB40-55D8-F946-99103A3C6D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626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a:extLst>
            <a:ext uri="{FF2B5EF4-FFF2-40B4-BE49-F238E27FC236}">
              <a16:creationId xmlns:a16="http://schemas.microsoft.com/office/drawing/2014/main" id="{39D9C6FF-9E10-C200-A702-CAFD25CB8A31}"/>
            </a:ext>
          </a:extLst>
        </p:cNvPr>
        <p:cNvGrpSpPr/>
        <p:nvPr/>
      </p:nvGrpSpPr>
      <p:grpSpPr>
        <a:xfrm>
          <a:off x="0" y="0"/>
          <a:ext cx="0" cy="0"/>
          <a:chOff x="0" y="0"/>
          <a:chExt cx="0" cy="0"/>
        </a:xfrm>
      </p:grpSpPr>
      <p:sp>
        <p:nvSpPr>
          <p:cNvPr id="620" name="Google Shape;620;g124dc3920de_0_52:notes">
            <a:extLst>
              <a:ext uri="{FF2B5EF4-FFF2-40B4-BE49-F238E27FC236}">
                <a16:creationId xmlns:a16="http://schemas.microsoft.com/office/drawing/2014/main" id="{70996BDE-154A-62AE-7107-FE5F66A332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124dc3920de_0_52:notes">
            <a:extLst>
              <a:ext uri="{FF2B5EF4-FFF2-40B4-BE49-F238E27FC236}">
                <a16:creationId xmlns:a16="http://schemas.microsoft.com/office/drawing/2014/main" id="{9F7CD44D-A656-1EDE-1D35-BACBDBD9F0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14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a:extLst>
            <a:ext uri="{FF2B5EF4-FFF2-40B4-BE49-F238E27FC236}">
              <a16:creationId xmlns:a16="http://schemas.microsoft.com/office/drawing/2014/main" id="{520DA8DA-9D40-42F1-B7BD-0E89D67B9696}"/>
            </a:ext>
          </a:extLst>
        </p:cNvPr>
        <p:cNvGrpSpPr/>
        <p:nvPr/>
      </p:nvGrpSpPr>
      <p:grpSpPr>
        <a:xfrm>
          <a:off x="0" y="0"/>
          <a:ext cx="0" cy="0"/>
          <a:chOff x="0" y="0"/>
          <a:chExt cx="0" cy="0"/>
        </a:xfrm>
      </p:grpSpPr>
      <p:sp>
        <p:nvSpPr>
          <p:cNvPr id="620" name="Google Shape;620;g124dc3920de_0_52:notes">
            <a:extLst>
              <a:ext uri="{FF2B5EF4-FFF2-40B4-BE49-F238E27FC236}">
                <a16:creationId xmlns:a16="http://schemas.microsoft.com/office/drawing/2014/main" id="{22194AEB-97C2-73C0-721B-406FEC2044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124dc3920de_0_52:notes">
            <a:extLst>
              <a:ext uri="{FF2B5EF4-FFF2-40B4-BE49-F238E27FC236}">
                <a16:creationId xmlns:a16="http://schemas.microsoft.com/office/drawing/2014/main" id="{C9A7D090-B9FC-4ABE-088B-8D53D002C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873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a:extLst>
            <a:ext uri="{FF2B5EF4-FFF2-40B4-BE49-F238E27FC236}">
              <a16:creationId xmlns:a16="http://schemas.microsoft.com/office/drawing/2014/main" id="{F332DD63-789F-746A-B83A-CF4C6ACC2A5A}"/>
            </a:ext>
          </a:extLst>
        </p:cNvPr>
        <p:cNvGrpSpPr/>
        <p:nvPr/>
      </p:nvGrpSpPr>
      <p:grpSpPr>
        <a:xfrm>
          <a:off x="0" y="0"/>
          <a:ext cx="0" cy="0"/>
          <a:chOff x="0" y="0"/>
          <a:chExt cx="0" cy="0"/>
        </a:xfrm>
      </p:grpSpPr>
      <p:sp>
        <p:nvSpPr>
          <p:cNvPr id="620" name="Google Shape;620;g124dc3920de_0_52:notes">
            <a:extLst>
              <a:ext uri="{FF2B5EF4-FFF2-40B4-BE49-F238E27FC236}">
                <a16:creationId xmlns:a16="http://schemas.microsoft.com/office/drawing/2014/main" id="{D9889F09-D76E-A4B1-E2CA-0A1B2B7D62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124dc3920de_0_52:notes">
            <a:extLst>
              <a:ext uri="{FF2B5EF4-FFF2-40B4-BE49-F238E27FC236}">
                <a16:creationId xmlns:a16="http://schemas.microsoft.com/office/drawing/2014/main" id="{28264FA2-D22A-5809-A932-E8BA6F8101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4453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a:extLst>
            <a:ext uri="{FF2B5EF4-FFF2-40B4-BE49-F238E27FC236}">
              <a16:creationId xmlns:a16="http://schemas.microsoft.com/office/drawing/2014/main" id="{93ED9CC2-25F3-282E-1707-1606B355263C}"/>
            </a:ext>
          </a:extLst>
        </p:cNvPr>
        <p:cNvGrpSpPr/>
        <p:nvPr/>
      </p:nvGrpSpPr>
      <p:grpSpPr>
        <a:xfrm>
          <a:off x="0" y="0"/>
          <a:ext cx="0" cy="0"/>
          <a:chOff x="0" y="0"/>
          <a:chExt cx="0" cy="0"/>
        </a:xfrm>
      </p:grpSpPr>
      <p:sp>
        <p:nvSpPr>
          <p:cNvPr id="626" name="Google Shape;626;gead6129809_0_181:notes">
            <a:extLst>
              <a:ext uri="{FF2B5EF4-FFF2-40B4-BE49-F238E27FC236}">
                <a16:creationId xmlns:a16="http://schemas.microsoft.com/office/drawing/2014/main" id="{3934832D-F89C-F80A-E53A-4E722A1DD6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ead6129809_0_181:notes">
            <a:extLst>
              <a:ext uri="{FF2B5EF4-FFF2-40B4-BE49-F238E27FC236}">
                <a16:creationId xmlns:a16="http://schemas.microsoft.com/office/drawing/2014/main" id="{B97DD981-CF8B-4001-E0A3-05871AE604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5662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813319">
            <a:off x="-1616877"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649785" flipH="1">
            <a:off x="6475477"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25387"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823147">
            <a:off x="-2265377"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36238"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649785">
            <a:off x="716152"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244193">
            <a:off x="4086917"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9555807">
            <a:off x="-6119383"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3150" y="1494200"/>
            <a:ext cx="7697700" cy="15981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1962550" y="3100575"/>
            <a:ext cx="5218500" cy="54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8">
  <p:cSld name="CUSTOM_39">
    <p:spTree>
      <p:nvGrpSpPr>
        <p:cNvPr id="1" name="Shape 267"/>
        <p:cNvGrpSpPr/>
        <p:nvPr/>
      </p:nvGrpSpPr>
      <p:grpSpPr>
        <a:xfrm>
          <a:off x="0" y="0"/>
          <a:ext cx="0" cy="0"/>
          <a:chOff x="0" y="0"/>
          <a:chExt cx="0" cy="0"/>
        </a:xfrm>
      </p:grpSpPr>
      <p:sp>
        <p:nvSpPr>
          <p:cNvPr id="268" name="Google Shape;268;p31"/>
          <p:cNvSpPr>
            <a:spLocks noGrp="1"/>
          </p:cNvSpPr>
          <p:nvPr>
            <p:ph type="pic" idx="2"/>
          </p:nvPr>
        </p:nvSpPr>
        <p:spPr>
          <a:xfrm>
            <a:off x="704000" y="1274500"/>
            <a:ext cx="3546900" cy="3244200"/>
          </a:xfrm>
          <a:prstGeom prst="rect">
            <a:avLst/>
          </a:prstGeom>
          <a:noFill/>
          <a:ln>
            <a:noFill/>
          </a:ln>
        </p:spPr>
      </p:sp>
      <p:sp>
        <p:nvSpPr>
          <p:cNvPr id="269" name="Google Shape;269;p31"/>
          <p:cNvSpPr/>
          <p:nvPr/>
        </p:nvSpPr>
        <p:spPr>
          <a:xfrm rot="3394465" flipH="1">
            <a:off x="5041484" y="22860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rot="955394" flipH="1">
            <a:off x="1460861" y="-2197712"/>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txBox="1">
            <a:spLocks noGrp="1"/>
          </p:cNvSpPr>
          <p:nvPr>
            <p:ph type="body" idx="1"/>
          </p:nvPr>
        </p:nvSpPr>
        <p:spPr>
          <a:xfrm>
            <a:off x="4572000" y="1369325"/>
            <a:ext cx="3850500" cy="33327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SzPts val="1600"/>
              <a:buFont typeface="Nunito Light"/>
              <a:buChar char="●"/>
              <a:defRPr sz="1400"/>
            </a:lvl1pPr>
            <a:lvl2pPr marL="914400" lvl="1" indent="-330200">
              <a:lnSpc>
                <a:spcPct val="100000"/>
              </a:lnSpc>
              <a:spcBef>
                <a:spcPts val="0"/>
              </a:spcBef>
              <a:spcAft>
                <a:spcPts val="0"/>
              </a:spcAft>
              <a:buSzPts val="1600"/>
              <a:buFont typeface="Nunito Light"/>
              <a:buChar char="○"/>
              <a:defRPr/>
            </a:lvl2pPr>
            <a:lvl3pPr marL="1371600" lvl="2" indent="-323850">
              <a:lnSpc>
                <a:spcPct val="100000"/>
              </a:lnSpc>
              <a:spcBef>
                <a:spcPts val="1600"/>
              </a:spcBef>
              <a:spcAft>
                <a:spcPts val="0"/>
              </a:spcAft>
              <a:buSzPts val="1500"/>
              <a:buFont typeface="Nunito Light"/>
              <a:buChar char="■"/>
              <a:defRPr/>
            </a:lvl3pPr>
            <a:lvl4pPr marL="1828800" lvl="3" indent="-323850">
              <a:lnSpc>
                <a:spcPct val="100000"/>
              </a:lnSpc>
              <a:spcBef>
                <a:spcPts val="1600"/>
              </a:spcBef>
              <a:spcAft>
                <a:spcPts val="0"/>
              </a:spcAft>
              <a:buSzPts val="1500"/>
              <a:buFont typeface="Nunito Light"/>
              <a:buChar char="●"/>
              <a:defRPr/>
            </a:lvl4pPr>
            <a:lvl5pPr marL="2286000" lvl="4" indent="-330200">
              <a:lnSpc>
                <a:spcPct val="100000"/>
              </a:lnSpc>
              <a:spcBef>
                <a:spcPts val="1600"/>
              </a:spcBef>
              <a:spcAft>
                <a:spcPts val="0"/>
              </a:spcAft>
              <a:buSzPts val="1600"/>
              <a:buFont typeface="Nunito Light"/>
              <a:buChar char="○"/>
              <a:defRPr/>
            </a:lvl5pPr>
            <a:lvl6pPr marL="2743200" lvl="5" indent="-330200">
              <a:lnSpc>
                <a:spcPct val="100000"/>
              </a:lnSpc>
              <a:spcBef>
                <a:spcPts val="1600"/>
              </a:spcBef>
              <a:spcAft>
                <a:spcPts val="0"/>
              </a:spcAft>
              <a:buSzPts val="1600"/>
              <a:buFont typeface="Nunito Light"/>
              <a:buChar char="■"/>
              <a:defRPr/>
            </a:lvl6pPr>
            <a:lvl7pPr marL="3200400" lvl="6" indent="-311150">
              <a:lnSpc>
                <a:spcPct val="100000"/>
              </a:lnSpc>
              <a:spcBef>
                <a:spcPts val="1600"/>
              </a:spcBef>
              <a:spcAft>
                <a:spcPts val="0"/>
              </a:spcAft>
              <a:buSzPts val="1300"/>
              <a:buFont typeface="Nunito Light"/>
              <a:buChar char="●"/>
              <a:defRPr/>
            </a:lvl7pPr>
            <a:lvl8pPr marL="3657600" lvl="7" indent="-311150">
              <a:lnSpc>
                <a:spcPct val="100000"/>
              </a:lnSpc>
              <a:spcBef>
                <a:spcPts val="1600"/>
              </a:spcBef>
              <a:spcAft>
                <a:spcPts val="0"/>
              </a:spcAft>
              <a:buSzPts val="1300"/>
              <a:buFont typeface="Nunito Light"/>
              <a:buChar char="○"/>
              <a:defRPr/>
            </a:lvl8pPr>
            <a:lvl9pPr marL="4114800" lvl="8" indent="-330200">
              <a:lnSpc>
                <a:spcPct val="100000"/>
              </a:lnSpc>
              <a:spcBef>
                <a:spcPts val="1600"/>
              </a:spcBef>
              <a:spcAft>
                <a:spcPts val="1600"/>
              </a:spcAft>
              <a:buSzPts val="1600"/>
              <a:buFont typeface="Nunito Light"/>
              <a:buChar char="■"/>
              <a:defRPr/>
            </a:lvl9pPr>
          </a:lstStyle>
          <a:p>
            <a:endParaRPr/>
          </a:p>
        </p:txBody>
      </p:sp>
      <p:sp>
        <p:nvSpPr>
          <p:cNvPr id="273" name="Google Shape;273;p31"/>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800"/>
              <a:buNone/>
              <a:defRPr>
                <a:latin typeface="Kulim Park"/>
                <a:ea typeface="Kulim Park"/>
                <a:cs typeface="Kulim Park"/>
                <a:sym typeface="Kulim Park"/>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CUSTOM_19">
    <p:spTree>
      <p:nvGrpSpPr>
        <p:cNvPr id="1" name="Shape 286"/>
        <p:cNvGrpSpPr/>
        <p:nvPr/>
      </p:nvGrpSpPr>
      <p:grpSpPr>
        <a:xfrm>
          <a:off x="0" y="0"/>
          <a:ext cx="0" cy="0"/>
          <a:chOff x="0" y="0"/>
          <a:chExt cx="0" cy="0"/>
        </a:xfrm>
      </p:grpSpPr>
      <p:sp>
        <p:nvSpPr>
          <p:cNvPr id="287" name="Google Shape;287;p33"/>
          <p:cNvSpPr txBox="1">
            <a:spLocks noGrp="1"/>
          </p:cNvSpPr>
          <p:nvPr>
            <p:ph type="title"/>
          </p:nvPr>
        </p:nvSpPr>
        <p:spPr>
          <a:xfrm flipH="1">
            <a:off x="720000" y="438912"/>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8" name="Google Shape;288;p33"/>
          <p:cNvSpPr txBox="1">
            <a:spLocks noGrp="1"/>
          </p:cNvSpPr>
          <p:nvPr>
            <p:ph type="title" idx="2"/>
          </p:nvPr>
        </p:nvSpPr>
        <p:spPr>
          <a:xfrm>
            <a:off x="4572012" y="3186751"/>
            <a:ext cx="23253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9" name="Google Shape;289;p33"/>
          <p:cNvSpPr txBox="1">
            <a:spLocks noGrp="1"/>
          </p:cNvSpPr>
          <p:nvPr>
            <p:ph type="subTitle" idx="1"/>
          </p:nvPr>
        </p:nvSpPr>
        <p:spPr>
          <a:xfrm>
            <a:off x="4572037" y="3694826"/>
            <a:ext cx="2325300" cy="62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90" name="Google Shape;290;p33"/>
          <p:cNvSpPr txBox="1">
            <a:spLocks noGrp="1"/>
          </p:cNvSpPr>
          <p:nvPr>
            <p:ph type="title" idx="3"/>
          </p:nvPr>
        </p:nvSpPr>
        <p:spPr>
          <a:xfrm>
            <a:off x="4572000" y="1747851"/>
            <a:ext cx="23253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1" name="Google Shape;291;p33"/>
          <p:cNvSpPr txBox="1">
            <a:spLocks noGrp="1"/>
          </p:cNvSpPr>
          <p:nvPr>
            <p:ph type="subTitle" idx="4"/>
          </p:nvPr>
        </p:nvSpPr>
        <p:spPr>
          <a:xfrm>
            <a:off x="4572025" y="2255926"/>
            <a:ext cx="2325300" cy="62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92" name="Google Shape;292;p33"/>
          <p:cNvSpPr/>
          <p:nvPr/>
        </p:nvSpPr>
        <p:spPr>
          <a:xfrm rot="-813319" flipH="1">
            <a:off x="7030742"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16"/>
        <p:cNvGrpSpPr/>
        <p:nvPr/>
      </p:nvGrpSpPr>
      <p:grpSpPr>
        <a:xfrm>
          <a:off x="0" y="0"/>
          <a:ext cx="0" cy="0"/>
          <a:chOff x="0" y="0"/>
          <a:chExt cx="0" cy="0"/>
        </a:xfrm>
      </p:grpSpPr>
      <p:sp>
        <p:nvSpPr>
          <p:cNvPr id="517" name="Google Shape;517;p49"/>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9"/>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9"/>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9"/>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9"/>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9"/>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23"/>
        <p:cNvGrpSpPr/>
        <p:nvPr/>
      </p:nvGrpSpPr>
      <p:grpSpPr>
        <a:xfrm>
          <a:off x="0" y="0"/>
          <a:ext cx="0" cy="0"/>
          <a:chOff x="0" y="0"/>
          <a:chExt cx="0" cy="0"/>
        </a:xfrm>
      </p:grpSpPr>
      <p:sp>
        <p:nvSpPr>
          <p:cNvPr id="524" name="Google Shape;524;p50"/>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0"/>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0"/>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0"/>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0"/>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36">
    <p:spTree>
      <p:nvGrpSpPr>
        <p:cNvPr id="1" name="Shape 529"/>
        <p:cNvGrpSpPr/>
        <p:nvPr/>
      </p:nvGrpSpPr>
      <p:grpSpPr>
        <a:xfrm>
          <a:off x="0" y="0"/>
          <a:ext cx="0" cy="0"/>
          <a:chOff x="0" y="0"/>
          <a:chExt cx="0" cy="0"/>
        </a:xfrm>
      </p:grpSpPr>
      <p:sp>
        <p:nvSpPr>
          <p:cNvPr id="530" name="Google Shape;530;p51"/>
          <p:cNvSpPr/>
          <p:nvPr/>
        </p:nvSpPr>
        <p:spPr>
          <a:xfrm rot="813319">
            <a:off x="-1121291"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1"/>
          <p:cNvSpPr/>
          <p:nvPr/>
        </p:nvSpPr>
        <p:spPr>
          <a:xfrm rot="-649785" flipH="1">
            <a:off x="6971064"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1"/>
          <p:cNvSpPr/>
          <p:nvPr/>
        </p:nvSpPr>
        <p:spPr>
          <a:xfrm>
            <a:off x="1620973"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1"/>
          <p:cNvSpPr/>
          <p:nvPr/>
        </p:nvSpPr>
        <p:spPr>
          <a:xfrm rot="8823147">
            <a:off x="-2081090"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1"/>
          <p:cNvSpPr/>
          <p:nvPr/>
        </p:nvSpPr>
        <p:spPr>
          <a:xfrm rot="-8100000">
            <a:off x="7300672" y="494176"/>
            <a:ext cx="4935837" cy="3769884"/>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1"/>
          <p:cNvSpPr/>
          <p:nvPr/>
        </p:nvSpPr>
        <p:spPr>
          <a:xfrm rot="649785">
            <a:off x="1211739"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1"/>
          <p:cNvSpPr/>
          <p:nvPr/>
        </p:nvSpPr>
        <p:spPr>
          <a:xfrm rot="2128845">
            <a:off x="3591964" y="-1767729"/>
            <a:ext cx="7826192" cy="287789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1"/>
          <p:cNvSpPr/>
          <p:nvPr/>
        </p:nvSpPr>
        <p:spPr>
          <a:xfrm rot="-9555807">
            <a:off x="-5772621"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37">
    <p:spTree>
      <p:nvGrpSpPr>
        <p:cNvPr id="1" name="Shape 538"/>
        <p:cNvGrpSpPr/>
        <p:nvPr/>
      </p:nvGrpSpPr>
      <p:grpSpPr>
        <a:xfrm>
          <a:off x="0" y="0"/>
          <a:ext cx="0" cy="0"/>
          <a:chOff x="0" y="0"/>
          <a:chExt cx="0" cy="0"/>
        </a:xfrm>
      </p:grpSpPr>
      <p:sp>
        <p:nvSpPr>
          <p:cNvPr id="539" name="Google Shape;539;p52"/>
          <p:cNvSpPr/>
          <p:nvPr/>
        </p:nvSpPr>
        <p:spPr>
          <a:xfrm rot="-7405535" flipH="1">
            <a:off x="-3234670" y="-3952493"/>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2"/>
          <p:cNvSpPr/>
          <p:nvPr/>
        </p:nvSpPr>
        <p:spPr>
          <a:xfrm rot="10800000">
            <a:off x="-4386762" y="886054"/>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2"/>
          <p:cNvSpPr/>
          <p:nvPr/>
        </p:nvSpPr>
        <p:spPr>
          <a:xfrm rot="-6847906">
            <a:off x="-4259206" y="2193197"/>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2"/>
          <p:cNvSpPr/>
          <p:nvPr/>
        </p:nvSpPr>
        <p:spPr>
          <a:xfrm rot="10150240" flipH="1">
            <a:off x="-3503869" y="4261834"/>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2"/>
          <p:cNvSpPr/>
          <p:nvPr/>
        </p:nvSpPr>
        <p:spPr>
          <a:xfrm rot="-9986681">
            <a:off x="4621400" y="2424119"/>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2"/>
          <p:cNvSpPr/>
          <p:nvPr/>
        </p:nvSpPr>
        <p:spPr>
          <a:xfrm rot="514397">
            <a:off x="5775901" y="-3485758"/>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2"/>
          <p:cNvSpPr/>
          <p:nvPr/>
        </p:nvSpPr>
        <p:spPr>
          <a:xfrm rot="3373645">
            <a:off x="6277252" y="102828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rot="813319">
            <a:off x="-704002" y="2342077"/>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553048">
            <a:off x="-3421688" y="1600648"/>
            <a:ext cx="5990367" cy="5613156"/>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1460553" flipH="1">
            <a:off x="6702382" y="-661835"/>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3657786">
            <a:off x="7243056" y="893138"/>
            <a:ext cx="4558957" cy="1365879"/>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3624623">
            <a:off x="5761668" y="608449"/>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txBox="1">
            <a:spLocks noGrp="1"/>
          </p:cNvSpPr>
          <p:nvPr>
            <p:ph type="title"/>
          </p:nvPr>
        </p:nvSpPr>
        <p:spPr>
          <a:xfrm>
            <a:off x="720000" y="437700"/>
            <a:ext cx="77028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4"/>
          <p:cNvSpPr txBox="1">
            <a:spLocks noGrp="1"/>
          </p:cNvSpPr>
          <p:nvPr>
            <p:ph type="body" idx="1"/>
          </p:nvPr>
        </p:nvSpPr>
        <p:spPr>
          <a:xfrm>
            <a:off x="720000" y="1095450"/>
            <a:ext cx="7702800" cy="3610800"/>
          </a:xfrm>
          <a:prstGeom prst="rect">
            <a:avLst/>
          </a:prstGeom>
          <a:noFill/>
          <a:ln>
            <a:noFill/>
          </a:ln>
        </p:spPr>
        <p:txBody>
          <a:bodyPr spcFirstLastPara="1" wrap="square" lIns="91425" tIns="91425" rIns="91425" bIns="91425" anchor="b" anchorCtr="0">
            <a:noAutofit/>
          </a:bodyPr>
          <a:lstStyle>
            <a:lvl1pPr marL="457200" lvl="0" indent="-330200" rtl="0">
              <a:lnSpc>
                <a:spcPct val="100000"/>
              </a:lnSpc>
              <a:spcBef>
                <a:spcPts val="0"/>
              </a:spcBef>
              <a:spcAft>
                <a:spcPts val="0"/>
              </a:spcAft>
              <a:buSzPts val="1600"/>
              <a:buChar char="●"/>
              <a:defRPr sz="1250">
                <a:latin typeface="Manrope"/>
                <a:ea typeface="Manrope"/>
                <a:cs typeface="Manrope"/>
                <a:sym typeface="Manrope"/>
              </a:defRPr>
            </a:lvl1pPr>
            <a:lvl2pPr marL="914400" lvl="1" indent="-330200" rtl="0">
              <a:lnSpc>
                <a:spcPct val="100000"/>
              </a:lnSpc>
              <a:spcBef>
                <a:spcPts val="0"/>
              </a:spcBef>
              <a:spcAft>
                <a:spcPts val="0"/>
              </a:spcAft>
              <a:buSzPts val="1600"/>
              <a:buChar char="○"/>
              <a:defRPr/>
            </a:lvl2pPr>
            <a:lvl3pPr marL="1371600" lvl="2" indent="-330200" rtl="0">
              <a:lnSpc>
                <a:spcPct val="100000"/>
              </a:lnSpc>
              <a:spcBef>
                <a:spcPts val="0"/>
              </a:spcBef>
              <a:spcAft>
                <a:spcPts val="0"/>
              </a:spcAft>
              <a:buSzPts val="1600"/>
              <a:buChar char="■"/>
              <a:defRPr/>
            </a:lvl3pPr>
            <a:lvl4pPr marL="1828800" lvl="3" indent="-330200" rtl="0">
              <a:lnSpc>
                <a:spcPct val="100000"/>
              </a:lnSpc>
              <a:spcBef>
                <a:spcPts val="0"/>
              </a:spcBef>
              <a:spcAft>
                <a:spcPts val="0"/>
              </a:spcAft>
              <a:buSzPts val="1600"/>
              <a:buChar char="●"/>
              <a:defRPr/>
            </a:lvl4pPr>
            <a:lvl5pPr marL="2286000" lvl="4" indent="-330200" rtl="0">
              <a:lnSpc>
                <a:spcPct val="100000"/>
              </a:lnSpc>
              <a:spcBef>
                <a:spcPts val="0"/>
              </a:spcBef>
              <a:spcAft>
                <a:spcPts val="0"/>
              </a:spcAft>
              <a:buSzPts val="1600"/>
              <a:buChar char="○"/>
              <a:defRPr/>
            </a:lvl5pPr>
            <a:lvl6pPr marL="2743200" lvl="5" indent="-330200" rtl="0">
              <a:lnSpc>
                <a:spcPct val="100000"/>
              </a:lnSpc>
              <a:spcBef>
                <a:spcPts val="0"/>
              </a:spcBef>
              <a:spcAft>
                <a:spcPts val="0"/>
              </a:spcAft>
              <a:buSzPts val="1600"/>
              <a:buChar char="■"/>
              <a:defRPr/>
            </a:lvl6pPr>
            <a:lvl7pPr marL="3200400" lvl="6" indent="-330200" rtl="0">
              <a:lnSpc>
                <a:spcPct val="100000"/>
              </a:lnSpc>
              <a:spcBef>
                <a:spcPts val="0"/>
              </a:spcBef>
              <a:spcAft>
                <a:spcPts val="0"/>
              </a:spcAft>
              <a:buSzPts val="1600"/>
              <a:buChar char="●"/>
              <a:defRPr/>
            </a:lvl7pPr>
            <a:lvl8pPr marL="3657600" lvl="7" indent="-330200" rtl="0">
              <a:lnSpc>
                <a:spcPct val="100000"/>
              </a:lnSpc>
              <a:spcBef>
                <a:spcPts val="0"/>
              </a:spcBef>
              <a:spcAft>
                <a:spcPts val="0"/>
              </a:spcAft>
              <a:buSzPts val="1600"/>
              <a:buChar char="○"/>
              <a:defRPr/>
            </a:lvl8pPr>
            <a:lvl9pPr marL="4114800" lvl="8" indent="-330200"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p:nvPr/>
        </p:nvSpPr>
        <p:spPr>
          <a:xfrm>
            <a:off x="-4528356"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9405665" flipH="1">
            <a:off x="6846081" y="1281156"/>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1478505" flipH="1">
            <a:off x="3709533"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txBox="1">
            <a:spLocks noGrp="1"/>
          </p:cNvSpPr>
          <p:nvPr>
            <p:ph type="title"/>
          </p:nvPr>
        </p:nvSpPr>
        <p:spPr>
          <a:xfrm flipH="1">
            <a:off x="720000" y="438912"/>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5"/>
          <p:cNvSpPr txBox="1">
            <a:spLocks noGrp="1"/>
          </p:cNvSpPr>
          <p:nvPr>
            <p:ph type="title" idx="2"/>
          </p:nvPr>
        </p:nvSpPr>
        <p:spPr>
          <a:xfrm>
            <a:off x="4789925" y="3371526"/>
            <a:ext cx="23253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 name="Google Shape;43;p5"/>
          <p:cNvSpPr txBox="1">
            <a:spLocks noGrp="1"/>
          </p:cNvSpPr>
          <p:nvPr>
            <p:ph type="subTitle" idx="1"/>
          </p:nvPr>
        </p:nvSpPr>
        <p:spPr>
          <a:xfrm>
            <a:off x="4789950" y="3879601"/>
            <a:ext cx="23253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4" name="Google Shape;44;p5"/>
          <p:cNvSpPr txBox="1">
            <a:spLocks noGrp="1"/>
          </p:cNvSpPr>
          <p:nvPr>
            <p:ph type="title" idx="3"/>
          </p:nvPr>
        </p:nvSpPr>
        <p:spPr>
          <a:xfrm>
            <a:off x="2028750" y="3371526"/>
            <a:ext cx="23253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5"/>
          <p:cNvSpPr txBox="1">
            <a:spLocks noGrp="1"/>
          </p:cNvSpPr>
          <p:nvPr>
            <p:ph type="subTitle" idx="4"/>
          </p:nvPr>
        </p:nvSpPr>
        <p:spPr>
          <a:xfrm>
            <a:off x="2028775" y="3879601"/>
            <a:ext cx="23253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6" name="Google Shape;46;p5"/>
          <p:cNvSpPr/>
          <p:nvPr/>
        </p:nvSpPr>
        <p:spPr>
          <a:xfrm rot="9524149" flipH="1">
            <a:off x="-6659422" y="-2925302"/>
            <a:ext cx="9471569" cy="60490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9555841">
            <a:off x="-6785773"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6"/>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586702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3952094">
            <a:off x="497883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rot="-10285603">
            <a:off x="-4701904"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rot="-7426355">
            <a:off x="-555754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p:nvPr/>
        </p:nvSpPr>
        <p:spPr>
          <a:xfrm rot="3394465" flipH="1">
            <a:off x="5041484" y="22860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rot="955394" flipH="1">
            <a:off x="1460861" y="-2197712"/>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body" idx="1"/>
          </p:nvPr>
        </p:nvSpPr>
        <p:spPr>
          <a:xfrm>
            <a:off x="4572000" y="1369325"/>
            <a:ext cx="3850500" cy="33327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400"/>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30200" rtl="0">
              <a:lnSpc>
                <a:spcPct val="100000"/>
              </a:lnSpc>
              <a:spcBef>
                <a:spcPts val="1600"/>
              </a:spcBef>
              <a:spcAft>
                <a:spcPts val="0"/>
              </a:spcAft>
              <a:buSzPts val="1600"/>
              <a:buFont typeface="Nunito Light"/>
              <a:buChar char="○"/>
              <a:defRPr/>
            </a:lvl5pPr>
            <a:lvl6pPr marL="2743200" lvl="5" indent="-330200" rtl="0">
              <a:lnSpc>
                <a:spcPct val="100000"/>
              </a:lnSpc>
              <a:spcBef>
                <a:spcPts val="1600"/>
              </a:spcBef>
              <a:spcAft>
                <a:spcPts val="0"/>
              </a:spcAft>
              <a:buSzPts val="16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30200" rtl="0">
              <a:lnSpc>
                <a:spcPct val="100000"/>
              </a:lnSpc>
              <a:spcBef>
                <a:spcPts val="1600"/>
              </a:spcBef>
              <a:spcAft>
                <a:spcPts val="1600"/>
              </a:spcAft>
              <a:buSzPts val="1600"/>
              <a:buFont typeface="Nunito Light"/>
              <a:buChar char="■"/>
              <a:defRPr/>
            </a:lvl9pPr>
          </a:lstStyle>
          <a:p>
            <a:endParaRPr/>
          </a:p>
        </p:txBody>
      </p:sp>
      <p:sp>
        <p:nvSpPr>
          <p:cNvPr id="62" name="Google Shape;62;p7"/>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sp>
        <p:nvSpPr>
          <p:cNvPr id="74" name="Google Shape;74;p9"/>
          <p:cNvSpPr/>
          <p:nvPr/>
        </p:nvSpPr>
        <p:spPr>
          <a:xfrm rot="813319">
            <a:off x="-2477752" y="-50555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rot="3394465" flipH="1">
            <a:off x="4067684" y="51096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701002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rot="3406877">
            <a:off x="3098060" y="-32126"/>
            <a:ext cx="7826090" cy="287785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rot="-10285603">
            <a:off x="-4701904"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7426355">
            <a:off x="-555754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txBox="1">
            <a:spLocks noGrp="1"/>
          </p:cNvSpPr>
          <p:nvPr>
            <p:ph type="title"/>
          </p:nvPr>
        </p:nvSpPr>
        <p:spPr>
          <a:xfrm>
            <a:off x="723300" y="775600"/>
            <a:ext cx="6137400" cy="17844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sz="5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 name="Google Shape;82;p9"/>
          <p:cNvSpPr txBox="1">
            <a:spLocks noGrp="1"/>
          </p:cNvSpPr>
          <p:nvPr>
            <p:ph type="subTitle" idx="1"/>
          </p:nvPr>
        </p:nvSpPr>
        <p:spPr>
          <a:xfrm>
            <a:off x="799500" y="2583500"/>
            <a:ext cx="61374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5">
    <p:spTree>
      <p:nvGrpSpPr>
        <p:cNvPr id="1" name="Shape 203"/>
        <p:cNvGrpSpPr/>
        <p:nvPr/>
      </p:nvGrpSpPr>
      <p:grpSpPr>
        <a:xfrm>
          <a:off x="0" y="0"/>
          <a:ext cx="0" cy="0"/>
          <a:chOff x="0" y="0"/>
          <a:chExt cx="0" cy="0"/>
        </a:xfrm>
      </p:grpSpPr>
      <p:sp>
        <p:nvSpPr>
          <p:cNvPr id="204" name="Google Shape;204;p23"/>
          <p:cNvSpPr/>
          <p:nvPr/>
        </p:nvSpPr>
        <p:spPr>
          <a:xfrm rot="-10285629">
            <a:off x="5828449" y="-26577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rot="9405665">
            <a:off x="-4305365"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rot="9555841" flipH="1">
            <a:off x="70234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txBox="1">
            <a:spLocks noGrp="1"/>
          </p:cNvSpPr>
          <p:nvPr>
            <p:ph type="title"/>
          </p:nvPr>
        </p:nvSpPr>
        <p:spPr>
          <a:xfrm>
            <a:off x="897750" y="951837"/>
            <a:ext cx="7348500" cy="1532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11" name="Google Shape;211;p23"/>
          <p:cNvSpPr txBox="1">
            <a:spLocks noGrp="1"/>
          </p:cNvSpPr>
          <p:nvPr>
            <p:ph type="subTitle" idx="1"/>
          </p:nvPr>
        </p:nvSpPr>
        <p:spPr>
          <a:xfrm>
            <a:off x="1732950" y="2483763"/>
            <a:ext cx="5678100" cy="170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18">
    <p:spTree>
      <p:nvGrpSpPr>
        <p:cNvPr id="1" name="Shape 226"/>
        <p:cNvGrpSpPr/>
        <p:nvPr/>
      </p:nvGrpSpPr>
      <p:grpSpPr>
        <a:xfrm>
          <a:off x="0" y="0"/>
          <a:ext cx="0" cy="0"/>
          <a:chOff x="0" y="0"/>
          <a:chExt cx="0" cy="0"/>
        </a:xfrm>
      </p:grpSpPr>
      <p:sp>
        <p:nvSpPr>
          <p:cNvPr id="227" name="Google Shape;227;p26"/>
          <p:cNvSpPr/>
          <p:nvPr/>
        </p:nvSpPr>
        <p:spPr>
          <a:xfrm rot="-3394465">
            <a:off x="-4398774" y="4211443"/>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flipH="1">
            <a:off x="-5777841"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rot="-3952094" flipH="1">
            <a:off x="-4776410" y="665034"/>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6"/>
          <p:cNvSpPr/>
          <p:nvPr/>
        </p:nvSpPr>
        <p:spPr>
          <a:xfrm rot="649760">
            <a:off x="-4213998" y="535117"/>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rot="-813319" flipH="1">
            <a:off x="4527346" y="-3414798"/>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rot="10285603" flipH="1">
            <a:off x="4806347" y="33637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rot="5626330" flipH="1">
            <a:off x="3918525" y="675664"/>
            <a:ext cx="7826010" cy="287782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txBox="1">
            <a:spLocks noGrp="1"/>
          </p:cNvSpPr>
          <p:nvPr>
            <p:ph type="body" idx="1"/>
          </p:nvPr>
        </p:nvSpPr>
        <p:spPr>
          <a:xfrm>
            <a:off x="1133900" y="1868725"/>
            <a:ext cx="6223800" cy="23526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400"/>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30200" rtl="0">
              <a:lnSpc>
                <a:spcPct val="100000"/>
              </a:lnSpc>
              <a:spcBef>
                <a:spcPts val="1600"/>
              </a:spcBef>
              <a:spcAft>
                <a:spcPts val="0"/>
              </a:spcAft>
              <a:buSzPts val="1600"/>
              <a:buFont typeface="Nunito Light"/>
              <a:buChar char="○"/>
              <a:defRPr/>
            </a:lvl5pPr>
            <a:lvl6pPr marL="2743200" lvl="5" indent="-330200" rtl="0">
              <a:lnSpc>
                <a:spcPct val="100000"/>
              </a:lnSpc>
              <a:spcBef>
                <a:spcPts val="1600"/>
              </a:spcBef>
              <a:spcAft>
                <a:spcPts val="0"/>
              </a:spcAft>
              <a:buSzPts val="16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30200" rtl="0">
              <a:lnSpc>
                <a:spcPct val="100000"/>
              </a:lnSpc>
              <a:spcBef>
                <a:spcPts val="1600"/>
              </a:spcBef>
              <a:spcAft>
                <a:spcPts val="1600"/>
              </a:spcAft>
              <a:buSzPts val="1600"/>
              <a:buFont typeface="Nunito Light"/>
              <a:buChar char="■"/>
              <a:defRPr/>
            </a:lvl9pPr>
          </a:lstStyle>
          <a:p>
            <a:endParaRPr/>
          </a:p>
        </p:txBody>
      </p:sp>
      <p:sp>
        <p:nvSpPr>
          <p:cNvPr id="235" name="Google Shape;235;p26"/>
          <p:cNvSpPr txBox="1">
            <a:spLocks noGrp="1"/>
          </p:cNvSpPr>
          <p:nvPr>
            <p:ph type="title"/>
          </p:nvPr>
        </p:nvSpPr>
        <p:spPr>
          <a:xfrm>
            <a:off x="1133900" y="922175"/>
            <a:ext cx="6363600" cy="9003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800"/>
              <a:buNone/>
              <a:defRPr sz="4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1075" y="438900"/>
            <a:ext cx="7698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a:endParaRPr/>
          </a:p>
        </p:txBody>
      </p:sp>
      <p:sp>
        <p:nvSpPr>
          <p:cNvPr id="7" name="Google Shape;7;p1"/>
          <p:cNvSpPr txBox="1">
            <a:spLocks noGrp="1"/>
          </p:cNvSpPr>
          <p:nvPr>
            <p:ph type="body" idx="1"/>
          </p:nvPr>
        </p:nvSpPr>
        <p:spPr>
          <a:xfrm>
            <a:off x="721075" y="1351868"/>
            <a:ext cx="7701900" cy="3247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marL="914400" lvl="1"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marL="1371600" lvl="2"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marL="1828800" lvl="3"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marL="2286000" lvl="4"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marL="2743200" lvl="5"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marL="3200400" lvl="6"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marL="3657600" lvl="7"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marL="4114800" lvl="8"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8" r:id="rId7"/>
    <p:sldLayoutId id="2147483669" r:id="rId8"/>
    <p:sldLayoutId id="2147483672" r:id="rId9"/>
    <p:sldLayoutId id="2147483677" r:id="rId10"/>
    <p:sldLayoutId id="2147483679" r:id="rId11"/>
    <p:sldLayoutId id="2147483695" r:id="rId12"/>
    <p:sldLayoutId id="2147483696" r:id="rId13"/>
    <p:sldLayoutId id="2147483697" r:id="rId14"/>
    <p:sldLayoutId id="2147483698"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58"/>
          <p:cNvSpPr txBox="1">
            <a:spLocks noGrp="1"/>
          </p:cNvSpPr>
          <p:nvPr>
            <p:ph type="ctrTitle"/>
          </p:nvPr>
        </p:nvSpPr>
        <p:spPr>
          <a:xfrm>
            <a:off x="722950" y="1319804"/>
            <a:ext cx="7697700" cy="15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Machine Learning Approaches for </a:t>
            </a:r>
            <a:br>
              <a:rPr lang="en-US" sz="2800" dirty="0"/>
            </a:br>
            <a:r>
              <a:rPr lang="en-US" sz="2800" dirty="0"/>
              <a:t>Fraud Detection in Financial Transactions</a:t>
            </a:r>
            <a:endParaRPr sz="2800" dirty="0">
              <a:solidFill>
                <a:schemeClr val="dk2"/>
              </a:solidFill>
              <a:latin typeface="Kulim Park"/>
              <a:ea typeface="Kulim Park"/>
              <a:cs typeface="Kulim Park"/>
              <a:sym typeface="Kulim Park"/>
            </a:endParaRPr>
          </a:p>
        </p:txBody>
      </p:sp>
      <p:sp>
        <p:nvSpPr>
          <p:cNvPr id="561" name="Google Shape;561;p58"/>
          <p:cNvSpPr txBox="1">
            <a:spLocks noGrp="1"/>
          </p:cNvSpPr>
          <p:nvPr>
            <p:ph type="subTitle" idx="1"/>
          </p:nvPr>
        </p:nvSpPr>
        <p:spPr>
          <a:xfrm>
            <a:off x="1962550" y="3100575"/>
            <a:ext cx="52185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Xurui Zhang</a:t>
            </a:r>
          </a:p>
          <a:p>
            <a:pPr marL="0" lvl="0" indent="0" algn="ctr" rtl="0">
              <a:spcBef>
                <a:spcPts val="0"/>
              </a:spcBef>
              <a:spcAft>
                <a:spcPts val="0"/>
              </a:spcAft>
              <a:buNone/>
            </a:pPr>
            <a:endParaRPr lang="en" dirty="0"/>
          </a:p>
          <a:p>
            <a:pPr marL="0" lvl="0" indent="0" algn="ctr" rtl="0">
              <a:spcBef>
                <a:spcPts val="0"/>
              </a:spcBef>
              <a:spcAft>
                <a:spcPts val="0"/>
              </a:spcAft>
              <a:buNone/>
            </a:pPr>
            <a:r>
              <a:rPr lang="en" dirty="0"/>
              <a:t>CISC 5800 Machine Learning</a:t>
            </a:r>
          </a:p>
          <a:p>
            <a:pPr marL="0" lvl="0" indent="0" algn="ctr" rtl="0">
              <a:spcBef>
                <a:spcPts val="0"/>
              </a:spcBef>
              <a:spcAft>
                <a:spcPts val="0"/>
              </a:spcAft>
              <a:buNone/>
            </a:pPr>
            <a:endParaRPr lang="en" dirty="0"/>
          </a:p>
          <a:p>
            <a:pPr marL="0" lvl="0" indent="0" algn="ctr" rtl="0">
              <a:spcBef>
                <a:spcPts val="0"/>
              </a:spcBef>
              <a:spcAft>
                <a:spcPts val="0"/>
              </a:spcAft>
              <a:buNone/>
            </a:pPr>
            <a:r>
              <a:rPr lang="en" dirty="0"/>
              <a:t>5/12/2025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8">
          <a:extLst>
            <a:ext uri="{FF2B5EF4-FFF2-40B4-BE49-F238E27FC236}">
              <a16:creationId xmlns:a16="http://schemas.microsoft.com/office/drawing/2014/main" id="{BDF6BE42-93C1-B59A-D52A-DD5EFE7C376D}"/>
            </a:ext>
          </a:extLst>
        </p:cNvPr>
        <p:cNvGrpSpPr/>
        <p:nvPr/>
      </p:nvGrpSpPr>
      <p:grpSpPr>
        <a:xfrm>
          <a:off x="0" y="0"/>
          <a:ext cx="0" cy="0"/>
          <a:chOff x="0" y="0"/>
          <a:chExt cx="0" cy="0"/>
        </a:xfrm>
      </p:grpSpPr>
      <p:sp>
        <p:nvSpPr>
          <p:cNvPr id="631" name="Google Shape;631;p64">
            <a:extLst>
              <a:ext uri="{FF2B5EF4-FFF2-40B4-BE49-F238E27FC236}">
                <a16:creationId xmlns:a16="http://schemas.microsoft.com/office/drawing/2014/main" id="{F45DA613-35A4-33C7-4DF9-DA5DA1EE5825}"/>
              </a:ext>
            </a:extLst>
          </p:cNvPr>
          <p:cNvSpPr/>
          <p:nvPr/>
        </p:nvSpPr>
        <p:spPr>
          <a:xfrm rot="10800000">
            <a:off x="4756162" y="976004"/>
            <a:ext cx="2449433" cy="2449433"/>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4">
            <a:extLst>
              <a:ext uri="{FF2B5EF4-FFF2-40B4-BE49-F238E27FC236}">
                <a16:creationId xmlns:a16="http://schemas.microsoft.com/office/drawing/2014/main" id="{7AD218F5-1D99-B696-7AD0-FC2EB2A34526}"/>
              </a:ext>
            </a:extLst>
          </p:cNvPr>
          <p:cNvSpPr/>
          <p:nvPr/>
        </p:nvSpPr>
        <p:spPr>
          <a:xfrm rot="-4376525" flipH="1">
            <a:off x="5282853" y="2489944"/>
            <a:ext cx="4772728" cy="424129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5DAF452C-A463-1253-84D1-5698A7968FA2}"/>
              </a:ext>
            </a:extLst>
          </p:cNvPr>
          <p:cNvSpPr txBox="1"/>
          <p:nvPr/>
        </p:nvSpPr>
        <p:spPr>
          <a:xfrm>
            <a:off x="952747" y="534760"/>
            <a:ext cx="7792518" cy="4405821"/>
          </a:xfrm>
          <a:prstGeom prst="rect">
            <a:avLst/>
          </a:prstGeom>
          <a:noFill/>
        </p:spPr>
        <p:txBody>
          <a:bodyPr wrap="none" rtlCol="0">
            <a:spAutoFit/>
          </a:bodyPr>
          <a:lstStyle/>
          <a:p>
            <a:pPr marL="0" marR="0">
              <a:lnSpc>
                <a:spcPct val="115000"/>
              </a:lnSpc>
              <a:spcAft>
                <a:spcPts val="800"/>
              </a:spcAft>
              <a:buNone/>
            </a:pPr>
            <a:r>
              <a:rPr lang="en-US" sz="1100" b="1" kern="100" dirty="0">
                <a:effectLst/>
                <a:latin typeface="Manrope" panose="020B0604020202020204" charset="0"/>
                <a:ea typeface="DengXian" panose="02010600030101010101" pitchFamily="2" charset="-122"/>
                <a:cs typeface="Times New Roman" panose="02020603050405020304" pitchFamily="18" charset="0"/>
              </a:rPr>
              <a:t>Addressing Class Imbalance (using SMOTE)</a:t>
            </a:r>
            <a:endParaRPr lang="en-US" sz="1100" kern="100" dirty="0">
              <a:effectLst/>
              <a:latin typeface="Manrope" panose="020B0604020202020204" charset="0"/>
              <a:ea typeface="DengXian" panose="02010600030101010101" pitchFamily="2" charset="-122"/>
              <a:cs typeface="Times New Roman" panose="02020603050405020304" pitchFamily="18" charset="0"/>
            </a:endParaRPr>
          </a:p>
          <a:p>
            <a:pPr marL="0" marR="0">
              <a:lnSpc>
                <a:spcPct val="115000"/>
              </a:lnSpc>
              <a:spcAft>
                <a:spcPts val="800"/>
              </a:spcAft>
              <a:buNone/>
            </a:pPr>
            <a:r>
              <a:rPr lang="en-US" sz="1000" kern="100" dirty="0">
                <a:effectLst/>
                <a:latin typeface="Manrope" panose="020B0604020202020204" charset="0"/>
                <a:ea typeface="DengXian" panose="02010600030101010101" pitchFamily="2" charset="-122"/>
                <a:cs typeface="Times New Roman" panose="02020603050405020304" pitchFamily="18" charset="0"/>
              </a:rPr>
              <a:t>Problem: Real-world fraud data is typically highly imbalanced (many more non-fraud cases than fraud).</a:t>
            </a:r>
          </a:p>
          <a:p>
            <a:pPr marL="0" marR="0">
              <a:lnSpc>
                <a:spcPct val="115000"/>
              </a:lnSpc>
              <a:spcAft>
                <a:spcPts val="800"/>
              </a:spcAft>
              <a:buNone/>
            </a:pPr>
            <a:r>
              <a:rPr lang="en-US" sz="1000" kern="100" dirty="0">
                <a:effectLst/>
                <a:latin typeface="Manrope" panose="020B0604020202020204" charset="0"/>
                <a:ea typeface="DengXian" panose="02010600030101010101" pitchFamily="2" charset="-122"/>
                <a:cs typeface="Times New Roman" panose="02020603050405020304" pitchFamily="18" charset="0"/>
              </a:rPr>
              <a:t>Models trained on imbalanced data can be biased towards the majority class, performing poorly on the minority class (Fraud).</a:t>
            </a:r>
          </a:p>
          <a:p>
            <a:pPr marL="0" marR="0">
              <a:lnSpc>
                <a:spcPct val="115000"/>
              </a:lnSpc>
              <a:spcAft>
                <a:spcPts val="800"/>
              </a:spcAft>
              <a:buNone/>
            </a:pPr>
            <a:r>
              <a:rPr lang="en-US" sz="1000" kern="100" dirty="0">
                <a:effectLst/>
                <a:latin typeface="Manrope" panose="020B0604020202020204" charset="0"/>
                <a:ea typeface="DengXian" panose="02010600030101010101" pitchFamily="2" charset="-122"/>
                <a:cs typeface="Times New Roman" panose="02020603050405020304" pitchFamily="18" charset="0"/>
              </a:rPr>
              <a:t>Solution: Applied SMOTE (Synthetic Minority Over-sampling Technique).</a:t>
            </a:r>
          </a:p>
          <a:p>
            <a:pPr marL="0" marR="0">
              <a:lnSpc>
                <a:spcPct val="115000"/>
              </a:lnSpc>
              <a:spcAft>
                <a:spcPts val="800"/>
              </a:spcAft>
              <a:buNone/>
            </a:pPr>
            <a:r>
              <a:rPr lang="en-US" sz="1000" kern="100" dirty="0">
                <a:effectLst/>
                <a:latin typeface="Manrope" panose="020B0604020202020204" charset="0"/>
                <a:ea typeface="DengXian" panose="02010600030101010101" pitchFamily="2" charset="-122"/>
                <a:cs typeface="Times New Roman" panose="02020603050405020304" pitchFamily="18" charset="0"/>
              </a:rPr>
              <a:t>What SMOTE does: Generates synthetic examples of the minority class (only in the training data).</a:t>
            </a:r>
          </a:p>
          <a:p>
            <a:pPr>
              <a:buNone/>
            </a:pPr>
            <a:r>
              <a:rPr lang="en-US" sz="1000" dirty="0">
                <a:effectLst/>
                <a:latin typeface="Manrope" panose="020B0604020202020204" charset="0"/>
                <a:ea typeface="DengXian" panose="02010600030101010101" pitchFamily="2" charset="-122"/>
                <a:cs typeface="Times New Roman" panose="02020603050405020304" pitchFamily="18" charset="0"/>
              </a:rPr>
              <a:t>Goal: To balance the class distribution in the training set, helping the model learn patterns of fraud more effectively.</a:t>
            </a:r>
          </a:p>
          <a:p>
            <a:pPr>
              <a:buNone/>
            </a:pPr>
            <a:endParaRPr lang="en-US" sz="1000" dirty="0">
              <a:effectLst/>
              <a:latin typeface="Manrope" panose="020B0604020202020204" charset="0"/>
              <a:ea typeface="DengXian" panose="02010600030101010101" pitchFamily="2" charset="-122"/>
              <a:cs typeface="Times New Roman" panose="02020603050405020304" pitchFamily="18" charset="0"/>
            </a:endParaRPr>
          </a:p>
          <a:p>
            <a:pPr>
              <a:buNone/>
            </a:pPr>
            <a:endParaRPr lang="en-US" sz="1000" dirty="0">
              <a:latin typeface="Manrope" panose="020B0604020202020204" charset="0"/>
              <a:ea typeface="DengXian" panose="02010600030101010101" pitchFamily="2" charset="-122"/>
              <a:cs typeface="Times New Roman" panose="02020603050405020304" pitchFamily="18" charset="0"/>
            </a:endParaRPr>
          </a:p>
          <a:p>
            <a:pPr marL="0" marR="0">
              <a:lnSpc>
                <a:spcPct val="115000"/>
              </a:lnSpc>
              <a:spcAft>
                <a:spcPts val="800"/>
              </a:spcAft>
              <a:buNone/>
            </a:pPr>
            <a:r>
              <a:rPr lang="en-US" sz="1100" b="1" kern="100" dirty="0">
                <a:latin typeface="Manrope" panose="020B0604020202020204" charset="0"/>
                <a:ea typeface="DengXian" panose="02010600030101010101" pitchFamily="2" charset="-122"/>
                <a:cs typeface="Times New Roman" panose="02020603050405020304" pitchFamily="18" charset="0"/>
              </a:rPr>
              <a:t>Feature Scaling</a:t>
            </a:r>
          </a:p>
          <a:p>
            <a:pPr marL="0" marR="0">
              <a:lnSpc>
                <a:spcPct val="115000"/>
              </a:lnSpc>
              <a:spcAft>
                <a:spcPts val="800"/>
              </a:spcAft>
              <a:buNone/>
            </a:pPr>
            <a:r>
              <a:rPr lang="en-US" sz="1000" kern="100" dirty="0">
                <a:latin typeface="Manrope" panose="020B0604020202020204" charset="0"/>
                <a:ea typeface="DengXian" panose="02010600030101010101" pitchFamily="2" charset="-122"/>
                <a:cs typeface="Times New Roman" panose="02020603050405020304" pitchFamily="18" charset="0"/>
              </a:rPr>
              <a:t>Ensures all numerical features are on a similar scale, preventing features with larger values from dominating the learning process.</a:t>
            </a:r>
          </a:p>
          <a:p>
            <a:pPr marL="0" marR="0">
              <a:lnSpc>
                <a:spcPct val="115000"/>
              </a:lnSpc>
              <a:spcAft>
                <a:spcPts val="800"/>
              </a:spcAft>
              <a:buNone/>
            </a:pPr>
            <a:r>
              <a:rPr lang="en-US" sz="1000" kern="100" dirty="0">
                <a:latin typeface="Manrope" panose="020B0604020202020204" charset="0"/>
                <a:ea typeface="DengXian" panose="02010600030101010101" pitchFamily="2" charset="-122"/>
                <a:cs typeface="Times New Roman" panose="02020603050405020304" pitchFamily="18" charset="0"/>
              </a:rPr>
              <a:t>Used </a:t>
            </a:r>
            <a:r>
              <a:rPr lang="en-US" sz="1000" kern="100" dirty="0" err="1">
                <a:latin typeface="Manrope" panose="020B0604020202020204" charset="0"/>
                <a:ea typeface="DengXian" panose="02010600030101010101" pitchFamily="2" charset="-122"/>
                <a:cs typeface="Times New Roman" panose="02020603050405020304" pitchFamily="18" charset="0"/>
              </a:rPr>
              <a:t>StandardScaler</a:t>
            </a:r>
            <a:r>
              <a:rPr lang="en-US" sz="1000" kern="100" dirty="0">
                <a:latin typeface="Manrope" panose="020B0604020202020204" charset="0"/>
                <a:ea typeface="DengXian" panose="02010600030101010101" pitchFamily="2" charset="-122"/>
                <a:cs typeface="Times New Roman" panose="02020603050405020304" pitchFamily="18" charset="0"/>
              </a:rPr>
              <a:t>: Standardizes features by removing the mean and scaling to unit variance.</a:t>
            </a:r>
          </a:p>
          <a:p>
            <a:pPr marL="0" marR="0">
              <a:lnSpc>
                <a:spcPct val="115000"/>
              </a:lnSpc>
              <a:spcAft>
                <a:spcPts val="800"/>
              </a:spcAft>
              <a:buNone/>
            </a:pPr>
            <a:r>
              <a:rPr lang="en-US" sz="1000" kern="100" dirty="0">
                <a:latin typeface="Manrope" panose="020B0604020202020204" charset="0"/>
                <a:ea typeface="DengXian" panose="02010600030101010101" pitchFamily="2" charset="-122"/>
                <a:cs typeface="Times New Roman" panose="02020603050405020304" pitchFamily="18" charset="0"/>
              </a:rPr>
              <a:t>Application:</a:t>
            </a:r>
          </a:p>
          <a:p>
            <a:pPr marL="0" marR="0">
              <a:lnSpc>
                <a:spcPct val="115000"/>
              </a:lnSpc>
              <a:spcAft>
                <a:spcPts val="800"/>
              </a:spcAft>
              <a:buNone/>
            </a:pPr>
            <a:r>
              <a:rPr lang="en-US" sz="1000" kern="100" dirty="0">
                <a:latin typeface="Manrope" panose="020B0604020202020204" charset="0"/>
                <a:ea typeface="DengXian" panose="02010600030101010101" pitchFamily="2" charset="-122"/>
                <a:cs typeface="Times New Roman" panose="02020603050405020304" pitchFamily="18" charset="0"/>
              </a:rPr>
              <a:t>Identified specific numerical columns to scale (e.g., transaction amount, balance, counts, distances, time features).</a:t>
            </a:r>
          </a:p>
          <a:p>
            <a:pPr marL="0" marR="0">
              <a:lnSpc>
                <a:spcPct val="115000"/>
              </a:lnSpc>
              <a:spcAft>
                <a:spcPts val="800"/>
              </a:spcAft>
              <a:buNone/>
            </a:pPr>
            <a:r>
              <a:rPr lang="en-US" sz="1000" kern="100" dirty="0">
                <a:latin typeface="Manrope" panose="020B0604020202020204" charset="0"/>
                <a:ea typeface="DengXian" panose="02010600030101010101" pitchFamily="2" charset="-122"/>
                <a:cs typeface="Times New Roman" panose="02020603050405020304" pitchFamily="18" charset="0"/>
              </a:rPr>
              <a:t>Fitted the scaler only on the training data (the resampled set).</a:t>
            </a:r>
          </a:p>
          <a:p>
            <a:pPr marL="0" marR="0">
              <a:lnSpc>
                <a:spcPct val="115000"/>
              </a:lnSpc>
              <a:spcAft>
                <a:spcPts val="800"/>
              </a:spcAft>
            </a:pPr>
            <a:r>
              <a:rPr lang="en-US" sz="1000" kern="100" dirty="0">
                <a:latin typeface="Manrope" panose="020B0604020202020204" charset="0"/>
                <a:ea typeface="DengXian" panose="02010600030101010101" pitchFamily="2" charset="-122"/>
                <a:cs typeface="Times New Roman" panose="02020603050405020304" pitchFamily="18" charset="0"/>
              </a:rPr>
              <a:t>Applied the same fitted scaler to transform both the training and testing data. This prevents data leakage from the test set.</a:t>
            </a:r>
          </a:p>
          <a:p>
            <a:pPr>
              <a:buNone/>
            </a:pPr>
            <a:endParaRPr lang="en-US" sz="1000" dirty="0">
              <a:effectLst/>
              <a:latin typeface="Manrope" panose="020B0604020202020204" charset="0"/>
              <a:ea typeface="DengXian" panose="02010600030101010101" pitchFamily="2" charset="-122"/>
              <a:cs typeface="Times New Roman" panose="02020603050405020304" pitchFamily="18" charset="0"/>
            </a:endParaRPr>
          </a:p>
          <a:p>
            <a:pPr>
              <a:buNone/>
            </a:pPr>
            <a:endParaRPr lang="en-US" sz="1000" dirty="0">
              <a:latin typeface="Manrope" panose="020B0604020202020204" charset="0"/>
              <a:ea typeface="DengXian" panose="02010600030101010101" pitchFamily="2" charset="-122"/>
              <a:cs typeface="Times New Roman" panose="02020603050405020304" pitchFamily="18" charset="0"/>
            </a:endParaRPr>
          </a:p>
          <a:p>
            <a:pPr>
              <a:buNone/>
            </a:pPr>
            <a:endParaRPr lang="en-US" sz="1000" dirty="0">
              <a:latin typeface="Manrope" panose="020B0604020202020204" charset="0"/>
            </a:endParaRPr>
          </a:p>
        </p:txBody>
      </p:sp>
    </p:spTree>
    <p:extLst>
      <p:ext uri="{BB962C8B-B14F-4D97-AF65-F5344CB8AC3E}">
        <p14:creationId xmlns:p14="http://schemas.microsoft.com/office/powerpoint/2010/main" val="302469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4" name="Google Shape;644;p65"/>
          <p:cNvSpPr/>
          <p:nvPr/>
        </p:nvSpPr>
        <p:spPr>
          <a:xfrm rot="-5399809">
            <a:off x="-393997" y="613547"/>
            <a:ext cx="5512835" cy="41944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5"/>
          <p:cNvSpPr/>
          <p:nvPr/>
        </p:nvSpPr>
        <p:spPr>
          <a:xfrm rot="10285629" flipH="1">
            <a:off x="-6011938" y="-4319098"/>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65"/>
          <p:cNvSpPr/>
          <p:nvPr/>
        </p:nvSpPr>
        <p:spPr>
          <a:xfrm rot="-4102346">
            <a:off x="1166603" y="3932872"/>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5"/>
          <p:cNvSpPr/>
          <p:nvPr/>
        </p:nvSpPr>
        <p:spPr>
          <a:xfrm flipH="1">
            <a:off x="553450" y="-3889749"/>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5"/>
          <p:cNvSpPr/>
          <p:nvPr/>
        </p:nvSpPr>
        <p:spPr>
          <a:xfrm rot="649760">
            <a:off x="-984002" y="4190367"/>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5"/>
          <p:cNvSpPr/>
          <p:nvPr/>
        </p:nvSpPr>
        <p:spPr>
          <a:xfrm rot="-6621704" flipH="1">
            <a:off x="-3919845" y="1710891"/>
            <a:ext cx="7826147" cy="287787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65"/>
          <p:cNvSpPr txBox="1">
            <a:spLocks noGrp="1"/>
          </p:cNvSpPr>
          <p:nvPr>
            <p:ph type="title"/>
          </p:nvPr>
        </p:nvSpPr>
        <p:spPr>
          <a:xfrm flipH="1">
            <a:off x="607788" y="599242"/>
            <a:ext cx="7704000" cy="4076453"/>
          </a:xfrm>
          <a:prstGeom prst="rect">
            <a:avLst/>
          </a:prstGeom>
        </p:spPr>
        <p:txBody>
          <a:bodyPr spcFirstLastPara="1" wrap="square" lIns="91425" tIns="91425" rIns="91425" bIns="91425" anchor="ctr" anchorCtr="0">
            <a:noAutofit/>
          </a:bodyPr>
          <a:lstStyle/>
          <a:p>
            <a:pPr marL="0" marR="0">
              <a:lnSpc>
                <a:spcPct val="115000"/>
              </a:lnSpc>
              <a:spcAft>
                <a:spcPts val="800"/>
              </a:spcAft>
            </a:pPr>
            <a:r>
              <a:rPr lang="en-US" sz="1800" b="1" kern="100" dirty="0" err="1">
                <a:effectLst/>
                <a:latin typeface="Manrope" panose="020B0604020202020204" charset="0"/>
                <a:ea typeface="DengXian" panose="02010600030101010101" pitchFamily="2" charset="-122"/>
                <a:cs typeface="Times New Roman" panose="02020603050405020304" pitchFamily="18" charset="0"/>
              </a:rPr>
              <a:t>XGBoost</a:t>
            </a:r>
            <a:r>
              <a:rPr lang="en-US" sz="1800" b="1" kern="100" dirty="0">
                <a:effectLst/>
                <a:latin typeface="Manrope" panose="020B0604020202020204" charset="0"/>
                <a:ea typeface="DengXian" panose="02010600030101010101" pitchFamily="2" charset="-122"/>
                <a:cs typeface="Times New Roman" panose="02020603050405020304" pitchFamily="18" charset="0"/>
              </a:rPr>
              <a:t> Model: Initial Training &amp; Evaluation</a:t>
            </a:r>
            <a:br>
              <a:rPr lang="en-US" sz="1000" b="1" kern="100" dirty="0">
                <a:effectLst/>
                <a:latin typeface="Manrope" panose="020B0604020202020204" charset="0"/>
                <a:ea typeface="DengXian" panose="02010600030101010101" pitchFamily="2" charset="-122"/>
                <a:cs typeface="Times New Roman" panose="02020603050405020304" pitchFamily="18" charset="0"/>
              </a:rPr>
            </a:br>
            <a:br>
              <a:rPr lang="en-US" sz="1200" kern="100" dirty="0">
                <a:effectLst/>
                <a:latin typeface="Manrope" panose="020B0604020202020204" charset="0"/>
                <a:ea typeface="DengXian" panose="02010600030101010101" pitchFamily="2" charset="-122"/>
                <a:cs typeface="Times New Roman" panose="02020603050405020304" pitchFamily="18" charset="0"/>
              </a:rPr>
            </a:br>
            <a:r>
              <a:rPr lang="en-US" sz="1000" b="1" kern="100" dirty="0">
                <a:effectLst/>
                <a:latin typeface="Manrope" panose="020B0604020202020204" charset="0"/>
                <a:ea typeface="DengXian" panose="02010600030101010101" pitchFamily="2" charset="-122"/>
                <a:cs typeface="Times New Roman" panose="02020603050405020304" pitchFamily="18" charset="0"/>
              </a:rPr>
              <a:t>Objective:</a:t>
            </a:r>
            <a:r>
              <a:rPr lang="en-US" sz="1000" kern="100" dirty="0">
                <a:effectLst/>
                <a:latin typeface="Manrope" panose="020B0604020202020204" charset="0"/>
                <a:ea typeface="DengXian" panose="02010600030101010101" pitchFamily="2" charset="-122"/>
                <a:cs typeface="Times New Roman" panose="02020603050405020304" pitchFamily="18" charset="0"/>
              </a:rPr>
              <a:t> Build a fraud detection model using </a:t>
            </a:r>
            <a:r>
              <a:rPr lang="en-US" sz="1000" kern="100" dirty="0" err="1">
                <a:effectLst/>
                <a:latin typeface="Manrope" panose="020B0604020202020204" charset="0"/>
                <a:ea typeface="DengXian" panose="02010600030101010101" pitchFamily="2" charset="-122"/>
                <a:cs typeface="Times New Roman" panose="02020603050405020304" pitchFamily="18" charset="0"/>
              </a:rPr>
              <a:t>XGBoost</a:t>
            </a:r>
            <a:r>
              <a:rPr lang="en-US" sz="1000" kern="100" dirty="0">
                <a:effectLst/>
                <a:latin typeface="Manrope" panose="020B0604020202020204" charset="0"/>
                <a:ea typeface="DengXian" panose="02010600030101010101" pitchFamily="2" charset="-122"/>
                <a:cs typeface="Times New Roman" panose="02020603050405020304" pitchFamily="18" charset="0"/>
              </a:rPr>
              <a:t>.</a:t>
            </a:r>
            <a:br>
              <a:rPr lang="en-US" sz="1000" kern="100" dirty="0">
                <a:effectLst/>
                <a:latin typeface="Manrope" panose="020B0604020202020204" charset="0"/>
                <a:ea typeface="DengXian" panose="02010600030101010101" pitchFamily="2" charset="-122"/>
                <a:cs typeface="Times New Roman" panose="02020603050405020304" pitchFamily="18" charset="0"/>
              </a:rPr>
            </a:br>
            <a:br>
              <a:rPr lang="en-US" sz="1200" kern="100" dirty="0">
                <a:effectLst/>
                <a:latin typeface="Manrope" panose="020B0604020202020204" charset="0"/>
                <a:ea typeface="DengXian" panose="02010600030101010101" pitchFamily="2" charset="-122"/>
                <a:cs typeface="Times New Roman" panose="02020603050405020304" pitchFamily="18" charset="0"/>
              </a:rPr>
            </a:br>
            <a:r>
              <a:rPr lang="en-US" sz="1000" b="1" kern="100" dirty="0">
                <a:effectLst/>
                <a:latin typeface="Manrope" panose="020B0604020202020204" charset="0"/>
                <a:ea typeface="DengXian" panose="02010600030101010101" pitchFamily="2" charset="-122"/>
                <a:cs typeface="Times New Roman" panose="02020603050405020304" pitchFamily="18" charset="0"/>
              </a:rPr>
              <a:t>Data:</a:t>
            </a:r>
            <a:r>
              <a:rPr lang="en-US" sz="1000" kern="100" dirty="0">
                <a:effectLst/>
                <a:latin typeface="Manrope" panose="020B0604020202020204" charset="0"/>
                <a:ea typeface="DengXian" panose="02010600030101010101" pitchFamily="2" charset="-122"/>
                <a:cs typeface="Times New Roman" panose="02020603050405020304" pitchFamily="18" charset="0"/>
              </a:rPr>
              <a:t> Trained on preprocessed and balanced training data (using SMOTE).</a:t>
            </a:r>
            <a:br>
              <a:rPr lang="en-US" sz="1000" kern="100" dirty="0">
                <a:effectLst/>
                <a:latin typeface="Manrope" panose="020B0604020202020204" charset="0"/>
                <a:ea typeface="DengXian" panose="02010600030101010101" pitchFamily="2" charset="-122"/>
                <a:cs typeface="Times New Roman" panose="02020603050405020304" pitchFamily="18" charset="0"/>
              </a:rPr>
            </a:br>
            <a:br>
              <a:rPr lang="en-US" sz="1200" kern="100" dirty="0">
                <a:effectLst/>
                <a:latin typeface="Manrope" panose="020B0604020202020204" charset="0"/>
                <a:ea typeface="DengXian" panose="02010600030101010101" pitchFamily="2" charset="-122"/>
                <a:cs typeface="Times New Roman" panose="02020603050405020304" pitchFamily="18" charset="0"/>
              </a:rPr>
            </a:br>
            <a:r>
              <a:rPr lang="en-US" sz="1000" b="1" kern="100" dirty="0">
                <a:effectLst/>
                <a:latin typeface="Manrope" panose="020B0604020202020204" charset="0"/>
                <a:ea typeface="DengXian" panose="02010600030101010101" pitchFamily="2" charset="-122"/>
                <a:cs typeface="Times New Roman" panose="02020603050405020304" pitchFamily="18" charset="0"/>
              </a:rPr>
              <a:t>Model:</a:t>
            </a:r>
            <a:r>
              <a:rPr lang="en-US" sz="1000" kern="100" dirty="0">
                <a:effectLst/>
                <a:latin typeface="Manrope" panose="020B0604020202020204" charset="0"/>
                <a:ea typeface="DengXian" panose="02010600030101010101" pitchFamily="2" charset="-122"/>
                <a:cs typeface="Times New Roman" panose="02020603050405020304" pitchFamily="18" charset="0"/>
              </a:rPr>
              <a:t> </a:t>
            </a:r>
            <a:r>
              <a:rPr lang="en-US" sz="1000" kern="100" dirty="0" err="1">
                <a:effectLst/>
                <a:latin typeface="Manrope" panose="020B0604020202020204" charset="0"/>
                <a:ea typeface="DengXian" panose="02010600030101010101" pitchFamily="2" charset="-122"/>
                <a:cs typeface="Times New Roman" panose="02020603050405020304" pitchFamily="18" charset="0"/>
              </a:rPr>
              <a:t>XGBoost</a:t>
            </a:r>
            <a:r>
              <a:rPr lang="en-US" sz="1000" kern="100" dirty="0">
                <a:effectLst/>
                <a:latin typeface="Manrope" panose="020B0604020202020204" charset="0"/>
                <a:ea typeface="DengXian" panose="02010600030101010101" pitchFamily="2" charset="-122"/>
                <a:cs typeface="Times New Roman" panose="02020603050405020304" pitchFamily="18" charset="0"/>
              </a:rPr>
              <a:t> Classifier (robust, tree-based algorithm).</a:t>
            </a:r>
            <a:br>
              <a:rPr lang="en-US" sz="1000" kern="100" dirty="0">
                <a:effectLst/>
                <a:latin typeface="Manrope" panose="020B0604020202020204" charset="0"/>
                <a:ea typeface="DengXian" panose="02010600030101010101" pitchFamily="2" charset="-122"/>
                <a:cs typeface="Times New Roman" panose="02020603050405020304" pitchFamily="18" charset="0"/>
              </a:rPr>
            </a:br>
            <a:br>
              <a:rPr lang="en-US" sz="1200" kern="100" dirty="0">
                <a:effectLst/>
                <a:latin typeface="Manrope" panose="020B0604020202020204" charset="0"/>
                <a:ea typeface="DengXian" panose="02010600030101010101" pitchFamily="2" charset="-122"/>
                <a:cs typeface="Times New Roman" panose="02020603050405020304" pitchFamily="18" charset="0"/>
              </a:rPr>
            </a:br>
            <a:r>
              <a:rPr lang="en-US" sz="1000" b="1" kern="100" dirty="0">
                <a:effectLst/>
                <a:latin typeface="Manrope" panose="020B0604020202020204" charset="0"/>
                <a:ea typeface="DengXian" panose="02010600030101010101" pitchFamily="2" charset="-122"/>
                <a:cs typeface="Times New Roman" panose="02020603050405020304" pitchFamily="18" charset="0"/>
              </a:rPr>
              <a:t>Initial Results (with </a:t>
            </a:r>
            <a:r>
              <a:rPr lang="en-US" sz="1000" b="1" kern="100" dirty="0" err="1">
                <a:effectLst/>
                <a:latin typeface="Manrope" panose="020B0604020202020204" charset="0"/>
                <a:ea typeface="DengXian" panose="02010600030101010101" pitchFamily="2" charset="-122"/>
                <a:cs typeface="Times New Roman" panose="02020603050405020304" pitchFamily="18" charset="0"/>
              </a:rPr>
              <a:t>Risk_Score</a:t>
            </a:r>
            <a:r>
              <a:rPr lang="en-US" sz="1000" b="1" kern="100" dirty="0">
                <a:effectLst/>
                <a:latin typeface="Manrope" panose="020B0604020202020204" charset="0"/>
                <a:ea typeface="DengXian" panose="02010600030101010101" pitchFamily="2" charset="-122"/>
                <a:cs typeface="Times New Roman" panose="02020603050405020304" pitchFamily="18" charset="0"/>
              </a:rPr>
              <a:t> feature):</a:t>
            </a:r>
            <a:r>
              <a:rPr lang="en-US" sz="1000" kern="100" dirty="0">
                <a:effectLst/>
                <a:latin typeface="Manrope" panose="020B0604020202020204" charset="0"/>
                <a:ea typeface="DengXian" panose="02010600030101010101" pitchFamily="2" charset="-122"/>
                <a:cs typeface="Times New Roman" panose="02020603050405020304" pitchFamily="18" charset="0"/>
              </a:rPr>
              <a:t> </a:t>
            </a:r>
            <a:br>
              <a:rPr lang="en-US" sz="1200" kern="100" dirty="0">
                <a:effectLst/>
                <a:latin typeface="Manrope" panose="020B0604020202020204" charset="0"/>
                <a:ea typeface="DengXian" panose="02010600030101010101" pitchFamily="2" charset="-122"/>
                <a:cs typeface="Times New Roman" panose="02020603050405020304" pitchFamily="18" charset="0"/>
              </a:rPr>
            </a:br>
            <a:br>
              <a:rPr lang="en-US" sz="1200" kern="100" dirty="0">
                <a:effectLst/>
                <a:latin typeface="Manrope" panose="020B0604020202020204" charset="0"/>
                <a:ea typeface="DengXian" panose="02010600030101010101" pitchFamily="2" charset="-122"/>
                <a:cs typeface="Times New Roman" panose="02020603050405020304" pitchFamily="18" charset="0"/>
              </a:rPr>
            </a:br>
            <a:br>
              <a:rPr lang="en-US" sz="1200" kern="100" dirty="0">
                <a:effectLst/>
                <a:latin typeface="Manrope" panose="020B0604020202020204" charset="0"/>
                <a:ea typeface="DengXian" panose="02010600030101010101" pitchFamily="2" charset="-122"/>
                <a:cs typeface="Times New Roman" panose="02020603050405020304" pitchFamily="18" charset="0"/>
              </a:rPr>
            </a:br>
            <a:br>
              <a:rPr lang="en-US" sz="1200" kern="100" dirty="0">
                <a:effectLst/>
                <a:latin typeface="Manrope" panose="020B0604020202020204" charset="0"/>
                <a:ea typeface="DengXian" panose="02010600030101010101" pitchFamily="2" charset="-122"/>
                <a:cs typeface="Times New Roman" panose="02020603050405020304" pitchFamily="18" charset="0"/>
              </a:rPr>
            </a:br>
            <a:br>
              <a:rPr lang="en-US" sz="1200" kern="100" dirty="0">
                <a:effectLst/>
                <a:latin typeface="Manrope" panose="020B0604020202020204" charset="0"/>
                <a:ea typeface="DengXian" panose="02010600030101010101" pitchFamily="2" charset="-122"/>
                <a:cs typeface="Times New Roman" panose="02020603050405020304" pitchFamily="18" charset="0"/>
              </a:rPr>
            </a:br>
            <a:br>
              <a:rPr lang="en-US" sz="1200" kern="100" dirty="0">
                <a:effectLst/>
                <a:latin typeface="Manrope" panose="020B0604020202020204" charset="0"/>
                <a:ea typeface="DengXian" panose="02010600030101010101" pitchFamily="2" charset="-122"/>
                <a:cs typeface="Times New Roman" panose="02020603050405020304" pitchFamily="18" charset="0"/>
              </a:rPr>
            </a:br>
            <a:br>
              <a:rPr lang="en-US" sz="1200" kern="100" dirty="0">
                <a:effectLst/>
                <a:latin typeface="Manrope" panose="020B0604020202020204" charset="0"/>
                <a:ea typeface="DengXian" panose="02010600030101010101" pitchFamily="2" charset="-122"/>
                <a:cs typeface="Times New Roman" panose="02020603050405020304" pitchFamily="18" charset="0"/>
              </a:rPr>
            </a:br>
            <a:br>
              <a:rPr lang="en-US" sz="1200" kern="100" dirty="0">
                <a:effectLst/>
                <a:latin typeface="Manrope" panose="020B0604020202020204" charset="0"/>
                <a:ea typeface="DengXian" panose="02010600030101010101" pitchFamily="2" charset="-122"/>
                <a:cs typeface="Times New Roman" panose="02020603050405020304" pitchFamily="18" charset="0"/>
              </a:rPr>
            </a:br>
            <a:br>
              <a:rPr lang="en-US" sz="1200" kern="100" dirty="0">
                <a:effectLst/>
                <a:latin typeface="Manrope" panose="020B0604020202020204" charset="0"/>
                <a:ea typeface="DengXian" panose="02010600030101010101" pitchFamily="2" charset="-122"/>
                <a:cs typeface="Times New Roman" panose="02020603050405020304" pitchFamily="18" charset="0"/>
              </a:rPr>
            </a:br>
            <a:br>
              <a:rPr lang="en-US" sz="1200" kern="100" dirty="0">
                <a:effectLst/>
                <a:latin typeface="Manrope" panose="020B0604020202020204" charset="0"/>
                <a:ea typeface="DengXian" panose="02010600030101010101" pitchFamily="2" charset="-122"/>
                <a:cs typeface="Times New Roman" panose="02020603050405020304" pitchFamily="18" charset="0"/>
              </a:rPr>
            </a:br>
            <a:r>
              <a:rPr lang="en-US" sz="1000" i="1" kern="100" dirty="0">
                <a:effectLst/>
                <a:latin typeface="Manrope" panose="020B0604020202020204" charset="0"/>
                <a:ea typeface="DengXian" panose="02010600030101010101" pitchFamily="2" charset="-122"/>
                <a:cs typeface="Times New Roman" panose="02020603050405020304" pitchFamily="18" charset="0"/>
              </a:rPr>
              <a:t>Remark: Unusually perfect performance observed on the test set.</a:t>
            </a:r>
            <a:br>
              <a:rPr lang="en-US" sz="1200" kern="100" dirty="0">
                <a:effectLst/>
                <a:latin typeface="Manrope" panose="020B0604020202020204" charset="0"/>
                <a:ea typeface="DengXian" panose="02010600030101010101" pitchFamily="2" charset="-122"/>
                <a:cs typeface="Times New Roman" panose="02020603050405020304" pitchFamily="18" charset="0"/>
              </a:rPr>
            </a:br>
            <a:endParaRPr dirty="0">
              <a:latin typeface="Manrope" panose="020B0604020202020204" charset="0"/>
            </a:endParaRPr>
          </a:p>
        </p:txBody>
      </p:sp>
      <p:pic>
        <p:nvPicPr>
          <p:cNvPr id="11" name="Picture 10">
            <a:extLst>
              <a:ext uri="{FF2B5EF4-FFF2-40B4-BE49-F238E27FC236}">
                <a16:creationId xmlns:a16="http://schemas.microsoft.com/office/drawing/2014/main" id="{CA1DA870-5F80-28AD-6D42-A5634D67F333}"/>
              </a:ext>
            </a:extLst>
          </p:cNvPr>
          <p:cNvPicPr>
            <a:picLocks noChangeAspect="1"/>
          </p:cNvPicPr>
          <p:nvPr/>
        </p:nvPicPr>
        <p:blipFill>
          <a:blip r:embed="rId3"/>
          <a:stretch>
            <a:fillRect/>
          </a:stretch>
        </p:blipFill>
        <p:spPr>
          <a:xfrm>
            <a:off x="2948292" y="2502697"/>
            <a:ext cx="3022992" cy="12942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8">
          <a:extLst>
            <a:ext uri="{FF2B5EF4-FFF2-40B4-BE49-F238E27FC236}">
              <a16:creationId xmlns:a16="http://schemas.microsoft.com/office/drawing/2014/main" id="{E921282E-CF1A-7C12-BD90-CB15975577E8}"/>
            </a:ext>
          </a:extLst>
        </p:cNvPr>
        <p:cNvGrpSpPr/>
        <p:nvPr/>
      </p:nvGrpSpPr>
      <p:grpSpPr>
        <a:xfrm>
          <a:off x="0" y="0"/>
          <a:ext cx="0" cy="0"/>
          <a:chOff x="0" y="0"/>
          <a:chExt cx="0" cy="0"/>
        </a:xfrm>
      </p:grpSpPr>
      <p:sp>
        <p:nvSpPr>
          <p:cNvPr id="631" name="Google Shape;631;p64">
            <a:extLst>
              <a:ext uri="{FF2B5EF4-FFF2-40B4-BE49-F238E27FC236}">
                <a16:creationId xmlns:a16="http://schemas.microsoft.com/office/drawing/2014/main" id="{3C0C7914-B5EA-1BAB-2F62-1854858243C7}"/>
              </a:ext>
            </a:extLst>
          </p:cNvPr>
          <p:cNvSpPr/>
          <p:nvPr/>
        </p:nvSpPr>
        <p:spPr>
          <a:xfrm rot="10800000">
            <a:off x="4756162" y="976004"/>
            <a:ext cx="2449433" cy="2449433"/>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4">
            <a:extLst>
              <a:ext uri="{FF2B5EF4-FFF2-40B4-BE49-F238E27FC236}">
                <a16:creationId xmlns:a16="http://schemas.microsoft.com/office/drawing/2014/main" id="{9C57EC4E-ABDC-9072-10B3-96C821E94575}"/>
              </a:ext>
            </a:extLst>
          </p:cNvPr>
          <p:cNvSpPr/>
          <p:nvPr/>
        </p:nvSpPr>
        <p:spPr>
          <a:xfrm rot="-4376525" flipH="1">
            <a:off x="5282853" y="2489944"/>
            <a:ext cx="4772728" cy="424129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2B9CEE99-A940-F29B-4BCC-EB51DB2A3DA0}"/>
              </a:ext>
            </a:extLst>
          </p:cNvPr>
          <p:cNvSpPr txBox="1"/>
          <p:nvPr/>
        </p:nvSpPr>
        <p:spPr>
          <a:xfrm>
            <a:off x="1766757" y="817649"/>
            <a:ext cx="6350184" cy="3631763"/>
          </a:xfrm>
          <a:prstGeom prst="rect">
            <a:avLst/>
          </a:prstGeom>
          <a:noFill/>
        </p:spPr>
        <p:txBody>
          <a:bodyPr wrap="square" rtlCol="0">
            <a:spAutoFit/>
          </a:bodyPr>
          <a:lstStyle/>
          <a:p>
            <a:pPr marL="457200" marR="0">
              <a:lnSpc>
                <a:spcPct val="200000"/>
              </a:lnSpc>
              <a:spcAft>
                <a:spcPts val="800"/>
              </a:spcAft>
              <a:buNone/>
            </a:pPr>
            <a:r>
              <a:rPr lang="en-US" sz="1800" b="1" kern="100" dirty="0">
                <a:effectLst/>
                <a:latin typeface="Manrope" panose="020B0604020202020204" charset="0"/>
                <a:ea typeface="DengXian" panose="02010600030101010101" pitchFamily="2" charset="-122"/>
                <a:cs typeface="Times New Roman" panose="02020603050405020304" pitchFamily="18" charset="0"/>
              </a:rPr>
              <a:t>Understanding the Impact of </a:t>
            </a:r>
            <a:r>
              <a:rPr lang="en-US" sz="1800" b="1" kern="100" dirty="0" err="1">
                <a:effectLst/>
                <a:latin typeface="Manrope" panose="020B0604020202020204" charset="0"/>
                <a:ea typeface="DengXian" panose="02010600030101010101" pitchFamily="2" charset="-122"/>
                <a:cs typeface="Times New Roman" panose="02020603050405020304" pitchFamily="18" charset="0"/>
              </a:rPr>
              <a:t>Risk_Score</a:t>
            </a:r>
            <a:endParaRPr lang="en-US" sz="1800" kern="100" dirty="0">
              <a:effectLst/>
              <a:latin typeface="Manrope" panose="020B0604020202020204" charset="0"/>
              <a:ea typeface="DengXian" panose="02010600030101010101" pitchFamily="2" charset="-122"/>
              <a:cs typeface="Times New Roman" panose="02020603050405020304" pitchFamily="18" charset="0"/>
            </a:endParaRPr>
          </a:p>
          <a:p>
            <a:pPr marL="342900" marR="0" lvl="0" indent="-342900">
              <a:lnSpc>
                <a:spcPct val="200000"/>
              </a:lnSpc>
              <a:spcAft>
                <a:spcPts val="800"/>
              </a:spcAft>
              <a:buSzPts val="1000"/>
              <a:buFont typeface="Symbol" panose="05050102010706020507" pitchFamily="18" charset="2"/>
              <a:buChar char=""/>
              <a:tabLst>
                <a:tab pos="457200" algn="l"/>
              </a:tabLst>
            </a:pPr>
            <a:r>
              <a:rPr lang="en-US" sz="1000" b="1" kern="100" dirty="0">
                <a:effectLst/>
                <a:latin typeface="Manrope" panose="020B0604020202020204" charset="0"/>
                <a:ea typeface="DengXian" panose="02010600030101010101" pitchFamily="2" charset="-122"/>
                <a:cs typeface="Times New Roman" panose="02020603050405020304" pitchFamily="18" charset="0"/>
              </a:rPr>
              <a:t>Investigation:</a:t>
            </a:r>
            <a:r>
              <a:rPr lang="en-US" sz="1000" kern="100" dirty="0">
                <a:effectLst/>
                <a:latin typeface="Manrope" panose="020B0604020202020204" charset="0"/>
                <a:ea typeface="DengXian" panose="02010600030101010101" pitchFamily="2" charset="-122"/>
                <a:cs typeface="Times New Roman" panose="02020603050405020304" pitchFamily="18" charset="0"/>
              </a:rPr>
              <a:t> The exceptionally high performance raised concerns about potential data issues.</a:t>
            </a:r>
            <a:endParaRPr lang="en-US" sz="1200" kern="100" dirty="0">
              <a:effectLst/>
              <a:latin typeface="Manrope" panose="020B0604020202020204" charset="0"/>
              <a:ea typeface="DengXian" panose="02010600030101010101" pitchFamily="2" charset="-122"/>
              <a:cs typeface="Times New Roman" panose="02020603050405020304" pitchFamily="18" charset="0"/>
            </a:endParaRPr>
          </a:p>
          <a:p>
            <a:pPr marL="342900" marR="0" lvl="0" indent="-342900">
              <a:lnSpc>
                <a:spcPct val="200000"/>
              </a:lnSpc>
              <a:spcAft>
                <a:spcPts val="800"/>
              </a:spcAft>
              <a:buSzPts val="1000"/>
              <a:buFont typeface="Symbol" panose="05050102010706020507" pitchFamily="18" charset="2"/>
              <a:buChar char=""/>
              <a:tabLst>
                <a:tab pos="457200" algn="l"/>
              </a:tabLst>
            </a:pPr>
            <a:r>
              <a:rPr lang="en-US" sz="1000" b="1" kern="100" dirty="0">
                <a:effectLst/>
                <a:latin typeface="Manrope" panose="020B0604020202020204" charset="0"/>
                <a:ea typeface="DengXian" panose="02010600030101010101" pitchFamily="2" charset="-122"/>
                <a:cs typeface="Times New Roman" panose="02020603050405020304" pitchFamily="18" charset="0"/>
              </a:rPr>
              <a:t>Finding:</a:t>
            </a:r>
            <a:r>
              <a:rPr lang="en-US" sz="1000" kern="100" dirty="0">
                <a:effectLst/>
                <a:latin typeface="Manrope" panose="020B0604020202020204" charset="0"/>
                <a:ea typeface="DengXian" panose="02010600030101010101" pitchFamily="2" charset="-122"/>
                <a:cs typeface="Times New Roman" panose="02020603050405020304" pitchFamily="18" charset="0"/>
              </a:rPr>
              <a:t> The </a:t>
            </a:r>
            <a:r>
              <a:rPr lang="en-US" sz="1000" kern="100" dirty="0" err="1">
                <a:effectLst/>
                <a:latin typeface="Manrope" panose="020B0604020202020204" charset="0"/>
                <a:ea typeface="DengXian" panose="02010600030101010101" pitchFamily="2" charset="-122"/>
                <a:cs typeface="Times New Roman" panose="02020603050405020304" pitchFamily="18" charset="0"/>
              </a:rPr>
              <a:t>Risk_Score</a:t>
            </a:r>
            <a:r>
              <a:rPr lang="en-US" sz="1000" kern="100" dirty="0">
                <a:effectLst/>
                <a:latin typeface="Manrope" panose="020B0604020202020204" charset="0"/>
                <a:ea typeface="DengXian" panose="02010600030101010101" pitchFamily="2" charset="-122"/>
                <a:cs typeface="Times New Roman" panose="02020603050405020304" pitchFamily="18" charset="0"/>
              </a:rPr>
              <a:t> feature showed an almost perfect correlation with the </a:t>
            </a:r>
            <a:r>
              <a:rPr lang="en-US" sz="1000" kern="100" dirty="0" err="1">
                <a:effectLst/>
                <a:latin typeface="Manrope" panose="020B0604020202020204" charset="0"/>
                <a:ea typeface="DengXian" panose="02010600030101010101" pitchFamily="2" charset="-122"/>
                <a:cs typeface="Times New Roman" panose="02020603050405020304" pitchFamily="18" charset="0"/>
              </a:rPr>
              <a:t>Fraud_Label</a:t>
            </a:r>
            <a:r>
              <a:rPr lang="en-US" sz="1000" kern="100" dirty="0">
                <a:effectLst/>
                <a:latin typeface="Manrope" panose="020B0604020202020204" charset="0"/>
                <a:ea typeface="DengXian" panose="02010600030101010101" pitchFamily="2" charset="-122"/>
                <a:cs typeface="Times New Roman" panose="02020603050405020304" pitchFamily="18" charset="0"/>
              </a:rPr>
              <a:t>. </a:t>
            </a:r>
            <a:endParaRPr lang="en-US" sz="1200" kern="100" dirty="0">
              <a:effectLst/>
              <a:latin typeface="Manrope" panose="020B0604020202020204" charset="0"/>
              <a:ea typeface="DengXian" panose="02010600030101010101" pitchFamily="2" charset="-122"/>
              <a:cs typeface="Times New Roman" panose="02020603050405020304" pitchFamily="18" charset="0"/>
            </a:endParaRPr>
          </a:p>
          <a:p>
            <a:pPr marL="742950" marR="0" lvl="1" indent="-285750">
              <a:lnSpc>
                <a:spcPct val="200000"/>
              </a:lnSpc>
              <a:spcAft>
                <a:spcPts val="800"/>
              </a:spcAft>
              <a:buSzPts val="1000"/>
              <a:buFont typeface="Courier New" panose="02070309020205020404" pitchFamily="49" charset="0"/>
              <a:buChar char="o"/>
              <a:tabLst>
                <a:tab pos="914400" algn="l"/>
              </a:tabLst>
            </a:pPr>
            <a:r>
              <a:rPr lang="en-US" sz="1000" kern="100" dirty="0">
                <a:effectLst/>
                <a:latin typeface="Manrope" panose="020B0604020202020204" charset="0"/>
                <a:ea typeface="DengXian" panose="02010600030101010101" pitchFamily="2" charset="-122"/>
                <a:cs typeface="Times New Roman" panose="02020603050405020304" pitchFamily="18" charset="0"/>
              </a:rPr>
              <a:t>In synthetic datasets, such features might be directly engineered from the target.</a:t>
            </a:r>
            <a:endParaRPr lang="en-US" sz="1200" kern="100" dirty="0">
              <a:effectLst/>
              <a:latin typeface="Manrope" panose="020B0604020202020204" charset="0"/>
              <a:ea typeface="DengXian" panose="02010600030101010101" pitchFamily="2" charset="-122"/>
              <a:cs typeface="Times New Roman" panose="02020603050405020304" pitchFamily="18" charset="0"/>
            </a:endParaRPr>
          </a:p>
          <a:p>
            <a:pPr marL="742950" marR="0" lvl="1" indent="-285750">
              <a:lnSpc>
                <a:spcPct val="200000"/>
              </a:lnSpc>
              <a:spcAft>
                <a:spcPts val="800"/>
              </a:spcAft>
              <a:buSzPts val="1000"/>
              <a:buFont typeface="Courier New" panose="02070309020205020404" pitchFamily="49" charset="0"/>
              <a:buChar char="o"/>
              <a:tabLst>
                <a:tab pos="914400" algn="l"/>
              </a:tabLst>
            </a:pPr>
            <a:r>
              <a:rPr lang="en-US" sz="1000" kern="100" dirty="0">
                <a:effectLst/>
                <a:latin typeface="Manrope" panose="020B0604020202020204" charset="0"/>
                <a:ea typeface="DengXian" panose="02010600030101010101" pitchFamily="2" charset="-122"/>
                <a:cs typeface="Times New Roman" panose="02020603050405020304" pitchFamily="18" charset="0"/>
              </a:rPr>
              <a:t>In real-world scenarios, this strong correlation could indicate </a:t>
            </a:r>
            <a:r>
              <a:rPr lang="en-US" sz="1000" b="1" kern="100" dirty="0">
                <a:effectLst/>
                <a:latin typeface="Manrope" panose="020B0604020202020204" charset="0"/>
                <a:ea typeface="DengXian" panose="02010600030101010101" pitchFamily="2" charset="-122"/>
                <a:cs typeface="Times New Roman" panose="02020603050405020304" pitchFamily="18" charset="0"/>
              </a:rPr>
              <a:t>Data Leakage</a:t>
            </a:r>
            <a:r>
              <a:rPr lang="en-US" sz="1000" kern="100" dirty="0">
                <a:effectLst/>
                <a:latin typeface="Manrope" panose="020B0604020202020204" charset="0"/>
                <a:ea typeface="DengXian" panose="02010600030101010101" pitchFamily="2" charset="-122"/>
                <a:cs typeface="Times New Roman" panose="02020603050405020304" pitchFamily="18" charset="0"/>
              </a:rPr>
              <a:t>, where information from the target variable is inadvertently included in the features.</a:t>
            </a:r>
            <a:endParaRPr lang="en-US" sz="1200" kern="100" dirty="0">
              <a:effectLst/>
              <a:latin typeface="Manrope" panose="020B0604020202020204" charset="0"/>
              <a:ea typeface="DengXian" panose="02010600030101010101" pitchFamily="2" charset="-122"/>
              <a:cs typeface="Times New Roman" panose="02020603050405020304" pitchFamily="18" charset="0"/>
            </a:endParaRPr>
          </a:p>
          <a:p>
            <a:pPr marL="342900" marR="0" lvl="0" indent="-342900">
              <a:lnSpc>
                <a:spcPct val="200000"/>
              </a:lnSpc>
              <a:spcAft>
                <a:spcPts val="800"/>
              </a:spcAft>
              <a:buSzPts val="1000"/>
              <a:buFont typeface="Symbol" panose="05050102010706020507" pitchFamily="18" charset="2"/>
              <a:buChar char=""/>
              <a:tabLst>
                <a:tab pos="457200" algn="l"/>
              </a:tabLst>
            </a:pPr>
            <a:r>
              <a:rPr lang="en-US" sz="1000" b="1" kern="100" dirty="0">
                <a:effectLst/>
                <a:latin typeface="Manrope" panose="020B0604020202020204" charset="0"/>
                <a:ea typeface="DengXian" panose="02010600030101010101" pitchFamily="2" charset="-122"/>
                <a:cs typeface="Times New Roman" panose="02020603050405020304" pitchFamily="18" charset="0"/>
              </a:rPr>
              <a:t>Decision:</a:t>
            </a:r>
            <a:r>
              <a:rPr lang="en-US" sz="1000" kern="100" dirty="0">
                <a:effectLst/>
                <a:latin typeface="Manrope" panose="020B0604020202020204" charset="0"/>
                <a:ea typeface="DengXian" panose="02010600030101010101" pitchFamily="2" charset="-122"/>
                <a:cs typeface="Times New Roman" panose="02020603050405020304" pitchFamily="18" charset="0"/>
              </a:rPr>
              <a:t> To ensure a more realistic and generalizable model performance evaluation, the </a:t>
            </a:r>
            <a:r>
              <a:rPr lang="en-US" sz="1000" kern="100" dirty="0" err="1">
                <a:effectLst/>
                <a:latin typeface="Manrope" panose="020B0604020202020204" charset="0"/>
                <a:ea typeface="DengXian" panose="02010600030101010101" pitchFamily="2" charset="-122"/>
                <a:cs typeface="Times New Roman" panose="02020603050405020304" pitchFamily="18" charset="0"/>
              </a:rPr>
              <a:t>Risk_Score</a:t>
            </a:r>
            <a:r>
              <a:rPr lang="en-US" sz="1000" kern="100" dirty="0">
                <a:effectLst/>
                <a:latin typeface="Manrope" panose="020B0604020202020204" charset="0"/>
                <a:ea typeface="DengXian" panose="02010600030101010101" pitchFamily="2" charset="-122"/>
                <a:cs typeface="Times New Roman" panose="02020603050405020304" pitchFamily="18" charset="0"/>
              </a:rPr>
              <a:t> feature was removed from the dataset.</a:t>
            </a:r>
            <a:endParaRPr lang="en-US" sz="1200" kern="100" dirty="0">
              <a:effectLst/>
              <a:latin typeface="Manrope" panose="020B060402020202020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2669213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31" name="Google Shape;631;p64"/>
          <p:cNvSpPr/>
          <p:nvPr/>
        </p:nvSpPr>
        <p:spPr>
          <a:xfrm rot="10800000">
            <a:off x="4756162" y="976004"/>
            <a:ext cx="2449433" cy="2449433"/>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4"/>
          <p:cNvSpPr/>
          <p:nvPr/>
        </p:nvSpPr>
        <p:spPr>
          <a:xfrm rot="-4376525" flipH="1">
            <a:off x="5282853" y="2489944"/>
            <a:ext cx="4772728" cy="424129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F53150E5-5B22-D3DD-1A3D-B999D53FF837}"/>
              </a:ext>
            </a:extLst>
          </p:cNvPr>
          <p:cNvSpPr txBox="1"/>
          <p:nvPr/>
        </p:nvSpPr>
        <p:spPr>
          <a:xfrm>
            <a:off x="1019836" y="289693"/>
            <a:ext cx="7104328" cy="4964949"/>
          </a:xfrm>
          <a:prstGeom prst="rect">
            <a:avLst/>
          </a:prstGeom>
          <a:noFill/>
        </p:spPr>
        <p:txBody>
          <a:bodyPr wrap="square" rtlCol="0">
            <a:spAutoFit/>
          </a:bodyPr>
          <a:lstStyle/>
          <a:p>
            <a:pPr marL="0" marR="0" algn="ctr">
              <a:lnSpc>
                <a:spcPct val="115000"/>
              </a:lnSpc>
              <a:spcAft>
                <a:spcPts val="800"/>
              </a:spcAft>
              <a:buNone/>
            </a:pPr>
            <a:r>
              <a:rPr lang="en-US" sz="1200" b="1" kern="100" dirty="0">
                <a:effectLst/>
                <a:latin typeface="Manrope" panose="020B0604020202020204" charset="0"/>
                <a:ea typeface="DengXian" panose="02010600030101010101" pitchFamily="2" charset="-122"/>
                <a:cs typeface="Times New Roman" panose="02020603050405020304" pitchFamily="18" charset="0"/>
              </a:rPr>
              <a:t>Model Re-evaluation Without </a:t>
            </a:r>
            <a:r>
              <a:rPr lang="en-US" sz="1200" b="1" kern="100" dirty="0" err="1">
                <a:effectLst/>
                <a:latin typeface="Manrope" panose="020B0604020202020204" charset="0"/>
                <a:ea typeface="DengXian" panose="02010600030101010101" pitchFamily="2" charset="-122"/>
                <a:cs typeface="Times New Roman" panose="02020603050405020304" pitchFamily="18" charset="0"/>
              </a:rPr>
              <a:t>Risk_Score</a:t>
            </a:r>
            <a:endParaRPr lang="en-US" sz="1800" kern="100" dirty="0">
              <a:effectLst/>
              <a:latin typeface="Manrope" panose="020B0604020202020204" charset="0"/>
              <a:ea typeface="DengXian" panose="02010600030101010101" pitchFamily="2" charset="-122"/>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000" b="1" kern="100" dirty="0">
                <a:effectLst/>
                <a:latin typeface="Manrope" panose="020B0604020202020204" charset="0"/>
                <a:ea typeface="DengXian" panose="02010600030101010101" pitchFamily="2" charset="-122"/>
                <a:cs typeface="Times New Roman" panose="02020603050405020304" pitchFamily="18" charset="0"/>
              </a:rPr>
              <a:t>Retraining:</a:t>
            </a:r>
            <a:r>
              <a:rPr lang="en-US" sz="1000" kern="100" dirty="0">
                <a:effectLst/>
                <a:latin typeface="Manrope" panose="020B0604020202020204" charset="0"/>
                <a:ea typeface="DengXian" panose="02010600030101010101" pitchFamily="2" charset="-122"/>
                <a:cs typeface="Times New Roman" panose="02020603050405020304" pitchFamily="18" charset="0"/>
              </a:rPr>
              <a:t> The </a:t>
            </a:r>
            <a:r>
              <a:rPr lang="en-US" sz="1000" kern="100" dirty="0" err="1">
                <a:effectLst/>
                <a:latin typeface="Manrope" panose="020B0604020202020204" charset="0"/>
                <a:ea typeface="DengXian" panose="02010600030101010101" pitchFamily="2" charset="-122"/>
                <a:cs typeface="Times New Roman" panose="02020603050405020304" pitchFamily="18" charset="0"/>
              </a:rPr>
              <a:t>XGBoost</a:t>
            </a:r>
            <a:r>
              <a:rPr lang="en-US" sz="1000" kern="100" dirty="0">
                <a:effectLst/>
                <a:latin typeface="Manrope" panose="020B0604020202020204" charset="0"/>
                <a:ea typeface="DengXian" panose="02010600030101010101" pitchFamily="2" charset="-122"/>
                <a:cs typeface="Times New Roman" panose="02020603050405020304" pitchFamily="18" charset="0"/>
              </a:rPr>
              <a:t> model was retrained using the same preprocessing steps, but </a:t>
            </a:r>
            <a:r>
              <a:rPr lang="en-US" sz="1000" i="1" kern="100" dirty="0">
                <a:effectLst/>
                <a:latin typeface="Manrope" panose="020B0604020202020204" charset="0"/>
                <a:ea typeface="DengXian" panose="02010600030101010101" pitchFamily="2" charset="-122"/>
                <a:cs typeface="Times New Roman" panose="02020603050405020304" pitchFamily="18" charset="0"/>
              </a:rPr>
              <a:t>without</a:t>
            </a:r>
            <a:r>
              <a:rPr lang="en-US" sz="1000" kern="100" dirty="0">
                <a:effectLst/>
                <a:latin typeface="Manrope" panose="020B0604020202020204" charset="0"/>
                <a:ea typeface="DengXian" panose="02010600030101010101" pitchFamily="2" charset="-122"/>
                <a:cs typeface="Times New Roman" panose="02020603050405020304" pitchFamily="18" charset="0"/>
              </a:rPr>
              <a:t> the </a:t>
            </a:r>
            <a:r>
              <a:rPr lang="en-US" sz="1000" kern="100" dirty="0" err="1">
                <a:effectLst/>
                <a:latin typeface="Manrope" panose="020B0604020202020204" charset="0"/>
                <a:ea typeface="DengXian" panose="02010600030101010101" pitchFamily="2" charset="-122"/>
                <a:cs typeface="Times New Roman" panose="02020603050405020304" pitchFamily="18" charset="0"/>
              </a:rPr>
              <a:t>Risk_Score</a:t>
            </a:r>
            <a:r>
              <a:rPr lang="en-US" sz="1000" kern="100" dirty="0">
                <a:effectLst/>
                <a:latin typeface="Manrope" panose="020B0604020202020204" charset="0"/>
                <a:ea typeface="DengXian" panose="02010600030101010101" pitchFamily="2" charset="-122"/>
                <a:cs typeface="Times New Roman" panose="02020603050405020304" pitchFamily="18" charset="0"/>
              </a:rPr>
              <a:t> feature.</a:t>
            </a:r>
            <a:endParaRPr lang="en-US" sz="1200" kern="100" dirty="0">
              <a:effectLst/>
              <a:latin typeface="Manrope" panose="020B0604020202020204" charset="0"/>
              <a:ea typeface="DengXian" panose="02010600030101010101" pitchFamily="2" charset="-122"/>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000" b="1" kern="100" dirty="0">
                <a:effectLst/>
                <a:latin typeface="Manrope" panose="020B0604020202020204" charset="0"/>
                <a:ea typeface="DengXian" panose="02010600030101010101" pitchFamily="2" charset="-122"/>
                <a:cs typeface="Times New Roman" panose="02020603050405020304" pitchFamily="18" charset="0"/>
              </a:rPr>
              <a:t>Key Evaluation Metrics:</a:t>
            </a:r>
            <a:r>
              <a:rPr lang="en-US" sz="1000" kern="100" dirty="0">
                <a:effectLst/>
                <a:latin typeface="Manrope" panose="020B0604020202020204" charset="0"/>
                <a:ea typeface="DengXian" panose="02010600030101010101" pitchFamily="2" charset="-122"/>
                <a:cs typeface="Times New Roman" panose="02020603050405020304" pitchFamily="18" charset="0"/>
              </a:rPr>
              <a:t> </a:t>
            </a:r>
            <a:endParaRPr lang="en-US" sz="1200" kern="100" dirty="0">
              <a:effectLst/>
              <a:latin typeface="Manrope" panose="020B0604020202020204" charset="0"/>
              <a:ea typeface="DengXian" panose="02010600030101010101" pitchFamily="2" charset="-122"/>
              <a:cs typeface="Times New Roman" panose="02020603050405020304" pitchFamily="18" charset="0"/>
            </a:endParaRPr>
          </a:p>
          <a:p>
            <a:pPr marL="457200" marR="0" lvl="1">
              <a:lnSpc>
                <a:spcPct val="115000"/>
              </a:lnSpc>
              <a:spcAft>
                <a:spcPts val="800"/>
              </a:spcAft>
              <a:buSzPts val="1000"/>
              <a:tabLst>
                <a:tab pos="914400" algn="l"/>
              </a:tabLst>
            </a:pPr>
            <a:endParaRPr lang="en-US" sz="1000" b="1" kern="100" dirty="0">
              <a:latin typeface="Manrope" panose="020B0604020202020204" charset="0"/>
              <a:ea typeface="DengXian" panose="02010600030101010101" pitchFamily="2" charset="-122"/>
              <a:cs typeface="Times New Roman" panose="02020603050405020304" pitchFamily="18" charset="0"/>
            </a:endParaRPr>
          </a:p>
          <a:p>
            <a:pPr marL="457200" marR="0" lvl="1">
              <a:lnSpc>
                <a:spcPct val="115000"/>
              </a:lnSpc>
              <a:spcAft>
                <a:spcPts val="800"/>
              </a:spcAft>
              <a:buSzPts val="1000"/>
              <a:tabLst>
                <a:tab pos="914400" algn="l"/>
              </a:tabLst>
            </a:pPr>
            <a:endParaRPr lang="en-US" sz="1000" b="1" kern="100" dirty="0">
              <a:effectLst/>
              <a:latin typeface="Manrope" panose="020B0604020202020204" charset="0"/>
              <a:ea typeface="DengXian" panose="02010600030101010101" pitchFamily="2" charset="-122"/>
              <a:cs typeface="Times New Roman" panose="02020603050405020304" pitchFamily="18" charset="0"/>
            </a:endParaRPr>
          </a:p>
          <a:p>
            <a:pPr marL="457200" marR="0" lvl="1">
              <a:lnSpc>
                <a:spcPct val="115000"/>
              </a:lnSpc>
              <a:spcAft>
                <a:spcPts val="800"/>
              </a:spcAft>
              <a:buSzPts val="1000"/>
              <a:tabLst>
                <a:tab pos="914400" algn="l"/>
              </a:tabLst>
            </a:pPr>
            <a:endParaRPr lang="en-US" sz="1000" b="1" kern="100" dirty="0">
              <a:latin typeface="Manrope" panose="020B0604020202020204" charset="0"/>
              <a:ea typeface="DengXian" panose="02010600030101010101" pitchFamily="2" charset="-122"/>
              <a:cs typeface="Times New Roman" panose="02020603050405020304" pitchFamily="18" charset="0"/>
            </a:endParaRPr>
          </a:p>
          <a:p>
            <a:pPr marL="457200" marR="0" lvl="1">
              <a:lnSpc>
                <a:spcPct val="115000"/>
              </a:lnSpc>
              <a:spcAft>
                <a:spcPts val="800"/>
              </a:spcAft>
              <a:buSzPts val="1000"/>
              <a:tabLst>
                <a:tab pos="914400" algn="l"/>
              </a:tabLst>
            </a:pPr>
            <a:endParaRPr lang="en-US" sz="1200" kern="100" dirty="0">
              <a:effectLst/>
              <a:latin typeface="Manrope" panose="020B0604020202020204" charset="0"/>
              <a:ea typeface="DengXian" panose="02010600030101010101" pitchFamily="2" charset="-122"/>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000" b="1" kern="100" dirty="0">
                <a:effectLst/>
                <a:latin typeface="Manrope" panose="020B0604020202020204" charset="0"/>
                <a:ea typeface="DengXian" panose="02010600030101010101" pitchFamily="2" charset="-122"/>
                <a:cs typeface="Times New Roman" panose="02020603050405020304" pitchFamily="18" charset="0"/>
              </a:rPr>
              <a:t>Confusion Matrix:</a:t>
            </a:r>
            <a:r>
              <a:rPr lang="en-US" sz="1000" kern="100" dirty="0">
                <a:effectLst/>
                <a:latin typeface="Manrope" panose="020B0604020202020204" charset="0"/>
                <a:ea typeface="DengXian" panose="02010600030101010101" pitchFamily="2" charset="-122"/>
                <a:cs typeface="Times New Roman" panose="02020603050405020304" pitchFamily="18" charset="0"/>
              </a:rPr>
              <a:t> </a:t>
            </a:r>
            <a:endParaRPr lang="en-US" sz="1200" kern="100" dirty="0">
              <a:effectLst/>
              <a:latin typeface="Manrope" panose="020B0604020202020204" charset="0"/>
              <a:ea typeface="DengXian" panose="02010600030101010101" pitchFamily="2" charset="-122"/>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000" b="1" kern="100" dirty="0">
              <a:effectLst/>
              <a:latin typeface="Manrope" panose="020B0604020202020204" charset="0"/>
              <a:ea typeface="DengXian" panose="02010600030101010101" pitchFamily="2" charset="-122"/>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000" b="1" kern="100" dirty="0">
              <a:latin typeface="Manrope" panose="020B0604020202020204" charset="0"/>
              <a:ea typeface="DengXian" panose="02010600030101010101" pitchFamily="2" charset="-122"/>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000" b="1" kern="100" dirty="0">
              <a:effectLst/>
              <a:latin typeface="Manrope" panose="020B0604020202020204" charset="0"/>
              <a:ea typeface="DengXian" panose="02010600030101010101" pitchFamily="2" charset="-122"/>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000" b="1" kern="100" dirty="0">
              <a:latin typeface="Manrope" panose="020B0604020202020204" charset="0"/>
              <a:ea typeface="DengXian" panose="02010600030101010101" pitchFamily="2" charset="-122"/>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000" b="1" kern="100" dirty="0">
              <a:effectLst/>
              <a:latin typeface="Manrope" panose="020B0604020202020204" charset="0"/>
              <a:ea typeface="DengXian" panose="02010600030101010101" pitchFamily="2" charset="-122"/>
              <a:cs typeface="Times New Roman" panose="02020603050405020304" pitchFamily="18" charset="0"/>
            </a:endParaRPr>
          </a:p>
          <a:p>
            <a:pPr marL="342900" indent="-342900">
              <a:lnSpc>
                <a:spcPct val="115000"/>
              </a:lnSpc>
              <a:spcAft>
                <a:spcPts val="800"/>
              </a:spcAft>
              <a:buSzPts val="1000"/>
              <a:buFont typeface="Symbol" panose="05050102010706020507" pitchFamily="18" charset="2"/>
              <a:buChar char=""/>
              <a:tabLst>
                <a:tab pos="457200" algn="l"/>
              </a:tabLst>
            </a:pPr>
            <a:r>
              <a:rPr lang="en-US" sz="1000" b="1" kern="100" dirty="0">
                <a:effectLst/>
                <a:latin typeface="Manrope" panose="020B0604020202020204" charset="0"/>
                <a:ea typeface="DengXian" panose="02010600030101010101" pitchFamily="2" charset="-122"/>
                <a:cs typeface="Times New Roman" panose="02020603050405020304" pitchFamily="18" charset="0"/>
              </a:rPr>
              <a:t>Conclusion:</a:t>
            </a:r>
            <a:r>
              <a:rPr lang="en-US" sz="1000" kern="100" dirty="0">
                <a:effectLst/>
                <a:latin typeface="Manrope" panose="020B0604020202020204" charset="0"/>
                <a:ea typeface="DengXian" panose="02010600030101010101" pitchFamily="2" charset="-122"/>
                <a:cs typeface="Times New Roman" panose="02020603050405020304" pitchFamily="18" charset="0"/>
              </a:rPr>
              <a:t> </a:t>
            </a:r>
            <a:r>
              <a:rPr lang="en-US" sz="1000"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000" kern="100" dirty="0">
                <a:latin typeface="Manrope" panose="020B0604020202020204" charset="0"/>
                <a:ea typeface="DengXian" panose="02010600030101010101" pitchFamily="2" charset="-122"/>
                <a:cs typeface="Times New Roman" panose="02020603050405020304" pitchFamily="18" charset="0"/>
              </a:rPr>
              <a:t>The model continues to show strong performance in detecting fraud, with high precision and a good balance of recall. Importantly, without the </a:t>
            </a:r>
            <a:r>
              <a:rPr lang="en-US" sz="1000" kern="100" dirty="0" err="1">
                <a:latin typeface="Manrope" panose="020B0604020202020204" charset="0"/>
                <a:ea typeface="DengXian" panose="02010600030101010101" pitchFamily="2" charset="-122"/>
                <a:cs typeface="Times New Roman" panose="02020603050405020304" pitchFamily="18" charset="0"/>
              </a:rPr>
              <a:t>Risk_Score</a:t>
            </a:r>
            <a:r>
              <a:rPr lang="en-US" sz="1000" kern="100" dirty="0">
                <a:latin typeface="Manrope" panose="020B0604020202020204" charset="0"/>
                <a:ea typeface="DengXian" panose="02010600030101010101" pitchFamily="2" charset="-122"/>
                <a:cs typeface="Times New Roman" panose="02020603050405020304" pitchFamily="18" charset="0"/>
              </a:rPr>
              <a:t> feature, the results are no longer unrealistically perfect, providing a more realistic assessment of the model's capabilities for real-world application.</a:t>
            </a:r>
          </a:p>
          <a:p>
            <a:endParaRPr lang="en-US" dirty="0"/>
          </a:p>
        </p:txBody>
      </p:sp>
      <p:pic>
        <p:nvPicPr>
          <p:cNvPr id="14" name="Picture 13">
            <a:extLst>
              <a:ext uri="{FF2B5EF4-FFF2-40B4-BE49-F238E27FC236}">
                <a16:creationId xmlns:a16="http://schemas.microsoft.com/office/drawing/2014/main" id="{0BCE66CB-6DA3-8726-8711-B3F2B2AF4F5D}"/>
              </a:ext>
            </a:extLst>
          </p:cNvPr>
          <p:cNvPicPr>
            <a:picLocks noChangeAspect="1"/>
          </p:cNvPicPr>
          <p:nvPr/>
        </p:nvPicPr>
        <p:blipFill>
          <a:blip r:embed="rId3"/>
          <a:stretch>
            <a:fillRect/>
          </a:stretch>
        </p:blipFill>
        <p:spPr>
          <a:xfrm>
            <a:off x="3203139" y="976003"/>
            <a:ext cx="2920353" cy="1071221"/>
          </a:xfrm>
          <a:prstGeom prst="rect">
            <a:avLst/>
          </a:prstGeom>
        </p:spPr>
      </p:pic>
      <p:pic>
        <p:nvPicPr>
          <p:cNvPr id="16" name="Picture 15">
            <a:extLst>
              <a:ext uri="{FF2B5EF4-FFF2-40B4-BE49-F238E27FC236}">
                <a16:creationId xmlns:a16="http://schemas.microsoft.com/office/drawing/2014/main" id="{795B7939-148F-F94D-ACCF-29A3EE4AE5BD}"/>
              </a:ext>
            </a:extLst>
          </p:cNvPr>
          <p:cNvPicPr>
            <a:picLocks noChangeAspect="1"/>
          </p:cNvPicPr>
          <p:nvPr/>
        </p:nvPicPr>
        <p:blipFill>
          <a:blip r:embed="rId4"/>
          <a:stretch>
            <a:fillRect/>
          </a:stretch>
        </p:blipFill>
        <p:spPr>
          <a:xfrm>
            <a:off x="3304480" y="2263784"/>
            <a:ext cx="2717677" cy="182627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pic>
        <p:nvPicPr>
          <p:cNvPr id="7" name="Picture 6">
            <a:extLst>
              <a:ext uri="{FF2B5EF4-FFF2-40B4-BE49-F238E27FC236}">
                <a16:creationId xmlns:a16="http://schemas.microsoft.com/office/drawing/2014/main" id="{AD7E8EBA-7411-36AD-B822-BA997DAE7A58}"/>
              </a:ext>
            </a:extLst>
          </p:cNvPr>
          <p:cNvPicPr>
            <a:picLocks noChangeAspect="1"/>
          </p:cNvPicPr>
          <p:nvPr/>
        </p:nvPicPr>
        <p:blipFill>
          <a:blip r:embed="rId3"/>
          <a:stretch>
            <a:fillRect/>
          </a:stretch>
        </p:blipFill>
        <p:spPr>
          <a:xfrm>
            <a:off x="4963457" y="488083"/>
            <a:ext cx="3978012" cy="1676802"/>
          </a:xfrm>
          <a:prstGeom prst="rect">
            <a:avLst/>
          </a:prstGeom>
        </p:spPr>
      </p:pic>
      <p:pic>
        <p:nvPicPr>
          <p:cNvPr id="9" name="Picture 8">
            <a:extLst>
              <a:ext uri="{FF2B5EF4-FFF2-40B4-BE49-F238E27FC236}">
                <a16:creationId xmlns:a16="http://schemas.microsoft.com/office/drawing/2014/main" id="{72839819-9ACE-21C6-7F32-26D17A3071DF}"/>
              </a:ext>
            </a:extLst>
          </p:cNvPr>
          <p:cNvPicPr>
            <a:picLocks noChangeAspect="1"/>
          </p:cNvPicPr>
          <p:nvPr/>
        </p:nvPicPr>
        <p:blipFill>
          <a:blip r:embed="rId4"/>
          <a:stretch>
            <a:fillRect/>
          </a:stretch>
        </p:blipFill>
        <p:spPr>
          <a:xfrm>
            <a:off x="320511" y="2520761"/>
            <a:ext cx="3978013" cy="1759391"/>
          </a:xfrm>
          <a:prstGeom prst="rect">
            <a:avLst/>
          </a:prstGeom>
        </p:spPr>
      </p:pic>
      <p:pic>
        <p:nvPicPr>
          <p:cNvPr id="11" name="Picture 10">
            <a:extLst>
              <a:ext uri="{FF2B5EF4-FFF2-40B4-BE49-F238E27FC236}">
                <a16:creationId xmlns:a16="http://schemas.microsoft.com/office/drawing/2014/main" id="{16664884-2EC4-8F54-0038-EDB2219A8B86}"/>
              </a:ext>
            </a:extLst>
          </p:cNvPr>
          <p:cNvPicPr>
            <a:picLocks noChangeAspect="1"/>
          </p:cNvPicPr>
          <p:nvPr/>
        </p:nvPicPr>
        <p:blipFill>
          <a:blip r:embed="rId5"/>
          <a:stretch>
            <a:fillRect/>
          </a:stretch>
        </p:blipFill>
        <p:spPr>
          <a:xfrm>
            <a:off x="4963457" y="2520760"/>
            <a:ext cx="3978013" cy="1759391"/>
          </a:xfrm>
          <a:prstGeom prst="rect">
            <a:avLst/>
          </a:prstGeom>
        </p:spPr>
      </p:pic>
      <p:sp>
        <p:nvSpPr>
          <p:cNvPr id="12" name="TextBox 11">
            <a:extLst>
              <a:ext uri="{FF2B5EF4-FFF2-40B4-BE49-F238E27FC236}">
                <a16:creationId xmlns:a16="http://schemas.microsoft.com/office/drawing/2014/main" id="{05C1C3E2-F56E-7813-E47C-58550D1CF843}"/>
              </a:ext>
            </a:extLst>
          </p:cNvPr>
          <p:cNvSpPr txBox="1"/>
          <p:nvPr/>
        </p:nvSpPr>
        <p:spPr>
          <a:xfrm>
            <a:off x="1418485" y="1064874"/>
            <a:ext cx="2422458" cy="523220"/>
          </a:xfrm>
          <a:prstGeom prst="rect">
            <a:avLst/>
          </a:prstGeom>
          <a:noFill/>
        </p:spPr>
        <p:txBody>
          <a:bodyPr wrap="none" rtlCol="0">
            <a:spAutoFit/>
          </a:bodyPr>
          <a:lstStyle/>
          <a:p>
            <a:r>
              <a:rPr lang="en-US" sz="2800" dirty="0">
                <a:latin typeface="Manrope" panose="020B0604020202020204" charset="0"/>
              </a:rPr>
              <a:t>O</a:t>
            </a:r>
            <a:r>
              <a:rPr lang="en-US" altLang="zh-CN" sz="2800" dirty="0">
                <a:latin typeface="Manrope" panose="020B0604020202020204" charset="0"/>
              </a:rPr>
              <a:t>ther Models</a:t>
            </a:r>
            <a:endParaRPr lang="en-US" sz="2800" dirty="0">
              <a:latin typeface="Manrope" panose="020B0604020202020204" charset="0"/>
            </a:endParaRPr>
          </a:p>
        </p:txBody>
      </p:sp>
      <p:sp>
        <p:nvSpPr>
          <p:cNvPr id="13" name="Google Shape;1020;p91">
            <a:extLst>
              <a:ext uri="{FF2B5EF4-FFF2-40B4-BE49-F238E27FC236}">
                <a16:creationId xmlns:a16="http://schemas.microsoft.com/office/drawing/2014/main" id="{8DDEC32F-BE37-4580-CB98-DFDB64DB17D5}"/>
              </a:ext>
            </a:extLst>
          </p:cNvPr>
          <p:cNvSpPr/>
          <p:nvPr/>
        </p:nvSpPr>
        <p:spPr>
          <a:xfrm>
            <a:off x="858990" y="1147958"/>
            <a:ext cx="457926" cy="357052"/>
          </a:xfrm>
          <a:custGeom>
            <a:avLst/>
            <a:gdLst/>
            <a:ahLst/>
            <a:cxnLst/>
            <a:rect l="l" t="t" r="r" b="b"/>
            <a:pathLst>
              <a:path w="12729" h="9925" extrusionOk="0">
                <a:moveTo>
                  <a:pt x="925" y="3644"/>
                </a:moveTo>
                <a:cubicBezTo>
                  <a:pt x="944" y="3644"/>
                  <a:pt x="963" y="3648"/>
                  <a:pt x="978" y="3655"/>
                </a:cubicBezTo>
                <a:lnTo>
                  <a:pt x="1608" y="3970"/>
                </a:lnTo>
                <a:lnTo>
                  <a:pt x="1608" y="5923"/>
                </a:lnTo>
                <a:lnTo>
                  <a:pt x="978" y="6239"/>
                </a:lnTo>
                <a:cubicBezTo>
                  <a:pt x="963" y="6253"/>
                  <a:pt x="945" y="6259"/>
                  <a:pt x="926" y="6259"/>
                </a:cubicBezTo>
                <a:cubicBezTo>
                  <a:pt x="863" y="6259"/>
                  <a:pt x="788" y="6192"/>
                  <a:pt x="788" y="6144"/>
                </a:cubicBezTo>
                <a:lnTo>
                  <a:pt x="788" y="3781"/>
                </a:lnTo>
                <a:cubicBezTo>
                  <a:pt x="788" y="3685"/>
                  <a:pt x="862" y="3644"/>
                  <a:pt x="925" y="3644"/>
                </a:cubicBezTo>
                <a:close/>
                <a:moveTo>
                  <a:pt x="10177" y="1796"/>
                </a:moveTo>
                <a:lnTo>
                  <a:pt x="10177" y="8129"/>
                </a:lnTo>
                <a:lnTo>
                  <a:pt x="2458" y="5892"/>
                </a:lnTo>
                <a:lnTo>
                  <a:pt x="2458" y="4033"/>
                </a:lnTo>
                <a:lnTo>
                  <a:pt x="10177" y="1796"/>
                </a:lnTo>
                <a:close/>
                <a:moveTo>
                  <a:pt x="4128" y="7247"/>
                </a:moveTo>
                <a:lnTo>
                  <a:pt x="6963" y="8066"/>
                </a:lnTo>
                <a:cubicBezTo>
                  <a:pt x="6648" y="8507"/>
                  <a:pt x="6176" y="8822"/>
                  <a:pt x="5640" y="8822"/>
                </a:cubicBezTo>
                <a:cubicBezTo>
                  <a:pt x="4758" y="8822"/>
                  <a:pt x="4097" y="8097"/>
                  <a:pt x="4128" y="7247"/>
                </a:cubicBezTo>
                <a:close/>
                <a:moveTo>
                  <a:pt x="11374" y="820"/>
                </a:moveTo>
                <a:cubicBezTo>
                  <a:pt x="11626" y="820"/>
                  <a:pt x="11815" y="1009"/>
                  <a:pt x="11815" y="1261"/>
                </a:cubicBezTo>
                <a:lnTo>
                  <a:pt x="11815" y="8696"/>
                </a:lnTo>
                <a:cubicBezTo>
                  <a:pt x="11815" y="8916"/>
                  <a:pt x="11626" y="9137"/>
                  <a:pt x="11374" y="9137"/>
                </a:cubicBezTo>
                <a:cubicBezTo>
                  <a:pt x="11154" y="9137"/>
                  <a:pt x="10996" y="8916"/>
                  <a:pt x="10996" y="8696"/>
                </a:cubicBezTo>
                <a:lnTo>
                  <a:pt x="10996" y="1261"/>
                </a:lnTo>
                <a:cubicBezTo>
                  <a:pt x="10996" y="1009"/>
                  <a:pt x="11185" y="820"/>
                  <a:pt x="11374" y="820"/>
                </a:cubicBezTo>
                <a:close/>
                <a:moveTo>
                  <a:pt x="11437" y="1"/>
                </a:moveTo>
                <a:cubicBezTo>
                  <a:pt x="10839" y="1"/>
                  <a:pt x="10366" y="379"/>
                  <a:pt x="10240" y="883"/>
                </a:cubicBezTo>
                <a:lnTo>
                  <a:pt x="2080" y="3246"/>
                </a:lnTo>
                <a:lnTo>
                  <a:pt x="1387" y="2899"/>
                </a:lnTo>
                <a:cubicBezTo>
                  <a:pt x="1251" y="2831"/>
                  <a:pt x="1109" y="2800"/>
                  <a:pt x="970" y="2800"/>
                </a:cubicBezTo>
                <a:cubicBezTo>
                  <a:pt x="466" y="2800"/>
                  <a:pt x="1" y="3213"/>
                  <a:pt x="1" y="3781"/>
                </a:cubicBezTo>
                <a:lnTo>
                  <a:pt x="1" y="6144"/>
                </a:lnTo>
                <a:cubicBezTo>
                  <a:pt x="1" y="6687"/>
                  <a:pt x="465" y="7094"/>
                  <a:pt x="983" y="7094"/>
                </a:cubicBezTo>
                <a:cubicBezTo>
                  <a:pt x="1127" y="7094"/>
                  <a:pt x="1275" y="7063"/>
                  <a:pt x="1419" y="6995"/>
                </a:cubicBezTo>
                <a:lnTo>
                  <a:pt x="2143" y="6648"/>
                </a:lnTo>
                <a:lnTo>
                  <a:pt x="3340" y="6995"/>
                </a:lnTo>
                <a:cubicBezTo>
                  <a:pt x="3151" y="8412"/>
                  <a:pt x="4254" y="9641"/>
                  <a:pt x="5672" y="9641"/>
                </a:cubicBezTo>
                <a:cubicBezTo>
                  <a:pt x="6585" y="9641"/>
                  <a:pt x="7405" y="9074"/>
                  <a:pt x="7814" y="8286"/>
                </a:cubicBezTo>
                <a:lnTo>
                  <a:pt x="10271" y="9011"/>
                </a:lnTo>
                <a:cubicBezTo>
                  <a:pt x="10429" y="9515"/>
                  <a:pt x="10902" y="9925"/>
                  <a:pt x="11469" y="9925"/>
                </a:cubicBezTo>
                <a:cubicBezTo>
                  <a:pt x="12130" y="9925"/>
                  <a:pt x="12729" y="9358"/>
                  <a:pt x="12729" y="8664"/>
                </a:cubicBezTo>
                <a:lnTo>
                  <a:pt x="12729" y="1198"/>
                </a:lnTo>
                <a:cubicBezTo>
                  <a:pt x="12634" y="536"/>
                  <a:pt x="12099" y="1"/>
                  <a:pt x="11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8">
          <a:extLst>
            <a:ext uri="{FF2B5EF4-FFF2-40B4-BE49-F238E27FC236}">
              <a16:creationId xmlns:a16="http://schemas.microsoft.com/office/drawing/2014/main" id="{E6462631-DD69-E6D6-ED75-B9F520742552}"/>
            </a:ext>
          </a:extLst>
        </p:cNvPr>
        <p:cNvGrpSpPr/>
        <p:nvPr/>
      </p:nvGrpSpPr>
      <p:grpSpPr>
        <a:xfrm>
          <a:off x="0" y="0"/>
          <a:ext cx="0" cy="0"/>
          <a:chOff x="0" y="0"/>
          <a:chExt cx="0" cy="0"/>
        </a:xfrm>
      </p:grpSpPr>
      <p:sp>
        <p:nvSpPr>
          <p:cNvPr id="1569" name="Google Shape;1569;p117">
            <a:extLst>
              <a:ext uri="{FF2B5EF4-FFF2-40B4-BE49-F238E27FC236}">
                <a16:creationId xmlns:a16="http://schemas.microsoft.com/office/drawing/2014/main" id="{F0AC515B-A805-FF10-861E-DC53C081073F}"/>
              </a:ext>
            </a:extLst>
          </p:cNvPr>
          <p:cNvSpPr txBox="1">
            <a:spLocks noGrp="1"/>
          </p:cNvSpPr>
          <p:nvPr>
            <p:ph type="title"/>
          </p:nvPr>
        </p:nvSpPr>
        <p:spPr>
          <a:xfrm>
            <a:off x="1276650" y="393679"/>
            <a:ext cx="6590700" cy="100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latin typeface="Manrope" panose="020B0604020202020204" charset="0"/>
              </a:rPr>
              <a:t>Conclusion</a:t>
            </a:r>
            <a:endParaRPr sz="4800" dirty="0">
              <a:latin typeface="Manrope" panose="020B0604020202020204" charset="0"/>
            </a:endParaRPr>
          </a:p>
        </p:txBody>
      </p:sp>
      <p:sp>
        <p:nvSpPr>
          <p:cNvPr id="3" name="TextBox 2">
            <a:extLst>
              <a:ext uri="{FF2B5EF4-FFF2-40B4-BE49-F238E27FC236}">
                <a16:creationId xmlns:a16="http://schemas.microsoft.com/office/drawing/2014/main" id="{6DCF241E-353B-51ED-DAA4-54721F83F5FD}"/>
              </a:ext>
            </a:extLst>
          </p:cNvPr>
          <p:cNvSpPr txBox="1"/>
          <p:nvPr/>
        </p:nvSpPr>
        <p:spPr>
          <a:xfrm>
            <a:off x="1276650" y="1621411"/>
            <a:ext cx="7561685" cy="2731517"/>
          </a:xfrm>
          <a:prstGeom prst="rect">
            <a:avLst/>
          </a:prstGeom>
          <a:noFill/>
        </p:spPr>
        <p:txBody>
          <a:bodyPr wrap="none" rtlCol="0">
            <a:spAutoFit/>
          </a:bodyPr>
          <a:lstStyle/>
          <a:p>
            <a:pPr marL="0" marR="0">
              <a:buNone/>
            </a:pPr>
            <a:r>
              <a:rPr lang="en-US" sz="1050" kern="100" dirty="0">
                <a:effectLst/>
                <a:latin typeface="Manrope" panose="020B0604020202020204" charset="0"/>
                <a:ea typeface="DengXian" panose="02010600030101010101" pitchFamily="2" charset="-122"/>
                <a:cs typeface="Times New Roman" panose="02020603050405020304" pitchFamily="18" charset="0"/>
              </a:rPr>
              <a:t>Machine learning techniques were successfully applied to the financial fraud detection problem.</a:t>
            </a:r>
          </a:p>
          <a:p>
            <a:pPr marL="0" marR="0">
              <a:buNone/>
            </a:pPr>
            <a:r>
              <a:rPr lang="en-US" sz="1050" kern="100" dirty="0">
                <a:effectLst/>
                <a:latin typeface="Manrope" panose="020B0604020202020204" charset="0"/>
                <a:ea typeface="DengXian" panose="02010600030101010101" pitchFamily="2" charset="-122"/>
                <a:cs typeface="Times New Roman" panose="02020603050405020304" pitchFamily="18" charset="0"/>
              </a:rPr>
              <a:t> </a:t>
            </a:r>
          </a:p>
          <a:p>
            <a:pPr marL="0" marR="0">
              <a:buNone/>
            </a:pPr>
            <a:r>
              <a:rPr lang="en-US" sz="1050" kern="100" dirty="0">
                <a:effectLst/>
                <a:latin typeface="Manrope" panose="020B0604020202020204" charset="0"/>
                <a:ea typeface="DengXian" panose="02010600030101010101" pitchFamily="2" charset="-122"/>
                <a:cs typeface="Times New Roman" panose="02020603050405020304" pitchFamily="18" charset="0"/>
              </a:rPr>
              <a:t>Class imbalance was addressed effectively using SMOTE to ensure balanced training.</a:t>
            </a:r>
          </a:p>
          <a:p>
            <a:pPr marL="0" marR="0">
              <a:buNone/>
            </a:pPr>
            <a:r>
              <a:rPr lang="en-US" sz="1050" kern="100" dirty="0">
                <a:effectLst/>
                <a:latin typeface="Manrope" panose="020B0604020202020204" charset="0"/>
                <a:ea typeface="DengXian" panose="02010600030101010101" pitchFamily="2" charset="-122"/>
                <a:cs typeface="Times New Roman" panose="02020603050405020304" pitchFamily="18" charset="0"/>
              </a:rPr>
              <a:t> </a:t>
            </a:r>
          </a:p>
          <a:p>
            <a:pPr marL="0" marR="0">
              <a:buNone/>
            </a:pPr>
            <a:r>
              <a:rPr lang="en-US" sz="1050" kern="100" dirty="0">
                <a:effectLst/>
                <a:latin typeface="Manrope" panose="020B0604020202020204" charset="0"/>
                <a:ea typeface="DengXian" panose="02010600030101010101" pitchFamily="2" charset="-122"/>
                <a:cs typeface="Times New Roman" panose="02020603050405020304" pitchFamily="18" charset="0"/>
              </a:rPr>
              <a:t>Feature engineering, including time-based feature extraction and categorical encoding, enhanced model performance.</a:t>
            </a:r>
          </a:p>
          <a:p>
            <a:pPr marL="0" marR="0">
              <a:buNone/>
            </a:pPr>
            <a:r>
              <a:rPr lang="en-US" sz="1050" kern="100" dirty="0">
                <a:effectLst/>
                <a:latin typeface="Manrope" panose="020B0604020202020204" charset="0"/>
                <a:ea typeface="DengXian" panose="02010600030101010101" pitchFamily="2" charset="-122"/>
                <a:cs typeface="Times New Roman" panose="02020603050405020304" pitchFamily="18" charset="0"/>
              </a:rPr>
              <a:t> </a:t>
            </a:r>
          </a:p>
          <a:p>
            <a:pPr marL="0" marR="0">
              <a:buNone/>
            </a:pPr>
            <a:r>
              <a:rPr lang="en-US" sz="1050" kern="100" dirty="0">
                <a:effectLst/>
                <a:latin typeface="Manrope" panose="020B0604020202020204" charset="0"/>
                <a:ea typeface="DengXian" panose="02010600030101010101" pitchFamily="2" charset="-122"/>
                <a:cs typeface="Times New Roman" panose="02020603050405020304" pitchFamily="18" charset="0"/>
              </a:rPr>
              <a:t>A data leakage issue was identified and mitigated by removing the </a:t>
            </a:r>
            <a:r>
              <a:rPr lang="en-US" sz="1050" kern="100" dirty="0" err="1">
                <a:effectLst/>
                <a:latin typeface="Manrope" panose="020B0604020202020204" charset="0"/>
                <a:ea typeface="DengXian" panose="02010600030101010101" pitchFamily="2" charset="-122"/>
                <a:cs typeface="Times New Roman" panose="02020603050405020304" pitchFamily="18" charset="0"/>
              </a:rPr>
              <a:t>Risk_Score</a:t>
            </a:r>
            <a:r>
              <a:rPr lang="en-US" sz="1050" kern="100" dirty="0">
                <a:effectLst/>
                <a:latin typeface="Manrope" panose="020B0604020202020204" charset="0"/>
                <a:ea typeface="DengXian" panose="02010600030101010101" pitchFamily="2" charset="-122"/>
                <a:cs typeface="Times New Roman" panose="02020603050405020304" pitchFamily="18" charset="0"/>
              </a:rPr>
              <a:t> feature.</a:t>
            </a:r>
          </a:p>
          <a:p>
            <a:pPr marL="0" marR="0">
              <a:buNone/>
            </a:pPr>
            <a:r>
              <a:rPr lang="en-US" sz="1050" kern="100" dirty="0">
                <a:effectLst/>
                <a:latin typeface="Manrope" panose="020B0604020202020204" charset="0"/>
                <a:ea typeface="DengXian" panose="02010600030101010101" pitchFamily="2" charset="-122"/>
                <a:cs typeface="Times New Roman" panose="02020603050405020304" pitchFamily="18" charset="0"/>
              </a:rPr>
              <a:t> </a:t>
            </a:r>
          </a:p>
          <a:p>
            <a:pPr marL="0" marR="0">
              <a:buNone/>
            </a:pPr>
            <a:r>
              <a:rPr lang="en-US" sz="1050" kern="100" dirty="0">
                <a:effectLst/>
                <a:latin typeface="Manrope" panose="020B0604020202020204" charset="0"/>
                <a:ea typeface="DengXian" panose="02010600030101010101" pitchFamily="2" charset="-122"/>
                <a:cs typeface="Times New Roman" panose="02020603050405020304" pitchFamily="18" charset="0"/>
              </a:rPr>
              <a:t>The </a:t>
            </a:r>
            <a:r>
              <a:rPr lang="en-US" sz="1050" kern="100" dirty="0" err="1">
                <a:effectLst/>
                <a:latin typeface="Manrope" panose="020B0604020202020204" charset="0"/>
                <a:ea typeface="DengXian" panose="02010600030101010101" pitchFamily="2" charset="-122"/>
                <a:cs typeface="Times New Roman" panose="02020603050405020304" pitchFamily="18" charset="0"/>
              </a:rPr>
              <a:t>XGBoost</a:t>
            </a:r>
            <a:r>
              <a:rPr lang="en-US" sz="1050" kern="100" dirty="0">
                <a:effectLst/>
                <a:latin typeface="Manrope" panose="020B0604020202020204" charset="0"/>
                <a:ea typeface="DengXian" panose="02010600030101010101" pitchFamily="2" charset="-122"/>
                <a:cs typeface="Times New Roman" panose="02020603050405020304" pitchFamily="18" charset="0"/>
              </a:rPr>
              <a:t> and Random Forest models achieved strong performance, especially in terms of precision.</a:t>
            </a:r>
          </a:p>
          <a:p>
            <a:pPr marL="0" marR="0">
              <a:buNone/>
            </a:pPr>
            <a:r>
              <a:rPr lang="en-US" sz="1050" kern="100" dirty="0">
                <a:effectLst/>
                <a:latin typeface="Manrope" panose="020B0604020202020204" charset="0"/>
                <a:ea typeface="DengXian" panose="02010600030101010101" pitchFamily="2" charset="-122"/>
                <a:cs typeface="Times New Roman" panose="02020603050405020304" pitchFamily="18" charset="0"/>
              </a:rPr>
              <a:t> </a:t>
            </a:r>
          </a:p>
          <a:p>
            <a:pPr marL="0" marR="0">
              <a:buNone/>
            </a:pPr>
            <a:r>
              <a:rPr lang="en-US" sz="1050" kern="100" dirty="0">
                <a:effectLst/>
                <a:latin typeface="Manrope" panose="020B0604020202020204" charset="0"/>
                <a:ea typeface="DengXian" panose="02010600030101010101" pitchFamily="2" charset="-122"/>
                <a:cs typeface="Times New Roman" panose="02020603050405020304" pitchFamily="18" charset="0"/>
              </a:rPr>
              <a:t>Although fraud recall could be further improved, overall model accuracy was high.</a:t>
            </a:r>
          </a:p>
          <a:p>
            <a:pPr marL="0" marR="0">
              <a:buNone/>
            </a:pPr>
            <a:r>
              <a:rPr lang="en-US" sz="1050" kern="100" dirty="0">
                <a:effectLst/>
                <a:latin typeface="Manrope" panose="020B0604020202020204" charset="0"/>
                <a:ea typeface="DengXian" panose="02010600030101010101" pitchFamily="2" charset="-122"/>
                <a:cs typeface="Times New Roman" panose="02020603050405020304" pitchFamily="18" charset="0"/>
              </a:rPr>
              <a:t> </a:t>
            </a:r>
          </a:p>
          <a:p>
            <a:pPr marL="0" marR="0">
              <a:buNone/>
            </a:pPr>
            <a:r>
              <a:rPr lang="en-US" sz="1050" kern="100" dirty="0">
                <a:effectLst/>
                <a:latin typeface="Manrope" panose="020B0604020202020204" charset="0"/>
                <a:ea typeface="DengXian" panose="02010600030101010101" pitchFamily="2" charset="-122"/>
                <a:cs typeface="Times New Roman" panose="02020603050405020304" pitchFamily="18" charset="0"/>
              </a:rPr>
              <a:t>The project highlights the importance of careful preprocessing and critical feature evaluation.</a:t>
            </a:r>
          </a:p>
          <a:p>
            <a:pPr marL="0" marR="0">
              <a:buNone/>
            </a:pPr>
            <a:r>
              <a:rPr lang="en-US" sz="1050" kern="100" dirty="0">
                <a:effectLst/>
                <a:latin typeface="Manrope" panose="020B0604020202020204" charset="0"/>
                <a:ea typeface="DengXian" panose="02010600030101010101" pitchFamily="2" charset="-122"/>
                <a:cs typeface="Times New Roman" panose="02020603050405020304" pitchFamily="18" charset="0"/>
              </a:rPr>
              <a:t> </a:t>
            </a:r>
          </a:p>
          <a:p>
            <a:pPr marL="0" marR="0"/>
            <a:r>
              <a:rPr lang="en-US" sz="1050" kern="100" dirty="0">
                <a:effectLst/>
                <a:latin typeface="Manrope" panose="020B0604020202020204" charset="0"/>
                <a:ea typeface="DengXian" panose="02010600030101010101" pitchFamily="2" charset="-122"/>
                <a:cs typeface="Times New Roman" panose="02020603050405020304" pitchFamily="18" charset="0"/>
              </a:rPr>
              <a:t>Results demonstrate the practical value of machine learning in reducing financial fraud risks.</a:t>
            </a:r>
          </a:p>
          <a:p>
            <a:endParaRPr lang="en-US" dirty="0"/>
          </a:p>
        </p:txBody>
      </p:sp>
    </p:spTree>
    <p:extLst>
      <p:ext uri="{BB962C8B-B14F-4D97-AF65-F5344CB8AC3E}">
        <p14:creationId xmlns:p14="http://schemas.microsoft.com/office/powerpoint/2010/main" val="371606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69"/>
                                        </p:tgtEl>
                                        <p:attrNameLst>
                                          <p:attrName>style.visibility</p:attrName>
                                        </p:attrNameLst>
                                      </p:cBhvr>
                                      <p:to>
                                        <p:strVal val="visible"/>
                                      </p:to>
                                    </p:set>
                                    <p:animEffect transition="in" filter="fade">
                                      <p:cBhvr>
                                        <p:cTn id="7" dur="1000"/>
                                        <p:tgtEl>
                                          <p:spTgt spid="1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8">
          <a:extLst>
            <a:ext uri="{FF2B5EF4-FFF2-40B4-BE49-F238E27FC236}">
              <a16:creationId xmlns:a16="http://schemas.microsoft.com/office/drawing/2014/main" id="{479C0D63-EB65-A39E-F04D-0605EB25FA40}"/>
            </a:ext>
          </a:extLst>
        </p:cNvPr>
        <p:cNvGrpSpPr/>
        <p:nvPr/>
      </p:nvGrpSpPr>
      <p:grpSpPr>
        <a:xfrm>
          <a:off x="0" y="0"/>
          <a:ext cx="0" cy="0"/>
          <a:chOff x="0" y="0"/>
          <a:chExt cx="0" cy="0"/>
        </a:xfrm>
      </p:grpSpPr>
      <p:sp>
        <p:nvSpPr>
          <p:cNvPr id="1569" name="Google Shape;1569;p117"/>
          <p:cNvSpPr txBox="1">
            <a:spLocks noGrp="1"/>
          </p:cNvSpPr>
          <p:nvPr>
            <p:ph type="title"/>
          </p:nvPr>
        </p:nvSpPr>
        <p:spPr>
          <a:xfrm>
            <a:off x="2030795" y="2071650"/>
            <a:ext cx="6590700" cy="100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6" name="Google Shape;1866;p120">
            <a:extLst>
              <a:ext uri="{FF2B5EF4-FFF2-40B4-BE49-F238E27FC236}">
                <a16:creationId xmlns:a16="http://schemas.microsoft.com/office/drawing/2014/main" id="{9692801A-8C31-7040-5A6D-8732BC0ECFF3}"/>
              </a:ext>
            </a:extLst>
          </p:cNvPr>
          <p:cNvSpPr/>
          <p:nvPr/>
        </p:nvSpPr>
        <p:spPr>
          <a:xfrm rot="-9485847">
            <a:off x="2180323" y="1616275"/>
            <a:ext cx="1530411" cy="1623363"/>
          </a:xfrm>
          <a:custGeom>
            <a:avLst/>
            <a:gdLst/>
            <a:ahLst/>
            <a:cxnLst/>
            <a:rect l="l" t="t" r="r" b="b"/>
            <a:pathLst>
              <a:path w="18358" h="19473" extrusionOk="0">
                <a:moveTo>
                  <a:pt x="8261" y="191"/>
                </a:moveTo>
                <a:cubicBezTo>
                  <a:pt x="8488" y="191"/>
                  <a:pt x="8711" y="204"/>
                  <a:pt x="8915" y="244"/>
                </a:cubicBezTo>
                <a:cubicBezTo>
                  <a:pt x="8996" y="264"/>
                  <a:pt x="9185" y="228"/>
                  <a:pt x="9094" y="394"/>
                </a:cubicBezTo>
                <a:cubicBezTo>
                  <a:pt x="9068" y="446"/>
                  <a:pt x="8671" y="446"/>
                  <a:pt x="8616" y="452"/>
                </a:cubicBezTo>
                <a:cubicBezTo>
                  <a:pt x="8329" y="492"/>
                  <a:pt x="8043" y="527"/>
                  <a:pt x="7757" y="566"/>
                </a:cubicBezTo>
                <a:cubicBezTo>
                  <a:pt x="7184" y="638"/>
                  <a:pt x="6611" y="713"/>
                  <a:pt x="6039" y="781"/>
                </a:cubicBezTo>
                <a:cubicBezTo>
                  <a:pt x="5460" y="849"/>
                  <a:pt x="4877" y="927"/>
                  <a:pt x="4295" y="941"/>
                </a:cubicBezTo>
                <a:cubicBezTo>
                  <a:pt x="4037" y="946"/>
                  <a:pt x="3708" y="979"/>
                  <a:pt x="3396" y="979"/>
                </a:cubicBezTo>
                <a:cubicBezTo>
                  <a:pt x="3208" y="979"/>
                  <a:pt x="3025" y="967"/>
                  <a:pt x="2867" y="930"/>
                </a:cubicBezTo>
                <a:lnTo>
                  <a:pt x="2867" y="930"/>
                </a:lnTo>
                <a:cubicBezTo>
                  <a:pt x="3737" y="486"/>
                  <a:pt x="4796" y="374"/>
                  <a:pt x="5759" y="293"/>
                </a:cubicBezTo>
                <a:cubicBezTo>
                  <a:pt x="6263" y="251"/>
                  <a:pt x="6764" y="231"/>
                  <a:pt x="7269" y="225"/>
                </a:cubicBezTo>
                <a:cubicBezTo>
                  <a:pt x="7578" y="219"/>
                  <a:pt x="7924" y="191"/>
                  <a:pt x="8261" y="191"/>
                </a:cubicBezTo>
                <a:close/>
                <a:moveTo>
                  <a:pt x="6138" y="2642"/>
                </a:moveTo>
                <a:cubicBezTo>
                  <a:pt x="8181" y="2642"/>
                  <a:pt x="10207" y="3074"/>
                  <a:pt x="12194" y="3192"/>
                </a:cubicBezTo>
                <a:cubicBezTo>
                  <a:pt x="11813" y="3278"/>
                  <a:pt x="11423" y="3309"/>
                  <a:pt x="11030" y="3309"/>
                </a:cubicBezTo>
                <a:cubicBezTo>
                  <a:pt x="10246" y="3309"/>
                  <a:pt x="9449" y="3184"/>
                  <a:pt x="8677" y="3117"/>
                </a:cubicBezTo>
                <a:cubicBezTo>
                  <a:pt x="7435" y="3010"/>
                  <a:pt x="6198" y="2919"/>
                  <a:pt x="4972" y="2694"/>
                </a:cubicBezTo>
                <a:cubicBezTo>
                  <a:pt x="5361" y="2658"/>
                  <a:pt x="5750" y="2642"/>
                  <a:pt x="6138" y="2642"/>
                </a:cubicBezTo>
                <a:close/>
                <a:moveTo>
                  <a:pt x="7997" y="4278"/>
                </a:moveTo>
                <a:cubicBezTo>
                  <a:pt x="8724" y="4278"/>
                  <a:pt x="9471" y="4460"/>
                  <a:pt x="10128" y="4708"/>
                </a:cubicBezTo>
                <a:cubicBezTo>
                  <a:pt x="10587" y="4880"/>
                  <a:pt x="11030" y="5098"/>
                  <a:pt x="11449" y="5349"/>
                </a:cubicBezTo>
                <a:cubicBezTo>
                  <a:pt x="11710" y="5505"/>
                  <a:pt x="11957" y="5678"/>
                  <a:pt x="12204" y="5860"/>
                </a:cubicBezTo>
                <a:cubicBezTo>
                  <a:pt x="12326" y="5947"/>
                  <a:pt x="12535" y="6155"/>
                  <a:pt x="12669" y="6171"/>
                </a:cubicBezTo>
                <a:lnTo>
                  <a:pt x="12669" y="6171"/>
                </a:lnTo>
                <a:cubicBezTo>
                  <a:pt x="12266" y="6143"/>
                  <a:pt x="11769" y="5900"/>
                  <a:pt x="11371" y="5775"/>
                </a:cubicBezTo>
                <a:cubicBezTo>
                  <a:pt x="10844" y="5606"/>
                  <a:pt x="10317" y="5440"/>
                  <a:pt x="9793" y="5271"/>
                </a:cubicBezTo>
                <a:cubicBezTo>
                  <a:pt x="9296" y="5115"/>
                  <a:pt x="8801" y="4955"/>
                  <a:pt x="8306" y="4799"/>
                </a:cubicBezTo>
                <a:cubicBezTo>
                  <a:pt x="8072" y="4721"/>
                  <a:pt x="7825" y="4659"/>
                  <a:pt x="7597" y="4565"/>
                </a:cubicBezTo>
                <a:cubicBezTo>
                  <a:pt x="7462" y="4509"/>
                  <a:pt x="7336" y="4408"/>
                  <a:pt x="7197" y="4360"/>
                </a:cubicBezTo>
                <a:lnTo>
                  <a:pt x="7197" y="4360"/>
                </a:lnTo>
                <a:cubicBezTo>
                  <a:pt x="7457" y="4303"/>
                  <a:pt x="7725" y="4278"/>
                  <a:pt x="7997" y="4278"/>
                </a:cubicBezTo>
                <a:close/>
                <a:moveTo>
                  <a:pt x="1438" y="1796"/>
                </a:moveTo>
                <a:lnTo>
                  <a:pt x="1438" y="1796"/>
                </a:lnTo>
                <a:cubicBezTo>
                  <a:pt x="3208" y="3455"/>
                  <a:pt x="3999" y="5411"/>
                  <a:pt x="4223" y="7636"/>
                </a:cubicBezTo>
                <a:cubicBezTo>
                  <a:pt x="3101" y="5831"/>
                  <a:pt x="2206" y="3924"/>
                  <a:pt x="1438" y="1796"/>
                </a:cubicBezTo>
                <a:close/>
                <a:moveTo>
                  <a:pt x="4657" y="4488"/>
                </a:moveTo>
                <a:cubicBezTo>
                  <a:pt x="4804" y="4684"/>
                  <a:pt x="5011" y="4904"/>
                  <a:pt x="5099" y="5030"/>
                </a:cubicBezTo>
                <a:cubicBezTo>
                  <a:pt x="5375" y="5427"/>
                  <a:pt x="5652" y="5824"/>
                  <a:pt x="5918" y="6224"/>
                </a:cubicBezTo>
                <a:cubicBezTo>
                  <a:pt x="6393" y="6930"/>
                  <a:pt x="6894" y="7656"/>
                  <a:pt x="7021" y="8518"/>
                </a:cubicBezTo>
                <a:cubicBezTo>
                  <a:pt x="6543" y="7835"/>
                  <a:pt x="6078" y="7145"/>
                  <a:pt x="5642" y="6436"/>
                </a:cubicBezTo>
                <a:cubicBezTo>
                  <a:pt x="5249" y="5803"/>
                  <a:pt x="4957" y="5158"/>
                  <a:pt x="4657" y="4488"/>
                </a:cubicBezTo>
                <a:close/>
                <a:moveTo>
                  <a:pt x="9416" y="6676"/>
                </a:moveTo>
                <a:lnTo>
                  <a:pt x="9416" y="6676"/>
                </a:lnTo>
                <a:cubicBezTo>
                  <a:pt x="10499" y="6969"/>
                  <a:pt x="11583" y="7269"/>
                  <a:pt x="12624" y="7692"/>
                </a:cubicBezTo>
                <a:cubicBezTo>
                  <a:pt x="13161" y="7910"/>
                  <a:pt x="13681" y="8154"/>
                  <a:pt x="14186" y="8437"/>
                </a:cubicBezTo>
                <a:cubicBezTo>
                  <a:pt x="14534" y="8632"/>
                  <a:pt x="14970" y="9019"/>
                  <a:pt x="15214" y="9169"/>
                </a:cubicBezTo>
                <a:cubicBezTo>
                  <a:pt x="13232" y="8531"/>
                  <a:pt x="11043" y="8046"/>
                  <a:pt x="9416" y="6676"/>
                </a:cubicBezTo>
                <a:close/>
                <a:moveTo>
                  <a:pt x="7184" y="5707"/>
                </a:moveTo>
                <a:lnTo>
                  <a:pt x="7184" y="5707"/>
                </a:lnTo>
                <a:cubicBezTo>
                  <a:pt x="8648" y="7438"/>
                  <a:pt x="9679" y="9370"/>
                  <a:pt x="9709" y="10451"/>
                </a:cubicBezTo>
                <a:cubicBezTo>
                  <a:pt x="8817" y="8847"/>
                  <a:pt x="7799" y="7386"/>
                  <a:pt x="7184" y="5707"/>
                </a:cubicBezTo>
                <a:close/>
                <a:moveTo>
                  <a:pt x="12887" y="10812"/>
                </a:moveTo>
                <a:lnTo>
                  <a:pt x="12887" y="10812"/>
                </a:lnTo>
                <a:cubicBezTo>
                  <a:pt x="14921" y="11088"/>
                  <a:pt x="16606" y="12178"/>
                  <a:pt x="17810" y="13824"/>
                </a:cubicBezTo>
                <a:cubicBezTo>
                  <a:pt x="16928" y="13333"/>
                  <a:pt x="16043" y="12845"/>
                  <a:pt x="15165" y="12351"/>
                </a:cubicBezTo>
                <a:cubicBezTo>
                  <a:pt x="14449" y="11950"/>
                  <a:pt x="13317" y="11550"/>
                  <a:pt x="12887" y="10812"/>
                </a:cubicBezTo>
                <a:close/>
                <a:moveTo>
                  <a:pt x="13532" y="12438"/>
                </a:moveTo>
                <a:cubicBezTo>
                  <a:pt x="13782" y="13606"/>
                  <a:pt x="13629" y="14784"/>
                  <a:pt x="13636" y="15959"/>
                </a:cubicBezTo>
                <a:cubicBezTo>
                  <a:pt x="13128" y="14807"/>
                  <a:pt x="12848" y="13645"/>
                  <a:pt x="13532" y="12438"/>
                </a:cubicBezTo>
                <a:close/>
                <a:moveTo>
                  <a:pt x="14931" y="14817"/>
                </a:moveTo>
                <a:lnTo>
                  <a:pt x="14931" y="14817"/>
                </a:lnTo>
                <a:cubicBezTo>
                  <a:pt x="15406" y="15279"/>
                  <a:pt x="15861" y="15786"/>
                  <a:pt x="16095" y="16414"/>
                </a:cubicBezTo>
                <a:cubicBezTo>
                  <a:pt x="16353" y="17101"/>
                  <a:pt x="16388" y="17883"/>
                  <a:pt x="16496" y="18606"/>
                </a:cubicBezTo>
                <a:lnTo>
                  <a:pt x="16496" y="18606"/>
                </a:lnTo>
                <a:cubicBezTo>
                  <a:pt x="16034" y="18243"/>
                  <a:pt x="15814" y="17295"/>
                  <a:pt x="15581" y="16756"/>
                </a:cubicBezTo>
                <a:cubicBezTo>
                  <a:pt x="15305" y="16108"/>
                  <a:pt x="15019" y="15516"/>
                  <a:pt x="14931" y="14817"/>
                </a:cubicBezTo>
                <a:close/>
                <a:moveTo>
                  <a:pt x="16498" y="18619"/>
                </a:moveTo>
                <a:cubicBezTo>
                  <a:pt x="16498" y="18622"/>
                  <a:pt x="16498" y="18624"/>
                  <a:pt x="16499" y="18627"/>
                </a:cubicBezTo>
                <a:cubicBezTo>
                  <a:pt x="16480" y="18632"/>
                  <a:pt x="16472" y="18635"/>
                  <a:pt x="16470" y="18635"/>
                </a:cubicBezTo>
                <a:cubicBezTo>
                  <a:pt x="16468" y="18635"/>
                  <a:pt x="16486" y="18627"/>
                  <a:pt x="16498" y="18619"/>
                </a:cubicBezTo>
                <a:close/>
                <a:moveTo>
                  <a:pt x="7620" y="1"/>
                </a:moveTo>
                <a:cubicBezTo>
                  <a:pt x="6436" y="1"/>
                  <a:pt x="5253" y="81"/>
                  <a:pt x="4093" y="329"/>
                </a:cubicBezTo>
                <a:cubicBezTo>
                  <a:pt x="3400" y="479"/>
                  <a:pt x="2717" y="804"/>
                  <a:pt x="2008" y="866"/>
                </a:cubicBezTo>
                <a:cubicBezTo>
                  <a:pt x="1939" y="871"/>
                  <a:pt x="1870" y="874"/>
                  <a:pt x="1801" y="874"/>
                </a:cubicBezTo>
                <a:cubicBezTo>
                  <a:pt x="1555" y="874"/>
                  <a:pt x="1311" y="837"/>
                  <a:pt x="1077" y="758"/>
                </a:cubicBezTo>
                <a:cubicBezTo>
                  <a:pt x="797" y="664"/>
                  <a:pt x="409" y="459"/>
                  <a:pt x="116" y="459"/>
                </a:cubicBezTo>
                <a:cubicBezTo>
                  <a:pt x="76" y="459"/>
                  <a:pt x="37" y="463"/>
                  <a:pt x="0" y="472"/>
                </a:cubicBezTo>
                <a:cubicBezTo>
                  <a:pt x="283" y="599"/>
                  <a:pt x="781" y="716"/>
                  <a:pt x="996" y="954"/>
                </a:cubicBezTo>
                <a:cubicBezTo>
                  <a:pt x="1224" y="1204"/>
                  <a:pt x="1243" y="1747"/>
                  <a:pt x="1337" y="2060"/>
                </a:cubicBezTo>
                <a:cubicBezTo>
                  <a:pt x="1562" y="2798"/>
                  <a:pt x="1861" y="3508"/>
                  <a:pt x="2180" y="4207"/>
                </a:cubicBezTo>
                <a:cubicBezTo>
                  <a:pt x="2502" y="4913"/>
                  <a:pt x="2818" y="5626"/>
                  <a:pt x="3172" y="6312"/>
                </a:cubicBezTo>
                <a:cubicBezTo>
                  <a:pt x="3446" y="6839"/>
                  <a:pt x="3784" y="7870"/>
                  <a:pt x="4415" y="8056"/>
                </a:cubicBezTo>
                <a:cubicBezTo>
                  <a:pt x="4568" y="6696"/>
                  <a:pt x="3963" y="5033"/>
                  <a:pt x="3309" y="3852"/>
                </a:cubicBezTo>
                <a:cubicBezTo>
                  <a:pt x="2948" y="3195"/>
                  <a:pt x="2470" y="2658"/>
                  <a:pt x="2004" y="2082"/>
                </a:cubicBezTo>
                <a:cubicBezTo>
                  <a:pt x="1897" y="1952"/>
                  <a:pt x="1311" y="1367"/>
                  <a:pt x="1341" y="1230"/>
                </a:cubicBezTo>
                <a:cubicBezTo>
                  <a:pt x="1350" y="1190"/>
                  <a:pt x="1381" y="1172"/>
                  <a:pt x="1427" y="1172"/>
                </a:cubicBezTo>
                <a:cubicBezTo>
                  <a:pt x="1654" y="1172"/>
                  <a:pt x="2247" y="1591"/>
                  <a:pt x="2385" y="1669"/>
                </a:cubicBezTo>
                <a:cubicBezTo>
                  <a:pt x="3081" y="2073"/>
                  <a:pt x="3677" y="2349"/>
                  <a:pt x="3947" y="3163"/>
                </a:cubicBezTo>
                <a:cubicBezTo>
                  <a:pt x="4188" y="3885"/>
                  <a:pt x="4396" y="4591"/>
                  <a:pt x="4737" y="5281"/>
                </a:cubicBezTo>
                <a:cubicBezTo>
                  <a:pt x="5072" y="5954"/>
                  <a:pt x="5466" y="6595"/>
                  <a:pt x="5870" y="7230"/>
                </a:cubicBezTo>
                <a:cubicBezTo>
                  <a:pt x="6286" y="7880"/>
                  <a:pt x="6748" y="8905"/>
                  <a:pt x="7418" y="9296"/>
                </a:cubicBezTo>
                <a:cubicBezTo>
                  <a:pt x="7545" y="8765"/>
                  <a:pt x="7200" y="8199"/>
                  <a:pt x="6992" y="7698"/>
                </a:cubicBezTo>
                <a:cubicBezTo>
                  <a:pt x="6745" y="7106"/>
                  <a:pt x="6445" y="6553"/>
                  <a:pt x="6078" y="6029"/>
                </a:cubicBezTo>
                <a:cubicBezTo>
                  <a:pt x="5343" y="4975"/>
                  <a:pt x="4620" y="3979"/>
                  <a:pt x="4135" y="2775"/>
                </a:cubicBezTo>
                <a:lnTo>
                  <a:pt x="4135" y="2775"/>
                </a:lnTo>
                <a:cubicBezTo>
                  <a:pt x="4900" y="3332"/>
                  <a:pt x="5700" y="3865"/>
                  <a:pt x="6416" y="4487"/>
                </a:cubicBezTo>
                <a:cubicBezTo>
                  <a:pt x="6784" y="4806"/>
                  <a:pt x="6774" y="5115"/>
                  <a:pt x="6891" y="5564"/>
                </a:cubicBezTo>
                <a:cubicBezTo>
                  <a:pt x="7012" y="6029"/>
                  <a:pt x="7200" y="6471"/>
                  <a:pt x="7415" y="6898"/>
                </a:cubicBezTo>
                <a:cubicBezTo>
                  <a:pt x="7841" y="7757"/>
                  <a:pt x="8323" y="8589"/>
                  <a:pt x="8801" y="9419"/>
                </a:cubicBezTo>
                <a:cubicBezTo>
                  <a:pt x="9270" y="10233"/>
                  <a:pt x="9699" y="11088"/>
                  <a:pt x="10304" y="11807"/>
                </a:cubicBezTo>
                <a:cubicBezTo>
                  <a:pt x="10301" y="10685"/>
                  <a:pt x="9855" y="9559"/>
                  <a:pt x="9377" y="8547"/>
                </a:cubicBezTo>
                <a:cubicBezTo>
                  <a:pt x="8847" y="7425"/>
                  <a:pt x="7926" y="6504"/>
                  <a:pt x="7480" y="5352"/>
                </a:cubicBezTo>
                <a:lnTo>
                  <a:pt x="7480" y="5352"/>
                </a:lnTo>
                <a:cubicBezTo>
                  <a:pt x="8173" y="5987"/>
                  <a:pt x="8856" y="6624"/>
                  <a:pt x="9514" y="7298"/>
                </a:cubicBezTo>
                <a:cubicBezTo>
                  <a:pt x="9800" y="7594"/>
                  <a:pt x="10168" y="7874"/>
                  <a:pt x="10385" y="8225"/>
                </a:cubicBezTo>
                <a:cubicBezTo>
                  <a:pt x="10473" y="8362"/>
                  <a:pt x="10480" y="8547"/>
                  <a:pt x="10564" y="8677"/>
                </a:cubicBezTo>
                <a:cubicBezTo>
                  <a:pt x="10678" y="8860"/>
                  <a:pt x="10870" y="8990"/>
                  <a:pt x="10984" y="9191"/>
                </a:cubicBezTo>
                <a:cubicBezTo>
                  <a:pt x="11352" y="9836"/>
                  <a:pt x="11680" y="10506"/>
                  <a:pt x="11889" y="11218"/>
                </a:cubicBezTo>
                <a:cubicBezTo>
                  <a:pt x="12126" y="12028"/>
                  <a:pt x="12142" y="12858"/>
                  <a:pt x="12194" y="13694"/>
                </a:cubicBezTo>
                <a:cubicBezTo>
                  <a:pt x="11609" y="13125"/>
                  <a:pt x="11378" y="12022"/>
                  <a:pt x="11163" y="11261"/>
                </a:cubicBezTo>
                <a:cubicBezTo>
                  <a:pt x="10926" y="10411"/>
                  <a:pt x="10867" y="9491"/>
                  <a:pt x="10558" y="8668"/>
                </a:cubicBezTo>
                <a:lnTo>
                  <a:pt x="10558" y="8668"/>
                </a:lnTo>
                <a:cubicBezTo>
                  <a:pt x="10490" y="9650"/>
                  <a:pt x="10747" y="10688"/>
                  <a:pt x="11026" y="11632"/>
                </a:cubicBezTo>
                <a:cubicBezTo>
                  <a:pt x="11163" y="12094"/>
                  <a:pt x="11329" y="12546"/>
                  <a:pt x="11521" y="12988"/>
                </a:cubicBezTo>
                <a:cubicBezTo>
                  <a:pt x="11732" y="13480"/>
                  <a:pt x="11866" y="13974"/>
                  <a:pt x="12279" y="14319"/>
                </a:cubicBezTo>
                <a:cubicBezTo>
                  <a:pt x="12582" y="13678"/>
                  <a:pt x="12383" y="12627"/>
                  <a:pt x="12282" y="11924"/>
                </a:cubicBezTo>
                <a:cubicBezTo>
                  <a:pt x="12165" y="11108"/>
                  <a:pt x="11889" y="10324"/>
                  <a:pt x="11576" y="9566"/>
                </a:cubicBezTo>
                <a:lnTo>
                  <a:pt x="11576" y="9566"/>
                </a:lnTo>
                <a:cubicBezTo>
                  <a:pt x="12090" y="10288"/>
                  <a:pt x="12621" y="10997"/>
                  <a:pt x="13118" y="11729"/>
                </a:cubicBezTo>
                <a:cubicBezTo>
                  <a:pt x="13297" y="11993"/>
                  <a:pt x="13362" y="12139"/>
                  <a:pt x="13252" y="12445"/>
                </a:cubicBezTo>
                <a:cubicBezTo>
                  <a:pt x="13131" y="12770"/>
                  <a:pt x="13005" y="13070"/>
                  <a:pt x="12949" y="13414"/>
                </a:cubicBezTo>
                <a:cubicBezTo>
                  <a:pt x="12861" y="14000"/>
                  <a:pt x="12930" y="14592"/>
                  <a:pt x="13083" y="15158"/>
                </a:cubicBezTo>
                <a:cubicBezTo>
                  <a:pt x="13239" y="15728"/>
                  <a:pt x="13428" y="16417"/>
                  <a:pt x="13870" y="16818"/>
                </a:cubicBezTo>
                <a:cubicBezTo>
                  <a:pt x="13984" y="16222"/>
                  <a:pt x="13867" y="15627"/>
                  <a:pt x="13877" y="15028"/>
                </a:cubicBezTo>
                <a:cubicBezTo>
                  <a:pt x="13886" y="14404"/>
                  <a:pt x="13890" y="13759"/>
                  <a:pt x="13994" y="13144"/>
                </a:cubicBezTo>
                <a:cubicBezTo>
                  <a:pt x="14293" y="13662"/>
                  <a:pt x="14644" y="14114"/>
                  <a:pt x="14680" y="14722"/>
                </a:cubicBezTo>
                <a:cubicBezTo>
                  <a:pt x="14709" y="15272"/>
                  <a:pt x="14862" y="15806"/>
                  <a:pt x="15061" y="16317"/>
                </a:cubicBezTo>
                <a:cubicBezTo>
                  <a:pt x="15263" y="16847"/>
                  <a:pt x="15513" y="17358"/>
                  <a:pt x="15760" y="17865"/>
                </a:cubicBezTo>
                <a:cubicBezTo>
                  <a:pt x="16030" y="18415"/>
                  <a:pt x="16268" y="19004"/>
                  <a:pt x="16665" y="19472"/>
                </a:cubicBezTo>
                <a:cubicBezTo>
                  <a:pt x="16860" y="18864"/>
                  <a:pt x="16632" y="18047"/>
                  <a:pt x="16541" y="17420"/>
                </a:cubicBezTo>
                <a:cubicBezTo>
                  <a:pt x="16440" y="16707"/>
                  <a:pt x="16291" y="16053"/>
                  <a:pt x="15864" y="15458"/>
                </a:cubicBezTo>
                <a:cubicBezTo>
                  <a:pt x="15441" y="14869"/>
                  <a:pt x="14905" y="14420"/>
                  <a:pt x="14550" y="13769"/>
                </a:cubicBezTo>
                <a:cubicBezTo>
                  <a:pt x="14186" y="13096"/>
                  <a:pt x="13837" y="12412"/>
                  <a:pt x="13476" y="11736"/>
                </a:cubicBezTo>
                <a:lnTo>
                  <a:pt x="13476" y="11736"/>
                </a:lnTo>
                <a:cubicBezTo>
                  <a:pt x="14124" y="11986"/>
                  <a:pt x="14719" y="12380"/>
                  <a:pt x="15321" y="12721"/>
                </a:cubicBezTo>
                <a:cubicBezTo>
                  <a:pt x="15995" y="13102"/>
                  <a:pt x="16665" y="13483"/>
                  <a:pt x="17338" y="13863"/>
                </a:cubicBezTo>
                <a:cubicBezTo>
                  <a:pt x="17487" y="13947"/>
                  <a:pt x="17990" y="14216"/>
                  <a:pt x="18206" y="14216"/>
                </a:cubicBezTo>
                <a:cubicBezTo>
                  <a:pt x="18327" y="14216"/>
                  <a:pt x="18358" y="14132"/>
                  <a:pt x="18187" y="13886"/>
                </a:cubicBezTo>
                <a:cubicBezTo>
                  <a:pt x="17771" y="13288"/>
                  <a:pt x="17250" y="12725"/>
                  <a:pt x="16701" y="12243"/>
                </a:cubicBezTo>
                <a:cubicBezTo>
                  <a:pt x="16164" y="11771"/>
                  <a:pt x="15562" y="11384"/>
                  <a:pt x="14901" y="11114"/>
                </a:cubicBezTo>
                <a:cubicBezTo>
                  <a:pt x="14267" y="10860"/>
                  <a:pt x="13603" y="10786"/>
                  <a:pt x="12959" y="10581"/>
                </a:cubicBezTo>
                <a:cubicBezTo>
                  <a:pt x="12341" y="10382"/>
                  <a:pt x="11970" y="9728"/>
                  <a:pt x="11576" y="9247"/>
                </a:cubicBezTo>
                <a:cubicBezTo>
                  <a:pt x="11088" y="8645"/>
                  <a:pt x="10600" y="8046"/>
                  <a:pt x="10109" y="7444"/>
                </a:cubicBezTo>
                <a:lnTo>
                  <a:pt x="10109" y="7444"/>
                </a:lnTo>
                <a:cubicBezTo>
                  <a:pt x="11365" y="8199"/>
                  <a:pt x="12764" y="8651"/>
                  <a:pt x="14153" y="9094"/>
                </a:cubicBezTo>
                <a:cubicBezTo>
                  <a:pt x="14501" y="9204"/>
                  <a:pt x="14849" y="9315"/>
                  <a:pt x="15197" y="9432"/>
                </a:cubicBezTo>
                <a:cubicBezTo>
                  <a:pt x="15386" y="9496"/>
                  <a:pt x="15770" y="9720"/>
                  <a:pt x="15997" y="9720"/>
                </a:cubicBezTo>
                <a:cubicBezTo>
                  <a:pt x="16025" y="9720"/>
                  <a:pt x="16050" y="9716"/>
                  <a:pt x="16073" y="9709"/>
                </a:cubicBezTo>
                <a:cubicBezTo>
                  <a:pt x="16424" y="9595"/>
                  <a:pt x="15903" y="9227"/>
                  <a:pt x="15796" y="9146"/>
                </a:cubicBezTo>
                <a:cubicBezTo>
                  <a:pt x="15481" y="8912"/>
                  <a:pt x="15162" y="8690"/>
                  <a:pt x="14827" y="8489"/>
                </a:cubicBezTo>
                <a:cubicBezTo>
                  <a:pt x="13509" y="7685"/>
                  <a:pt x="12064" y="7184"/>
                  <a:pt x="10594" y="6748"/>
                </a:cubicBezTo>
                <a:cubicBezTo>
                  <a:pt x="9884" y="6537"/>
                  <a:pt x="9091" y="6406"/>
                  <a:pt x="8489" y="5948"/>
                </a:cubicBezTo>
                <a:cubicBezTo>
                  <a:pt x="7945" y="5534"/>
                  <a:pt x="7444" y="5024"/>
                  <a:pt x="6930" y="4571"/>
                </a:cubicBezTo>
                <a:lnTo>
                  <a:pt x="6930" y="4571"/>
                </a:lnTo>
                <a:cubicBezTo>
                  <a:pt x="8388" y="5037"/>
                  <a:pt x="9852" y="5482"/>
                  <a:pt x="11296" y="5987"/>
                </a:cubicBezTo>
                <a:cubicBezTo>
                  <a:pt x="11667" y="6117"/>
                  <a:pt x="12042" y="6250"/>
                  <a:pt x="12412" y="6384"/>
                </a:cubicBezTo>
                <a:cubicBezTo>
                  <a:pt x="12689" y="6481"/>
                  <a:pt x="13001" y="6660"/>
                  <a:pt x="13288" y="6696"/>
                </a:cubicBezTo>
                <a:cubicBezTo>
                  <a:pt x="13329" y="6701"/>
                  <a:pt x="13369" y="6704"/>
                  <a:pt x="13406" y="6704"/>
                </a:cubicBezTo>
                <a:cubicBezTo>
                  <a:pt x="13659" y="6704"/>
                  <a:pt x="13771" y="6577"/>
                  <a:pt x="13515" y="6338"/>
                </a:cubicBezTo>
                <a:cubicBezTo>
                  <a:pt x="13245" y="6084"/>
                  <a:pt x="12839" y="5899"/>
                  <a:pt x="12520" y="5707"/>
                </a:cubicBezTo>
                <a:cubicBezTo>
                  <a:pt x="11303" y="4959"/>
                  <a:pt x="10154" y="4256"/>
                  <a:pt x="8707" y="4087"/>
                </a:cubicBezTo>
                <a:cubicBezTo>
                  <a:pt x="8445" y="4056"/>
                  <a:pt x="8184" y="4050"/>
                  <a:pt x="7922" y="4050"/>
                </a:cubicBezTo>
                <a:cubicBezTo>
                  <a:pt x="7709" y="4050"/>
                  <a:pt x="7496" y="4054"/>
                  <a:pt x="7284" y="4054"/>
                </a:cubicBezTo>
                <a:cubicBezTo>
                  <a:pt x="7083" y="4054"/>
                  <a:pt x="6883" y="4050"/>
                  <a:pt x="6683" y="4035"/>
                </a:cubicBezTo>
                <a:cubicBezTo>
                  <a:pt x="5970" y="3979"/>
                  <a:pt x="5447" y="3439"/>
                  <a:pt x="4907" y="3023"/>
                </a:cubicBezTo>
                <a:lnTo>
                  <a:pt x="4907" y="3023"/>
                </a:lnTo>
                <a:cubicBezTo>
                  <a:pt x="6410" y="3156"/>
                  <a:pt x="7913" y="3293"/>
                  <a:pt x="9416" y="3410"/>
                </a:cubicBezTo>
                <a:cubicBezTo>
                  <a:pt x="10141" y="3466"/>
                  <a:pt x="10927" y="3590"/>
                  <a:pt x="11691" y="3590"/>
                </a:cubicBezTo>
                <a:cubicBezTo>
                  <a:pt x="12305" y="3590"/>
                  <a:pt x="12905" y="3510"/>
                  <a:pt x="13450" y="3250"/>
                </a:cubicBezTo>
                <a:cubicBezTo>
                  <a:pt x="12591" y="2847"/>
                  <a:pt x="11466" y="2880"/>
                  <a:pt x="10525" y="2769"/>
                </a:cubicBezTo>
                <a:cubicBezTo>
                  <a:pt x="9445" y="2642"/>
                  <a:pt x="8362" y="2502"/>
                  <a:pt x="7275" y="2444"/>
                </a:cubicBezTo>
                <a:cubicBezTo>
                  <a:pt x="7038" y="2431"/>
                  <a:pt x="6798" y="2427"/>
                  <a:pt x="6557" y="2427"/>
                </a:cubicBezTo>
                <a:cubicBezTo>
                  <a:pt x="6284" y="2427"/>
                  <a:pt x="6010" y="2432"/>
                  <a:pt x="5737" y="2432"/>
                </a:cubicBezTo>
                <a:cubicBezTo>
                  <a:pt x="5287" y="2432"/>
                  <a:pt x="4838" y="2420"/>
                  <a:pt x="4399" y="2356"/>
                </a:cubicBezTo>
                <a:cubicBezTo>
                  <a:pt x="3482" y="2226"/>
                  <a:pt x="2730" y="1614"/>
                  <a:pt x="1956" y="1145"/>
                </a:cubicBezTo>
                <a:lnTo>
                  <a:pt x="1956" y="1145"/>
                </a:lnTo>
                <a:cubicBezTo>
                  <a:pt x="2406" y="1171"/>
                  <a:pt x="2858" y="1184"/>
                  <a:pt x="3309" y="1184"/>
                </a:cubicBezTo>
                <a:cubicBezTo>
                  <a:pt x="4519" y="1184"/>
                  <a:pt x="5728" y="1094"/>
                  <a:pt x="6927" y="931"/>
                </a:cubicBezTo>
                <a:cubicBezTo>
                  <a:pt x="7714" y="823"/>
                  <a:pt x="8498" y="683"/>
                  <a:pt x="9276" y="518"/>
                </a:cubicBezTo>
                <a:cubicBezTo>
                  <a:pt x="9468" y="475"/>
                  <a:pt x="10350" y="339"/>
                  <a:pt x="9774" y="95"/>
                </a:cubicBezTo>
                <a:cubicBezTo>
                  <a:pt x="9614" y="27"/>
                  <a:pt x="9406" y="13"/>
                  <a:pt x="9198" y="13"/>
                </a:cubicBezTo>
                <a:cubicBezTo>
                  <a:pt x="9046" y="13"/>
                  <a:pt x="8893" y="21"/>
                  <a:pt x="8760" y="21"/>
                </a:cubicBezTo>
                <a:cubicBezTo>
                  <a:pt x="8732" y="21"/>
                  <a:pt x="8706" y="21"/>
                  <a:pt x="8681" y="20"/>
                </a:cubicBezTo>
                <a:cubicBezTo>
                  <a:pt x="8327" y="8"/>
                  <a:pt x="7974" y="1"/>
                  <a:pt x="7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37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69"/>
                                        </p:tgtEl>
                                        <p:attrNameLst>
                                          <p:attrName>style.visibility</p:attrName>
                                        </p:attrNameLst>
                                      </p:cBhvr>
                                      <p:to>
                                        <p:strVal val="visible"/>
                                      </p:to>
                                    </p:set>
                                    <p:animEffect transition="in" filter="fade">
                                      <p:cBhvr>
                                        <p:cTn id="7" dur="1000"/>
                                        <p:tgtEl>
                                          <p:spTgt spid="1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59"/>
          <p:cNvSpPr txBox="1">
            <a:spLocks noGrp="1"/>
          </p:cNvSpPr>
          <p:nvPr>
            <p:ph type="title"/>
          </p:nvPr>
        </p:nvSpPr>
        <p:spPr>
          <a:xfrm flipH="1">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INTRODUCTION</a:t>
            </a:r>
            <a:endParaRPr dirty="0"/>
          </a:p>
        </p:txBody>
      </p:sp>
      <p:sp>
        <p:nvSpPr>
          <p:cNvPr id="567" name="Google Shape;567;p59"/>
          <p:cNvSpPr txBox="1"/>
          <p:nvPr/>
        </p:nvSpPr>
        <p:spPr>
          <a:xfrm>
            <a:off x="719925" y="1692112"/>
            <a:ext cx="7717500" cy="2285999"/>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400" dirty="0"/>
              <a:t>The goal of this project is to develop a robust machine learning model for fraud detection using a synthetic dataset of financial transactions. </a:t>
            </a:r>
          </a:p>
          <a:p>
            <a:pPr marL="0" lvl="0" indent="0" rtl="0">
              <a:spcBef>
                <a:spcPts val="0"/>
              </a:spcBef>
              <a:spcAft>
                <a:spcPts val="0"/>
              </a:spcAft>
              <a:buNone/>
            </a:pPr>
            <a:endParaRPr lang="en-US" dirty="0"/>
          </a:p>
          <a:p>
            <a:pPr marL="0" lvl="0" indent="0" rtl="0">
              <a:spcBef>
                <a:spcPts val="0"/>
              </a:spcBef>
              <a:spcAft>
                <a:spcPts val="0"/>
              </a:spcAft>
              <a:buNone/>
            </a:pPr>
            <a:r>
              <a:rPr lang="en-US" sz="1400" dirty="0"/>
              <a:t>The dataset contains numerical, categorical, and temporal features, enabling a binary classification task to distinguish fraudulent transactions from legitimate ones. Financial fraud poses significant risks to both institutions and consumers, and this project aims to explore how machine learning techniques can enhance fraud detection systems by improving accuracy and interpretability.</a:t>
            </a:r>
            <a:endParaRPr sz="1100" dirty="0">
              <a:solidFill>
                <a:schemeClr val="dk1"/>
              </a:solidFill>
              <a:latin typeface="Manrope"/>
              <a:ea typeface="Manrope"/>
              <a:cs typeface="Manrope"/>
              <a:sym typeface="Manrop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612"/>
        <p:cNvGrpSpPr/>
        <p:nvPr/>
      </p:nvGrpSpPr>
      <p:grpSpPr>
        <a:xfrm>
          <a:off x="0" y="0"/>
          <a:ext cx="0" cy="0"/>
          <a:chOff x="0" y="0"/>
          <a:chExt cx="0" cy="0"/>
        </a:xfrm>
      </p:grpSpPr>
      <p:sp>
        <p:nvSpPr>
          <p:cNvPr id="614" name="Google Shape;614;p62"/>
          <p:cNvSpPr/>
          <p:nvPr/>
        </p:nvSpPr>
        <p:spPr>
          <a:xfrm>
            <a:off x="348650" y="1376313"/>
            <a:ext cx="7988994" cy="3608900"/>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2"/>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2"/>
          <p:cNvSpPr/>
          <p:nvPr/>
        </p:nvSpPr>
        <p:spPr>
          <a:xfrm rot="813319">
            <a:off x="-3774240" y="-146826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2"/>
          <p:cNvSpPr txBox="1">
            <a:spLocks noGrp="1"/>
          </p:cNvSpPr>
          <p:nvPr>
            <p:ph type="title"/>
          </p:nvPr>
        </p:nvSpPr>
        <p:spPr>
          <a:xfrm>
            <a:off x="-1253834" y="2064359"/>
            <a:ext cx="5265576"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Feature</a:t>
            </a:r>
            <a:br>
              <a:rPr lang="en" dirty="0"/>
            </a:br>
            <a:r>
              <a:rPr lang="en" dirty="0"/>
              <a:t>Description</a:t>
            </a:r>
            <a:endParaRPr dirty="0"/>
          </a:p>
        </p:txBody>
      </p:sp>
      <p:pic>
        <p:nvPicPr>
          <p:cNvPr id="7" name="Picture 6">
            <a:extLst>
              <a:ext uri="{FF2B5EF4-FFF2-40B4-BE49-F238E27FC236}">
                <a16:creationId xmlns:a16="http://schemas.microsoft.com/office/drawing/2014/main" id="{B60BC2B7-C82A-9066-8D74-D6EAA5E4E677}"/>
              </a:ext>
            </a:extLst>
          </p:cNvPr>
          <p:cNvPicPr>
            <a:picLocks noChangeAspect="1"/>
          </p:cNvPicPr>
          <p:nvPr/>
        </p:nvPicPr>
        <p:blipFill>
          <a:blip r:embed="rId3"/>
          <a:stretch>
            <a:fillRect/>
          </a:stretch>
        </p:blipFill>
        <p:spPr>
          <a:xfrm>
            <a:off x="2901707" y="251573"/>
            <a:ext cx="5435936" cy="46739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63"/>
          <p:cNvSpPr txBox="1">
            <a:spLocks noGrp="1"/>
          </p:cNvSpPr>
          <p:nvPr>
            <p:ph type="title"/>
          </p:nvPr>
        </p:nvSpPr>
        <p:spPr>
          <a:xfrm>
            <a:off x="1390200" y="209412"/>
            <a:ext cx="6363600" cy="90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imbalance</a:t>
            </a:r>
            <a:endParaRPr dirty="0"/>
          </a:p>
        </p:txBody>
      </p:sp>
      <p:pic>
        <p:nvPicPr>
          <p:cNvPr id="5" name="Picture 4">
            <a:extLst>
              <a:ext uri="{FF2B5EF4-FFF2-40B4-BE49-F238E27FC236}">
                <a16:creationId xmlns:a16="http://schemas.microsoft.com/office/drawing/2014/main" id="{9ABC69A1-BAF0-6540-8A06-0A25981598EB}"/>
              </a:ext>
            </a:extLst>
          </p:cNvPr>
          <p:cNvPicPr>
            <a:picLocks noChangeAspect="1"/>
          </p:cNvPicPr>
          <p:nvPr/>
        </p:nvPicPr>
        <p:blipFill>
          <a:blip r:embed="rId3"/>
          <a:stretch>
            <a:fillRect/>
          </a:stretch>
        </p:blipFill>
        <p:spPr>
          <a:xfrm>
            <a:off x="1751335" y="1182361"/>
            <a:ext cx="5641329" cy="38385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2">
          <a:extLst>
            <a:ext uri="{FF2B5EF4-FFF2-40B4-BE49-F238E27FC236}">
              <a16:creationId xmlns:a16="http://schemas.microsoft.com/office/drawing/2014/main" id="{BF90C131-00D0-2DCD-C736-B2766007136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C336311-73AF-8B6D-9F22-E5C61CE3AB87}"/>
              </a:ext>
            </a:extLst>
          </p:cNvPr>
          <p:cNvPicPr>
            <a:picLocks noChangeAspect="1"/>
          </p:cNvPicPr>
          <p:nvPr/>
        </p:nvPicPr>
        <p:blipFill>
          <a:blip r:embed="rId3"/>
          <a:stretch>
            <a:fillRect/>
          </a:stretch>
        </p:blipFill>
        <p:spPr>
          <a:xfrm>
            <a:off x="1346854" y="545477"/>
            <a:ext cx="6450291" cy="1308983"/>
          </a:xfrm>
          <a:prstGeom prst="rect">
            <a:avLst/>
          </a:prstGeom>
        </p:spPr>
      </p:pic>
      <p:pic>
        <p:nvPicPr>
          <p:cNvPr id="7" name="Picture 6">
            <a:extLst>
              <a:ext uri="{FF2B5EF4-FFF2-40B4-BE49-F238E27FC236}">
                <a16:creationId xmlns:a16="http://schemas.microsoft.com/office/drawing/2014/main" id="{2423E330-C2FF-F570-4E13-B69130D7912E}"/>
              </a:ext>
            </a:extLst>
          </p:cNvPr>
          <p:cNvPicPr>
            <a:picLocks noChangeAspect="1"/>
          </p:cNvPicPr>
          <p:nvPr/>
        </p:nvPicPr>
        <p:blipFill>
          <a:blip r:embed="rId4"/>
          <a:srcRect l="951" t="3404" r="5312" b="8031"/>
          <a:stretch/>
        </p:blipFill>
        <p:spPr>
          <a:xfrm>
            <a:off x="3301738" y="1956986"/>
            <a:ext cx="4164291" cy="1406003"/>
          </a:xfrm>
          <a:prstGeom prst="rect">
            <a:avLst/>
          </a:prstGeom>
        </p:spPr>
      </p:pic>
      <p:pic>
        <p:nvPicPr>
          <p:cNvPr id="9" name="Picture 8">
            <a:extLst>
              <a:ext uri="{FF2B5EF4-FFF2-40B4-BE49-F238E27FC236}">
                <a16:creationId xmlns:a16="http://schemas.microsoft.com/office/drawing/2014/main" id="{7501A968-FB37-3AAF-405F-E91AFB29B76C}"/>
              </a:ext>
            </a:extLst>
          </p:cNvPr>
          <p:cNvPicPr>
            <a:picLocks noChangeAspect="1"/>
          </p:cNvPicPr>
          <p:nvPr/>
        </p:nvPicPr>
        <p:blipFill>
          <a:blip r:embed="rId5"/>
          <a:srcRect l="2273" r="2273"/>
          <a:stretch/>
        </p:blipFill>
        <p:spPr>
          <a:xfrm>
            <a:off x="3301737" y="3437108"/>
            <a:ext cx="4164291" cy="1497701"/>
          </a:xfrm>
          <a:prstGeom prst="rect">
            <a:avLst/>
          </a:prstGeom>
        </p:spPr>
      </p:pic>
      <p:sp>
        <p:nvSpPr>
          <p:cNvPr id="10" name="TextBox 9">
            <a:extLst>
              <a:ext uri="{FF2B5EF4-FFF2-40B4-BE49-F238E27FC236}">
                <a16:creationId xmlns:a16="http://schemas.microsoft.com/office/drawing/2014/main" id="{A90E3973-FF82-F0BF-70DB-09B903F14BE6}"/>
              </a:ext>
            </a:extLst>
          </p:cNvPr>
          <p:cNvSpPr txBox="1"/>
          <p:nvPr/>
        </p:nvSpPr>
        <p:spPr>
          <a:xfrm>
            <a:off x="1289115" y="1962772"/>
            <a:ext cx="2012623" cy="307777"/>
          </a:xfrm>
          <a:prstGeom prst="rect">
            <a:avLst/>
          </a:prstGeom>
          <a:noFill/>
        </p:spPr>
        <p:txBody>
          <a:bodyPr wrap="square" rtlCol="0">
            <a:spAutoFit/>
          </a:bodyPr>
          <a:lstStyle/>
          <a:p>
            <a:r>
              <a:rPr lang="en-US" dirty="0">
                <a:latin typeface="Manrope" panose="020B0604020202020204" charset="0"/>
              </a:rPr>
              <a:t>Random Forest model</a:t>
            </a:r>
          </a:p>
        </p:txBody>
      </p:sp>
      <p:sp>
        <p:nvSpPr>
          <p:cNvPr id="11" name="TextBox 10">
            <a:extLst>
              <a:ext uri="{FF2B5EF4-FFF2-40B4-BE49-F238E27FC236}">
                <a16:creationId xmlns:a16="http://schemas.microsoft.com/office/drawing/2014/main" id="{45D6E85C-486D-7DB6-76FD-3C870365E20E}"/>
              </a:ext>
            </a:extLst>
          </p:cNvPr>
          <p:cNvSpPr txBox="1"/>
          <p:nvPr/>
        </p:nvSpPr>
        <p:spPr>
          <a:xfrm>
            <a:off x="1579098" y="3391531"/>
            <a:ext cx="1111202" cy="307777"/>
          </a:xfrm>
          <a:prstGeom prst="rect">
            <a:avLst/>
          </a:prstGeom>
          <a:noFill/>
        </p:spPr>
        <p:txBody>
          <a:bodyPr wrap="none" rtlCol="0">
            <a:spAutoFit/>
          </a:bodyPr>
          <a:lstStyle/>
          <a:p>
            <a:r>
              <a:rPr lang="en-US" dirty="0">
                <a:latin typeface="Manrope" panose="020B0604020202020204" charset="0"/>
              </a:rPr>
              <a:t>SVM model</a:t>
            </a:r>
          </a:p>
        </p:txBody>
      </p:sp>
      <p:sp>
        <p:nvSpPr>
          <p:cNvPr id="14" name="TextBox 13">
            <a:extLst>
              <a:ext uri="{FF2B5EF4-FFF2-40B4-BE49-F238E27FC236}">
                <a16:creationId xmlns:a16="http://schemas.microsoft.com/office/drawing/2014/main" id="{54706839-D0B1-F188-3699-9CB065C331E4}"/>
              </a:ext>
            </a:extLst>
          </p:cNvPr>
          <p:cNvSpPr txBox="1"/>
          <p:nvPr/>
        </p:nvSpPr>
        <p:spPr>
          <a:xfrm>
            <a:off x="1289115" y="164681"/>
            <a:ext cx="2802370" cy="523220"/>
          </a:xfrm>
          <a:prstGeom prst="rect">
            <a:avLst/>
          </a:prstGeom>
          <a:noFill/>
        </p:spPr>
        <p:txBody>
          <a:bodyPr wrap="none" rtlCol="0">
            <a:spAutoFit/>
          </a:bodyPr>
          <a:lstStyle/>
          <a:p>
            <a:r>
              <a:rPr lang="en" dirty="0">
                <a:latin typeface="Manrope" panose="020B0604020202020204" charset="0"/>
              </a:rPr>
              <a:t>Try to use add random samples:</a:t>
            </a:r>
          </a:p>
          <a:p>
            <a:endParaRPr lang="en-US" dirty="0"/>
          </a:p>
        </p:txBody>
      </p:sp>
    </p:spTree>
    <p:extLst>
      <p:ext uri="{BB962C8B-B14F-4D97-AF65-F5344CB8AC3E}">
        <p14:creationId xmlns:p14="http://schemas.microsoft.com/office/powerpoint/2010/main" val="3912125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2">
          <a:extLst>
            <a:ext uri="{FF2B5EF4-FFF2-40B4-BE49-F238E27FC236}">
              <a16:creationId xmlns:a16="http://schemas.microsoft.com/office/drawing/2014/main" id="{CC02DCB2-B466-3F85-5808-E89A12F6223B}"/>
            </a:ext>
          </a:extLst>
        </p:cNvPr>
        <p:cNvGrpSpPr/>
        <p:nvPr/>
      </p:nvGrpSpPr>
      <p:grpSpPr>
        <a:xfrm>
          <a:off x="0" y="0"/>
          <a:ext cx="0" cy="0"/>
          <a:chOff x="0" y="0"/>
          <a:chExt cx="0" cy="0"/>
        </a:xfrm>
      </p:grpSpPr>
      <p:sp>
        <p:nvSpPr>
          <p:cNvPr id="623" name="Google Shape;623;p63">
            <a:extLst>
              <a:ext uri="{FF2B5EF4-FFF2-40B4-BE49-F238E27FC236}">
                <a16:creationId xmlns:a16="http://schemas.microsoft.com/office/drawing/2014/main" id="{87E008D1-89F6-7756-170D-BDF2BA9CD0C0}"/>
              </a:ext>
            </a:extLst>
          </p:cNvPr>
          <p:cNvSpPr txBox="1">
            <a:spLocks noGrp="1"/>
          </p:cNvSpPr>
          <p:nvPr>
            <p:ph type="title"/>
          </p:nvPr>
        </p:nvSpPr>
        <p:spPr>
          <a:xfrm>
            <a:off x="1133900" y="223480"/>
            <a:ext cx="6363600" cy="900300"/>
          </a:xfrm>
          <a:prstGeom prst="rect">
            <a:avLst/>
          </a:prstGeom>
        </p:spPr>
        <p:txBody>
          <a:bodyPr spcFirstLastPara="1" wrap="square" lIns="91425" tIns="91425" rIns="91425" bIns="91425" anchor="ctr" anchorCtr="0">
            <a:noAutofit/>
          </a:bodyPr>
          <a:lstStyle/>
          <a:p>
            <a:r>
              <a:rPr lang="en-US" b="0" i="0" dirty="0">
                <a:effectLst/>
                <a:latin typeface="system-ui"/>
              </a:rPr>
              <a:t>Detecting Data Availability</a:t>
            </a:r>
            <a:r>
              <a:rPr lang="en-US" altLang="zh-CN" dirty="0"/>
              <a:t> </a:t>
            </a:r>
            <a:endParaRPr lang="en-US" dirty="0"/>
          </a:p>
        </p:txBody>
      </p:sp>
      <p:pic>
        <p:nvPicPr>
          <p:cNvPr id="5" name="Picture 4">
            <a:extLst>
              <a:ext uri="{FF2B5EF4-FFF2-40B4-BE49-F238E27FC236}">
                <a16:creationId xmlns:a16="http://schemas.microsoft.com/office/drawing/2014/main" id="{19E9EE4D-0569-5BCB-6007-22D00C521A05}"/>
              </a:ext>
            </a:extLst>
          </p:cNvPr>
          <p:cNvPicPr>
            <a:picLocks noChangeAspect="1"/>
          </p:cNvPicPr>
          <p:nvPr/>
        </p:nvPicPr>
        <p:blipFill>
          <a:blip r:embed="rId3"/>
          <a:stretch>
            <a:fillRect/>
          </a:stretch>
        </p:blipFill>
        <p:spPr>
          <a:xfrm>
            <a:off x="3377120" y="1402080"/>
            <a:ext cx="5005667" cy="3299460"/>
          </a:xfrm>
          <a:prstGeom prst="rect">
            <a:avLst/>
          </a:prstGeom>
        </p:spPr>
      </p:pic>
      <p:pic>
        <p:nvPicPr>
          <p:cNvPr id="7" name="Picture 6">
            <a:extLst>
              <a:ext uri="{FF2B5EF4-FFF2-40B4-BE49-F238E27FC236}">
                <a16:creationId xmlns:a16="http://schemas.microsoft.com/office/drawing/2014/main" id="{E1FB06B7-5377-D401-E57A-B53F614D3E01}"/>
              </a:ext>
            </a:extLst>
          </p:cNvPr>
          <p:cNvPicPr>
            <a:picLocks noChangeAspect="1"/>
          </p:cNvPicPr>
          <p:nvPr/>
        </p:nvPicPr>
        <p:blipFill>
          <a:blip r:embed="rId4"/>
          <a:stretch>
            <a:fillRect/>
          </a:stretch>
        </p:blipFill>
        <p:spPr>
          <a:xfrm>
            <a:off x="548378" y="3088640"/>
            <a:ext cx="2323772" cy="1612900"/>
          </a:xfrm>
          <a:prstGeom prst="rect">
            <a:avLst/>
          </a:prstGeom>
        </p:spPr>
      </p:pic>
      <p:sp>
        <p:nvSpPr>
          <p:cNvPr id="8" name="TextBox 7">
            <a:extLst>
              <a:ext uri="{FF2B5EF4-FFF2-40B4-BE49-F238E27FC236}">
                <a16:creationId xmlns:a16="http://schemas.microsoft.com/office/drawing/2014/main" id="{7ECF3986-4981-E9BC-6073-F888DEAD50C5}"/>
              </a:ext>
            </a:extLst>
          </p:cNvPr>
          <p:cNvSpPr txBox="1"/>
          <p:nvPr/>
        </p:nvSpPr>
        <p:spPr>
          <a:xfrm>
            <a:off x="1011996" y="2637633"/>
            <a:ext cx="1396536" cy="307777"/>
          </a:xfrm>
          <a:prstGeom prst="rect">
            <a:avLst/>
          </a:prstGeom>
          <a:noFill/>
        </p:spPr>
        <p:txBody>
          <a:bodyPr wrap="none" rtlCol="0">
            <a:spAutoFit/>
          </a:bodyPr>
          <a:lstStyle/>
          <a:p>
            <a:r>
              <a:rPr lang="en-US" b="1" dirty="0">
                <a:solidFill>
                  <a:srgbClr val="0070C0"/>
                </a:solidFill>
              </a:rPr>
              <a:t>After capping:</a:t>
            </a:r>
          </a:p>
        </p:txBody>
      </p:sp>
      <p:sp>
        <p:nvSpPr>
          <p:cNvPr id="2" name="TextBox 1">
            <a:extLst>
              <a:ext uri="{FF2B5EF4-FFF2-40B4-BE49-F238E27FC236}">
                <a16:creationId xmlns:a16="http://schemas.microsoft.com/office/drawing/2014/main" id="{011C050A-2825-CFC3-177F-B1277622D203}"/>
              </a:ext>
            </a:extLst>
          </p:cNvPr>
          <p:cNvSpPr txBox="1"/>
          <p:nvPr/>
        </p:nvSpPr>
        <p:spPr>
          <a:xfrm>
            <a:off x="548378" y="1402080"/>
            <a:ext cx="2762295" cy="954107"/>
          </a:xfrm>
          <a:prstGeom prst="rect">
            <a:avLst/>
          </a:prstGeom>
          <a:noFill/>
        </p:spPr>
        <p:txBody>
          <a:bodyPr wrap="none" rtlCol="0">
            <a:spAutoFit/>
          </a:bodyPr>
          <a:lstStyle/>
          <a:p>
            <a:pPr indent="-317500">
              <a:buSzPts val="1400"/>
              <a:buFont typeface="Barlow Semi Condensed"/>
              <a:buChar char="●"/>
            </a:pPr>
            <a:r>
              <a:rPr lang="en-US" dirty="0">
                <a:latin typeface="Manrope" panose="020B0604020202020204" charset="0"/>
              </a:rPr>
              <a:t>Check missing data</a:t>
            </a:r>
          </a:p>
          <a:p>
            <a:pPr marL="139700" lvl="0" indent="0" algn="l" rtl="0">
              <a:spcBef>
                <a:spcPts val="0"/>
              </a:spcBef>
              <a:spcAft>
                <a:spcPts val="0"/>
              </a:spcAft>
              <a:buSzPts val="1400"/>
              <a:buNone/>
            </a:pPr>
            <a:endParaRPr lang="en-US" dirty="0">
              <a:latin typeface="Manrope" panose="020B0604020202020204" charset="0"/>
            </a:endParaRPr>
          </a:p>
          <a:p>
            <a:pPr lvl="0" indent="-317500">
              <a:buSzPts val="1400"/>
              <a:buFont typeface="Barlow Semi Condensed"/>
              <a:buChar char="●"/>
            </a:pPr>
            <a:r>
              <a:rPr lang="en-US" dirty="0">
                <a:latin typeface="Manrope" panose="020B0604020202020204" charset="0"/>
              </a:rPr>
              <a:t>Checking data with outliers</a:t>
            </a:r>
          </a:p>
          <a:p>
            <a:endParaRPr lang="en-US" dirty="0"/>
          </a:p>
        </p:txBody>
      </p:sp>
    </p:spTree>
    <p:extLst>
      <p:ext uri="{BB962C8B-B14F-4D97-AF65-F5344CB8AC3E}">
        <p14:creationId xmlns:p14="http://schemas.microsoft.com/office/powerpoint/2010/main" val="177155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2">
          <a:extLst>
            <a:ext uri="{FF2B5EF4-FFF2-40B4-BE49-F238E27FC236}">
              <a16:creationId xmlns:a16="http://schemas.microsoft.com/office/drawing/2014/main" id="{BFD6A369-6CC9-A61D-A463-58393DBC391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60B0DAC-2D31-6F99-2C61-026DEA02F857}"/>
              </a:ext>
            </a:extLst>
          </p:cNvPr>
          <p:cNvPicPr>
            <a:picLocks noChangeAspect="1"/>
          </p:cNvPicPr>
          <p:nvPr/>
        </p:nvPicPr>
        <p:blipFill>
          <a:blip r:embed="rId3"/>
          <a:stretch>
            <a:fillRect/>
          </a:stretch>
        </p:blipFill>
        <p:spPr>
          <a:xfrm>
            <a:off x="1310680" y="748200"/>
            <a:ext cx="6522640" cy="4395300"/>
          </a:xfrm>
          <a:prstGeom prst="rect">
            <a:avLst/>
          </a:prstGeom>
        </p:spPr>
      </p:pic>
      <p:sp>
        <p:nvSpPr>
          <p:cNvPr id="4" name="Google Shape;623;p63">
            <a:extLst>
              <a:ext uri="{FF2B5EF4-FFF2-40B4-BE49-F238E27FC236}">
                <a16:creationId xmlns:a16="http://schemas.microsoft.com/office/drawing/2014/main" id="{3CA89840-670E-39EF-576D-1D30C433CDDC}"/>
              </a:ext>
            </a:extLst>
          </p:cNvPr>
          <p:cNvSpPr txBox="1">
            <a:spLocks noGrp="1"/>
          </p:cNvSpPr>
          <p:nvPr>
            <p:ph type="title"/>
          </p:nvPr>
        </p:nvSpPr>
        <p:spPr>
          <a:xfrm>
            <a:off x="1390200" y="0"/>
            <a:ext cx="6363600" cy="90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system-ui"/>
              </a:rPr>
              <a:t>V</a:t>
            </a:r>
            <a:r>
              <a:rPr lang="en-US" altLang="zh-CN" sz="3200" dirty="0" err="1">
                <a:latin typeface="system-ui"/>
              </a:rPr>
              <a:t>isualization</a:t>
            </a:r>
            <a:endParaRPr sz="3200" dirty="0">
              <a:latin typeface="system-ui"/>
            </a:endParaRPr>
          </a:p>
        </p:txBody>
      </p:sp>
    </p:spTree>
    <p:extLst>
      <p:ext uri="{BB962C8B-B14F-4D97-AF65-F5344CB8AC3E}">
        <p14:creationId xmlns:p14="http://schemas.microsoft.com/office/powerpoint/2010/main" val="902606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2">
          <a:extLst>
            <a:ext uri="{FF2B5EF4-FFF2-40B4-BE49-F238E27FC236}">
              <a16:creationId xmlns:a16="http://schemas.microsoft.com/office/drawing/2014/main" id="{2C3C41C3-EF65-EFE1-25BA-B43DD3DE0CD9}"/>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EB9B1F8-C99F-A510-ADD7-D459C1E1E6B7}"/>
              </a:ext>
            </a:extLst>
          </p:cNvPr>
          <p:cNvPicPr>
            <a:picLocks noChangeAspect="1"/>
          </p:cNvPicPr>
          <p:nvPr/>
        </p:nvPicPr>
        <p:blipFill>
          <a:blip r:embed="rId3"/>
          <a:stretch>
            <a:fillRect/>
          </a:stretch>
        </p:blipFill>
        <p:spPr>
          <a:xfrm>
            <a:off x="1217929" y="740375"/>
            <a:ext cx="6708141" cy="4403125"/>
          </a:xfrm>
          <a:prstGeom prst="rect">
            <a:avLst/>
          </a:prstGeom>
        </p:spPr>
      </p:pic>
      <p:sp>
        <p:nvSpPr>
          <p:cNvPr id="8" name="Google Shape;623;p63">
            <a:extLst>
              <a:ext uri="{FF2B5EF4-FFF2-40B4-BE49-F238E27FC236}">
                <a16:creationId xmlns:a16="http://schemas.microsoft.com/office/drawing/2014/main" id="{8021F2A9-9215-254A-4177-9026D0685522}"/>
              </a:ext>
            </a:extLst>
          </p:cNvPr>
          <p:cNvSpPr txBox="1">
            <a:spLocks noGrp="1"/>
          </p:cNvSpPr>
          <p:nvPr>
            <p:ph type="title"/>
          </p:nvPr>
        </p:nvSpPr>
        <p:spPr>
          <a:xfrm>
            <a:off x="1390199" y="0"/>
            <a:ext cx="6363600" cy="90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system-ui"/>
              </a:rPr>
              <a:t>V</a:t>
            </a:r>
            <a:r>
              <a:rPr lang="en-US" altLang="zh-CN" sz="3200" dirty="0" err="1">
                <a:latin typeface="system-ui"/>
              </a:rPr>
              <a:t>isualization</a:t>
            </a:r>
            <a:endParaRPr sz="3200" dirty="0">
              <a:latin typeface="system-ui"/>
            </a:endParaRPr>
          </a:p>
        </p:txBody>
      </p:sp>
    </p:spTree>
    <p:extLst>
      <p:ext uri="{BB962C8B-B14F-4D97-AF65-F5344CB8AC3E}">
        <p14:creationId xmlns:p14="http://schemas.microsoft.com/office/powerpoint/2010/main" val="1604943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8">
          <a:extLst>
            <a:ext uri="{FF2B5EF4-FFF2-40B4-BE49-F238E27FC236}">
              <a16:creationId xmlns:a16="http://schemas.microsoft.com/office/drawing/2014/main" id="{21E9A408-5BBD-05BB-AE3C-F623AD44C4EC}"/>
            </a:ext>
          </a:extLst>
        </p:cNvPr>
        <p:cNvGrpSpPr/>
        <p:nvPr/>
      </p:nvGrpSpPr>
      <p:grpSpPr>
        <a:xfrm>
          <a:off x="0" y="0"/>
          <a:ext cx="0" cy="0"/>
          <a:chOff x="0" y="0"/>
          <a:chExt cx="0" cy="0"/>
        </a:xfrm>
      </p:grpSpPr>
      <p:sp>
        <p:nvSpPr>
          <p:cNvPr id="631" name="Google Shape;631;p64">
            <a:extLst>
              <a:ext uri="{FF2B5EF4-FFF2-40B4-BE49-F238E27FC236}">
                <a16:creationId xmlns:a16="http://schemas.microsoft.com/office/drawing/2014/main" id="{F974B855-99A4-CFA1-1439-66F8268E5A13}"/>
              </a:ext>
            </a:extLst>
          </p:cNvPr>
          <p:cNvSpPr/>
          <p:nvPr/>
        </p:nvSpPr>
        <p:spPr>
          <a:xfrm rot="10800000">
            <a:off x="4756162" y="976004"/>
            <a:ext cx="2449433" cy="2449433"/>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4">
            <a:extLst>
              <a:ext uri="{FF2B5EF4-FFF2-40B4-BE49-F238E27FC236}">
                <a16:creationId xmlns:a16="http://schemas.microsoft.com/office/drawing/2014/main" id="{EF04BCF4-372C-9672-0E42-978B6DDB9246}"/>
              </a:ext>
            </a:extLst>
          </p:cNvPr>
          <p:cNvSpPr/>
          <p:nvPr/>
        </p:nvSpPr>
        <p:spPr>
          <a:xfrm rot="-4376525" flipH="1">
            <a:off x="5282853" y="2489944"/>
            <a:ext cx="4772728" cy="424129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6E199497-C7C3-228B-0859-A4102BD769D8}"/>
              </a:ext>
            </a:extLst>
          </p:cNvPr>
          <p:cNvSpPr txBox="1"/>
          <p:nvPr/>
        </p:nvSpPr>
        <p:spPr>
          <a:xfrm>
            <a:off x="2638618" y="318204"/>
            <a:ext cx="3866764" cy="400110"/>
          </a:xfrm>
          <a:prstGeom prst="rect">
            <a:avLst/>
          </a:prstGeom>
          <a:noFill/>
        </p:spPr>
        <p:txBody>
          <a:bodyPr wrap="none" rtlCol="0">
            <a:spAutoFit/>
          </a:bodyPr>
          <a:lstStyle/>
          <a:p>
            <a:pPr algn="l">
              <a:spcBef>
                <a:spcPts val="1306"/>
              </a:spcBef>
              <a:spcAft>
                <a:spcPts val="871"/>
              </a:spcAft>
            </a:pPr>
            <a:r>
              <a:rPr lang="en-US" sz="2000" b="0" i="0" dirty="0">
                <a:effectLst/>
                <a:latin typeface="Manrope" panose="020B0604020202020204" charset="0"/>
              </a:rPr>
              <a:t>Timestamp Feature Processing</a:t>
            </a:r>
          </a:p>
        </p:txBody>
      </p:sp>
      <p:sp>
        <p:nvSpPr>
          <p:cNvPr id="3" name="TextBox 2">
            <a:extLst>
              <a:ext uri="{FF2B5EF4-FFF2-40B4-BE49-F238E27FC236}">
                <a16:creationId xmlns:a16="http://schemas.microsoft.com/office/drawing/2014/main" id="{9AD25C49-24A2-C81A-01AA-1B25A70B646A}"/>
              </a:ext>
            </a:extLst>
          </p:cNvPr>
          <p:cNvSpPr txBox="1"/>
          <p:nvPr/>
        </p:nvSpPr>
        <p:spPr>
          <a:xfrm>
            <a:off x="1938405" y="792038"/>
            <a:ext cx="5960286" cy="2359620"/>
          </a:xfrm>
          <a:prstGeom prst="rect">
            <a:avLst/>
          </a:prstGeom>
          <a:noFill/>
        </p:spPr>
        <p:txBody>
          <a:bodyPr wrap="none" rtlCol="0">
            <a:spAutoFit/>
          </a:bodyPr>
          <a:lstStyle/>
          <a:p>
            <a:pPr marL="0" marR="0">
              <a:spcAft>
                <a:spcPts val="800"/>
              </a:spcAft>
              <a:buNone/>
            </a:pPr>
            <a:r>
              <a:rPr lang="en-US" sz="1000" kern="100" dirty="0">
                <a:effectLst/>
                <a:latin typeface="Manrope" panose="020B0604020202020204" charset="0"/>
                <a:ea typeface="DengXian" panose="02010600030101010101" pitchFamily="2" charset="-122"/>
                <a:cs typeface="Times New Roman" panose="02020603050405020304" pitchFamily="18" charset="0"/>
              </a:rPr>
              <a:t>Processing: converts the string to a standard datetime object (for easy extraction of information).</a:t>
            </a:r>
          </a:p>
          <a:p>
            <a:pPr marL="0" marR="0">
              <a:spcAft>
                <a:spcPts val="800"/>
              </a:spcAft>
              <a:buNone/>
            </a:pPr>
            <a:r>
              <a:rPr lang="en-US" sz="1000" kern="100" dirty="0">
                <a:effectLst/>
                <a:latin typeface="Manrope" panose="020B0604020202020204" charset="0"/>
                <a:ea typeface="DengXian" panose="02010600030101010101" pitchFamily="2" charset="-122"/>
                <a:cs typeface="Times New Roman" panose="02020603050405020304" pitchFamily="18" charset="0"/>
              </a:rPr>
              <a:t>Extract numeric features with predictive value from the datetime: </a:t>
            </a:r>
          </a:p>
          <a:p>
            <a:pPr marL="0" marR="0">
              <a:spcAft>
                <a:spcPts val="800"/>
              </a:spcAft>
              <a:buNone/>
            </a:pPr>
            <a:r>
              <a:rPr lang="en-US" sz="1000" kern="100" dirty="0" err="1">
                <a:effectLst/>
                <a:latin typeface="Manrope" panose="020B0604020202020204" charset="0"/>
                <a:ea typeface="DengXian" panose="02010600030101010101" pitchFamily="2" charset="-122"/>
                <a:cs typeface="Times New Roman" panose="02020603050405020304" pitchFamily="18" charset="0"/>
              </a:rPr>
              <a:t>Transaction_Hour</a:t>
            </a:r>
            <a:r>
              <a:rPr lang="en-US" sz="1000" kern="100" dirty="0">
                <a:effectLst/>
                <a:latin typeface="Manrope" panose="020B0604020202020204" charset="0"/>
                <a:ea typeface="DengXian" panose="02010600030101010101" pitchFamily="2" charset="-122"/>
                <a:cs typeface="Times New Roman" panose="02020603050405020304" pitchFamily="18" charset="0"/>
              </a:rPr>
              <a:t>: Captures the time of day pattern.</a:t>
            </a:r>
          </a:p>
          <a:p>
            <a:pPr marL="0" marR="0">
              <a:spcAft>
                <a:spcPts val="800"/>
              </a:spcAft>
              <a:buNone/>
            </a:pPr>
            <a:r>
              <a:rPr lang="en-US" sz="1000" kern="100" dirty="0" err="1">
                <a:effectLst/>
                <a:latin typeface="Manrope" panose="020B0604020202020204" charset="0"/>
                <a:ea typeface="DengXian" panose="02010600030101010101" pitchFamily="2" charset="-122"/>
                <a:cs typeface="Times New Roman" panose="02020603050405020304" pitchFamily="18" charset="0"/>
              </a:rPr>
              <a:t>Transaction_DayOfWeek</a:t>
            </a:r>
            <a:r>
              <a:rPr lang="en-US" sz="1000" kern="100" dirty="0">
                <a:effectLst/>
                <a:latin typeface="Manrope" panose="020B0604020202020204" charset="0"/>
                <a:ea typeface="DengXian" panose="02010600030101010101" pitchFamily="2" charset="-122"/>
                <a:cs typeface="Times New Roman" panose="02020603050405020304" pitchFamily="18" charset="0"/>
              </a:rPr>
              <a:t>: captures periodic patterns within a week (e.g. weekends).</a:t>
            </a:r>
          </a:p>
          <a:p>
            <a:pPr marL="0" marR="0">
              <a:spcAft>
                <a:spcPts val="800"/>
              </a:spcAft>
              <a:buNone/>
            </a:pPr>
            <a:r>
              <a:rPr lang="en-US" sz="1000" kern="100" dirty="0" err="1">
                <a:effectLst/>
                <a:latin typeface="Manrope" panose="020B0604020202020204" charset="0"/>
                <a:ea typeface="DengXian" panose="02010600030101010101" pitchFamily="2" charset="-122"/>
                <a:cs typeface="Times New Roman" panose="02020603050405020304" pitchFamily="18" charset="0"/>
              </a:rPr>
              <a:t>Transaction_Month</a:t>
            </a:r>
            <a:r>
              <a:rPr lang="en-US" sz="1000" kern="100" dirty="0">
                <a:effectLst/>
                <a:latin typeface="Manrope" panose="020B0604020202020204" charset="0"/>
                <a:ea typeface="DengXian" panose="02010600030101010101" pitchFamily="2" charset="-122"/>
                <a:cs typeface="Times New Roman" panose="02020603050405020304" pitchFamily="18" charset="0"/>
              </a:rPr>
              <a:t> and </a:t>
            </a:r>
            <a:r>
              <a:rPr lang="en-US" sz="1000" kern="100" dirty="0" err="1">
                <a:effectLst/>
                <a:latin typeface="Manrope" panose="020B0604020202020204" charset="0"/>
                <a:ea typeface="DengXian" panose="02010600030101010101" pitchFamily="2" charset="-122"/>
                <a:cs typeface="Times New Roman" panose="02020603050405020304" pitchFamily="18" charset="0"/>
              </a:rPr>
              <a:t>Transaction_Day</a:t>
            </a:r>
            <a:r>
              <a:rPr lang="en-US" sz="1000" kern="100" dirty="0">
                <a:effectLst/>
                <a:latin typeface="Manrope" panose="020B0604020202020204" charset="0"/>
                <a:ea typeface="DengXian" panose="02010600030101010101" pitchFamily="2" charset="-122"/>
                <a:cs typeface="Times New Roman" panose="02020603050405020304" pitchFamily="18" charset="0"/>
              </a:rPr>
              <a:t>: captures monthly or seasonal patterns.</a:t>
            </a:r>
          </a:p>
          <a:p>
            <a:pPr marL="0" marR="0">
              <a:spcAft>
                <a:spcPts val="800"/>
              </a:spcAft>
              <a:buNone/>
            </a:pPr>
            <a:r>
              <a:rPr lang="en-US" sz="1000" kern="100" dirty="0" err="1">
                <a:effectLst/>
                <a:latin typeface="Manrope" panose="020B0604020202020204" charset="0"/>
                <a:ea typeface="DengXian" panose="02010600030101010101" pitchFamily="2" charset="-122"/>
                <a:cs typeface="Times New Roman" panose="02020603050405020304" pitchFamily="18" charset="0"/>
              </a:rPr>
              <a:t>Is_Weekend</a:t>
            </a:r>
            <a:r>
              <a:rPr lang="en-US" sz="1000" kern="100" dirty="0">
                <a:effectLst/>
                <a:latin typeface="Manrope" panose="020B0604020202020204" charset="0"/>
                <a:ea typeface="DengXian" panose="02010600030101010101" pitchFamily="2" charset="-122"/>
                <a:cs typeface="Times New Roman" panose="02020603050405020304" pitchFamily="18" charset="0"/>
              </a:rPr>
              <a:t>: Explicitly marks weekend transactions.</a:t>
            </a:r>
          </a:p>
          <a:p>
            <a:pPr marL="0" marR="0">
              <a:spcAft>
                <a:spcPts val="800"/>
              </a:spcAft>
              <a:buNone/>
            </a:pPr>
            <a:r>
              <a:rPr lang="en-US" sz="1000" kern="100" dirty="0">
                <a:effectLst/>
                <a:latin typeface="Manrope" panose="020B0604020202020204" charset="0"/>
                <a:ea typeface="DengXian" panose="02010600030101010101" pitchFamily="2" charset="-122"/>
                <a:cs typeface="Times New Roman" panose="02020603050405020304" pitchFamily="18" charset="0"/>
              </a:rPr>
              <a:t>Delete the original Timestamp column.</a:t>
            </a:r>
          </a:p>
          <a:p>
            <a:pPr marL="0" marR="0">
              <a:spcAft>
                <a:spcPts val="800"/>
              </a:spcAft>
            </a:pPr>
            <a:r>
              <a:rPr lang="en-US" sz="1000" kern="100" dirty="0">
                <a:effectLst/>
                <a:latin typeface="Manrope" panose="020B0604020202020204" charset="0"/>
                <a:ea typeface="DengXian" panose="02010600030101010101" pitchFamily="2" charset="-122"/>
                <a:cs typeface="Times New Roman" panose="02020603050405020304" pitchFamily="18" charset="0"/>
              </a:rPr>
              <a:t>Result: Time information is converted into multiple discrete or limited range numeric features</a:t>
            </a:r>
            <a:endParaRPr lang="en-US" sz="10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F1D05E8A-25DB-C77A-6255-59BA624D0529}"/>
              </a:ext>
            </a:extLst>
          </p:cNvPr>
          <p:cNvSpPr txBox="1"/>
          <p:nvPr/>
        </p:nvSpPr>
        <p:spPr>
          <a:xfrm>
            <a:off x="2349276" y="2897127"/>
            <a:ext cx="4445448" cy="400110"/>
          </a:xfrm>
          <a:prstGeom prst="rect">
            <a:avLst/>
          </a:prstGeom>
          <a:noFill/>
        </p:spPr>
        <p:txBody>
          <a:bodyPr wrap="none" rtlCol="0">
            <a:spAutoFit/>
          </a:bodyPr>
          <a:lstStyle/>
          <a:p>
            <a:r>
              <a:rPr lang="en-US" sz="2000" dirty="0">
                <a:latin typeface="Manrope" panose="020B0604020202020204" charset="0"/>
              </a:rPr>
              <a:t>Category-based feature processing</a:t>
            </a:r>
          </a:p>
        </p:txBody>
      </p:sp>
      <p:sp>
        <p:nvSpPr>
          <p:cNvPr id="5" name="TextBox 4">
            <a:extLst>
              <a:ext uri="{FF2B5EF4-FFF2-40B4-BE49-F238E27FC236}">
                <a16:creationId xmlns:a16="http://schemas.microsoft.com/office/drawing/2014/main" id="{C3F41E50-C091-3905-8AD3-B2BE710C2156}"/>
              </a:ext>
            </a:extLst>
          </p:cNvPr>
          <p:cNvSpPr txBox="1"/>
          <p:nvPr/>
        </p:nvSpPr>
        <p:spPr>
          <a:xfrm>
            <a:off x="2011042" y="3442815"/>
            <a:ext cx="5391219" cy="1454244"/>
          </a:xfrm>
          <a:prstGeom prst="rect">
            <a:avLst/>
          </a:prstGeom>
          <a:noFill/>
        </p:spPr>
        <p:txBody>
          <a:bodyPr wrap="none" rtlCol="0">
            <a:spAutoFit/>
          </a:bodyPr>
          <a:lstStyle/>
          <a:p>
            <a:pPr marL="0" marR="0">
              <a:lnSpc>
                <a:spcPct val="115000"/>
              </a:lnSpc>
              <a:spcAft>
                <a:spcPts val="800"/>
              </a:spcAft>
              <a:buNone/>
            </a:pPr>
            <a:r>
              <a:rPr lang="en-US" sz="1000" kern="100" dirty="0">
                <a:effectLst/>
                <a:latin typeface="Manrope" panose="020B0604020202020204" charset="0"/>
                <a:ea typeface="DengXian" panose="02010600030101010101" pitchFamily="2" charset="-122"/>
                <a:cs typeface="Times New Roman" panose="02020603050405020304" pitchFamily="18" charset="0"/>
              </a:rPr>
              <a:t>Processing: uses One-Hot Encoding.</a:t>
            </a:r>
          </a:p>
          <a:p>
            <a:pPr marL="0" marR="0">
              <a:lnSpc>
                <a:spcPct val="115000"/>
              </a:lnSpc>
              <a:spcAft>
                <a:spcPts val="800"/>
              </a:spcAft>
            </a:pPr>
            <a:r>
              <a:rPr lang="en-US" sz="1000" kern="100" dirty="0">
                <a:effectLst/>
                <a:latin typeface="Manrope" panose="020B0604020202020204" charset="0"/>
                <a:ea typeface="DengXian" panose="02010600030101010101" pitchFamily="2" charset="-122"/>
                <a:cs typeface="Times New Roman" panose="02020603050405020304" pitchFamily="18" charset="0"/>
              </a:rPr>
              <a:t>Convert each category type feature into multiple new binary (0/1) numeric features </a:t>
            </a:r>
          </a:p>
          <a:p>
            <a:pPr marL="0" marR="0">
              <a:lnSpc>
                <a:spcPct val="115000"/>
              </a:lnSpc>
              <a:spcAft>
                <a:spcPts val="800"/>
              </a:spcAft>
            </a:pPr>
            <a:r>
              <a:rPr lang="en-US" sz="1000" kern="100" dirty="0">
                <a:effectLst/>
                <a:latin typeface="Manrope" panose="020B0604020202020204" charset="0"/>
                <a:ea typeface="DengXian" panose="02010600030101010101" pitchFamily="2" charset="-122"/>
                <a:cs typeface="Times New Roman" panose="02020603050405020304" pitchFamily="18" charset="0"/>
              </a:rPr>
              <a:t>(one column for each category).</a:t>
            </a:r>
          </a:p>
          <a:p>
            <a:r>
              <a:rPr lang="en-US" sz="1000" kern="100" dirty="0">
                <a:latin typeface="Manrope" panose="020B0604020202020204" charset="0"/>
                <a:ea typeface="DengXian" panose="02010600030101010101" pitchFamily="2" charset="-122"/>
                <a:cs typeface="Times New Roman" panose="02020603050405020304" pitchFamily="18" charset="0"/>
              </a:rPr>
              <a:t>One-hot encoded: ['</a:t>
            </a:r>
            <a:r>
              <a:rPr lang="en-US" sz="1000" kern="100" dirty="0" err="1">
                <a:latin typeface="Manrope" panose="020B0604020202020204" charset="0"/>
                <a:ea typeface="DengXian" panose="02010600030101010101" pitchFamily="2" charset="-122"/>
                <a:cs typeface="Times New Roman" panose="02020603050405020304" pitchFamily="18" charset="0"/>
              </a:rPr>
              <a:t>Transaction_Type</a:t>
            </a:r>
            <a:r>
              <a:rPr lang="en-US" sz="1000" kern="100" dirty="0">
                <a:latin typeface="Manrope" panose="020B0604020202020204" charset="0"/>
                <a:ea typeface="DengXian" panose="02010600030101010101" pitchFamily="2" charset="-122"/>
                <a:cs typeface="Times New Roman" panose="02020603050405020304" pitchFamily="18" charset="0"/>
              </a:rPr>
              <a:t>', '</a:t>
            </a:r>
            <a:r>
              <a:rPr lang="en-US" sz="1000" kern="100" dirty="0" err="1">
                <a:latin typeface="Manrope" panose="020B0604020202020204" charset="0"/>
                <a:ea typeface="DengXian" panose="02010600030101010101" pitchFamily="2" charset="-122"/>
                <a:cs typeface="Times New Roman" panose="02020603050405020304" pitchFamily="18" charset="0"/>
              </a:rPr>
              <a:t>Device_Type</a:t>
            </a:r>
            <a:r>
              <a:rPr lang="en-US" sz="1000" kern="100" dirty="0">
                <a:latin typeface="Manrope" panose="020B0604020202020204" charset="0"/>
                <a:ea typeface="DengXian" panose="02010600030101010101" pitchFamily="2" charset="-122"/>
                <a:cs typeface="Times New Roman" panose="02020603050405020304" pitchFamily="18" charset="0"/>
              </a:rPr>
              <a:t>', 'Location', '</a:t>
            </a:r>
            <a:r>
              <a:rPr lang="en-US" sz="1000" kern="100" dirty="0" err="1">
                <a:latin typeface="Manrope" panose="020B0604020202020204" charset="0"/>
                <a:ea typeface="DengXian" panose="02010600030101010101" pitchFamily="2" charset="-122"/>
                <a:cs typeface="Times New Roman" panose="02020603050405020304" pitchFamily="18" charset="0"/>
              </a:rPr>
              <a:t>Merchant_Category</a:t>
            </a:r>
            <a:r>
              <a:rPr lang="en-US" sz="1000" kern="100" dirty="0">
                <a:latin typeface="Manrope" panose="020B0604020202020204" charset="0"/>
                <a:ea typeface="DengXian" panose="02010600030101010101" pitchFamily="2" charset="-122"/>
                <a:cs typeface="Times New Roman" panose="02020603050405020304" pitchFamily="18" charset="0"/>
              </a:rPr>
              <a:t>’,</a:t>
            </a:r>
          </a:p>
          <a:p>
            <a:r>
              <a:rPr lang="en-US" sz="1000" kern="100" dirty="0">
                <a:latin typeface="Manrope" panose="020B0604020202020204" charset="0"/>
                <a:ea typeface="DengXian" panose="02010600030101010101" pitchFamily="2" charset="-122"/>
                <a:cs typeface="Times New Roman" panose="02020603050405020304" pitchFamily="18" charset="0"/>
              </a:rPr>
              <a:t> '</a:t>
            </a:r>
            <a:r>
              <a:rPr lang="en-US" sz="1000" kern="100" dirty="0" err="1">
                <a:latin typeface="Manrope" panose="020B0604020202020204" charset="0"/>
                <a:ea typeface="DengXian" panose="02010600030101010101" pitchFamily="2" charset="-122"/>
                <a:cs typeface="Times New Roman" panose="02020603050405020304" pitchFamily="18" charset="0"/>
              </a:rPr>
              <a:t>Card_Type</a:t>
            </a:r>
            <a:r>
              <a:rPr lang="en-US" sz="1000" kern="100" dirty="0">
                <a:latin typeface="Manrope" panose="020B0604020202020204" charset="0"/>
                <a:ea typeface="DengXian" panose="02010600030101010101" pitchFamily="2" charset="-122"/>
                <a:cs typeface="Times New Roman" panose="02020603050405020304" pitchFamily="18" charset="0"/>
              </a:rPr>
              <a:t>', '</a:t>
            </a:r>
            <a:r>
              <a:rPr lang="en-US" sz="1000" kern="100" dirty="0" err="1">
                <a:latin typeface="Manrope" panose="020B0604020202020204" charset="0"/>
                <a:ea typeface="DengXian" panose="02010600030101010101" pitchFamily="2" charset="-122"/>
                <a:cs typeface="Times New Roman" panose="02020603050405020304" pitchFamily="18" charset="0"/>
              </a:rPr>
              <a:t>Authentication_Method</a:t>
            </a:r>
            <a:r>
              <a:rPr lang="en-US" sz="1000" kern="100" dirty="0">
                <a:latin typeface="Manrope" panose="020B0604020202020204" charset="0"/>
                <a:ea typeface="DengXian" panose="02010600030101010101" pitchFamily="2" charset="-122"/>
                <a:cs typeface="Times New Roman" panose="02020603050405020304" pitchFamily="18" charset="0"/>
              </a:rPr>
              <a:t>']</a:t>
            </a:r>
          </a:p>
          <a:p>
            <a:endParaRPr lang="en-US" dirty="0"/>
          </a:p>
        </p:txBody>
      </p:sp>
    </p:spTree>
    <p:extLst>
      <p:ext uri="{BB962C8B-B14F-4D97-AF65-F5344CB8AC3E}">
        <p14:creationId xmlns:p14="http://schemas.microsoft.com/office/powerpoint/2010/main" val="1356071280"/>
      </p:ext>
    </p:extLst>
  </p:cSld>
  <p:clrMapOvr>
    <a:masterClrMapping/>
  </p:clrMapOvr>
</p:sld>
</file>

<file path=ppt/theme/theme1.xml><?xml version="1.0" encoding="utf-8"?>
<a:theme xmlns:a="http://schemas.openxmlformats.org/drawingml/2006/main" name="Minimalist Korean Aesthetic Pitch Deck by Slidesgo">
  <a:themeElements>
    <a:clrScheme name="Simple Light">
      <a:dk1>
        <a:srgbClr val="1E1E1E"/>
      </a:dk1>
      <a:lt1>
        <a:srgbClr val="664B34"/>
      </a:lt1>
      <a:dk2>
        <a:srgbClr val="887C62"/>
      </a:dk2>
      <a:lt2>
        <a:srgbClr val="D4CBBB"/>
      </a:lt2>
      <a:accent1>
        <a:srgbClr val="E7E2D6"/>
      </a:accent1>
      <a:accent2>
        <a:srgbClr val="F3F3F3"/>
      </a:accent2>
      <a:accent3>
        <a:srgbClr val="E2B0A6"/>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3139</TotalTime>
  <Words>918</Words>
  <Application>Microsoft Office PowerPoint</Application>
  <PresentationFormat>On-screen Show (16:9)</PresentationFormat>
  <Paragraphs>93</Paragraphs>
  <Slides>16</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Manrope</vt:lpstr>
      <vt:lpstr>Kulim Park</vt:lpstr>
      <vt:lpstr>Symbol</vt:lpstr>
      <vt:lpstr>Barlow Semi Condensed</vt:lpstr>
      <vt:lpstr>Arial</vt:lpstr>
      <vt:lpstr>Times New Roman</vt:lpstr>
      <vt:lpstr>system-ui</vt:lpstr>
      <vt:lpstr>Aptos</vt:lpstr>
      <vt:lpstr>Kulim Park SemiBold</vt:lpstr>
      <vt:lpstr>Courier New</vt:lpstr>
      <vt:lpstr>Nunito Light</vt:lpstr>
      <vt:lpstr>Minimalist Korean Aesthetic Pitch Deck by Slidesgo</vt:lpstr>
      <vt:lpstr>Machine Learning Approaches for  Fraud Detection in Financial Transactions</vt:lpstr>
      <vt:lpstr>INTRODUCTION</vt:lpstr>
      <vt:lpstr>Feature Description</vt:lpstr>
      <vt:lpstr>Data imbalance</vt:lpstr>
      <vt:lpstr>PowerPoint Presentation</vt:lpstr>
      <vt:lpstr>Detecting Data Availability </vt:lpstr>
      <vt:lpstr>Visualization</vt:lpstr>
      <vt:lpstr>Visualization</vt:lpstr>
      <vt:lpstr>PowerPoint Presentation</vt:lpstr>
      <vt:lpstr>PowerPoint Presentation</vt:lpstr>
      <vt:lpstr>XGBoost Model: Initial Training &amp; Evaluation  Objective: Build a fraud detection model using XGBoost.  Data: Trained on preprocessed and balanced training data (using SMOTE).  Model: XGBoost Classifier (robust, tree-based algorithm).  Initial Results (with Risk_Score feature):           Remark: Unusually perfect performance observed on the test set. </vt:lpstr>
      <vt:lpstr>PowerPoint Presentation</vt:lpstr>
      <vt:lpstr>PowerPoint Presentation</vt:lpstr>
      <vt:lpstr>PowerPoint Presentation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Xurui Zhang</cp:lastModifiedBy>
  <cp:revision>1</cp:revision>
  <dcterms:modified xsi:type="dcterms:W3CDTF">2025-05-15T17:13:24Z</dcterms:modified>
</cp:coreProperties>
</file>