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image" Target="../media/image6.png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1.xml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3.xml"/><Relationship Id="rId2" Type="http://schemas.openxmlformats.org/officeDocument/2006/relationships/image" Target="../media/image8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5.xml"/><Relationship Id="rId2" Type="http://schemas.openxmlformats.org/officeDocument/2006/relationships/image" Target="../media/image9.png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89.xml"/><Relationship Id="rId4" Type="http://schemas.openxmlformats.org/officeDocument/2006/relationships/image" Target="../media/image11.png"/><Relationship Id="rId3" Type="http://schemas.openxmlformats.org/officeDocument/2006/relationships/tags" Target="../tags/tag88.xml"/><Relationship Id="rId2" Type="http://schemas.openxmlformats.org/officeDocument/2006/relationships/image" Target="../media/image10.png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2" Type="http://schemas.openxmlformats.org/officeDocument/2006/relationships/image" Target="../media/image5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网络技术大作业</a:t>
            </a:r>
            <a:br>
              <a:rPr lang="zh-CN" altLang="zh-CN"/>
            </a:br>
            <a:r>
              <a:rPr lang="zh-CN" altLang="zh-CN" sz="3200" b="0"/>
              <a:t>第七组</a:t>
            </a:r>
            <a:endParaRPr lang="zh-CN" altLang="zh-CN" sz="32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主要代码</a:t>
            </a:r>
            <a:r>
              <a:rPr lang="zh-CN" altLang="en-US"/>
              <a:t>展示</a:t>
            </a:r>
            <a:endParaRPr lang="zh-CN" altLang="en-US"/>
          </a:p>
          <a:p>
            <a:r>
              <a:rPr lang="zh-CN" altLang="en-US"/>
              <a:t>成员：徐锐宏，郑盛东，张嘉尧，牛雪力，宋雪菲，王天宇，申杰</a:t>
            </a:r>
            <a:r>
              <a:rPr lang="zh-CN" altLang="en-US"/>
              <a:t>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路由表的添加。首先检查路由表项是否存在，避免重复添加。接着检查添加的下一跳地址是</a:t>
            </a:r>
            <a:br>
              <a:rPr lang="zh-CN" altLang="en-US" sz="1800" b="0"/>
            </a:br>
            <a:r>
              <a:rPr lang="zh-CN" altLang="en-US" sz="1800" b="0"/>
              <a:t>否</a:t>
            </a:r>
            <a:r>
              <a:rPr lang="zh-CN" altLang="en-US" sz="1800" b="0"/>
              <a:t>与本地接口在同一网段，以此设定接口地址，并最终将表项添加到路由表中。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265" y="1577975"/>
            <a:ext cx="5815330" cy="4533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000" b="0"/>
              <a:t>路由表的删除。删除时需要维护双向链表的结构。默认路由不能删除，在上层输入删除路由</a:t>
            </a:r>
            <a:br>
              <a:rPr lang="zh-CN" altLang="en-US" sz="2000" b="0"/>
            </a:br>
            <a:r>
              <a:rPr lang="zh-CN" altLang="en-US" sz="2000" b="0"/>
              <a:t>表项指令时，检查子网掩码，若子网掩码为0，则不能删除。</a:t>
            </a:r>
            <a:endParaRPr lang="zh-CN" altLang="en-US" sz="20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155" y="1581785"/>
            <a:ext cx="8779510" cy="4872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路由表的查找。从头指针依次向后查找，维护一个始终指向匹配目的地址的最长子网掩码。</a:t>
            </a:r>
            <a:br>
              <a:rPr lang="zh-CN" altLang="en-US" sz="1800" b="0"/>
            </a:br>
            <a:r>
              <a:rPr lang="zh-CN" altLang="en-US" sz="1800" b="0"/>
              <a:t>将要查找的地址与表项的下一跳地址进行与运算，比较结果与目的网络，若相等，则进一步</a:t>
            </a:r>
            <a:br>
              <a:rPr lang="zh-CN" altLang="en-US" sz="1800" b="0"/>
            </a:br>
            <a:r>
              <a:rPr lang="zh-CN" altLang="en-US" sz="1800" b="0"/>
              <a:t>比较子网掩码长度，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16710"/>
            <a:ext cx="7282180" cy="4481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884625"/>
            <a:ext cx="10969200" cy="705600"/>
          </a:xfrm>
        </p:spPr>
        <p:txBody>
          <a:bodyPr>
            <a:noAutofit/>
          </a:bodyPr>
          <a:p>
            <a:r>
              <a:rPr lang="zh-CN" altLang="en-US" sz="1800" b="0"/>
              <a:t>数据包接</a:t>
            </a:r>
            <a:r>
              <a:rPr lang="zh-CN" altLang="en-US" sz="1800" b="0"/>
              <a:t>收线程</a:t>
            </a:r>
            <a:br>
              <a:rPr lang="zh-CN" altLang="en-US" sz="1800" b="0"/>
            </a:br>
            <a:r>
              <a:rPr lang="zh-CN" altLang="en-US" sz="1800" b="0"/>
              <a:t>本实验暂时仅考虑ICMP echo request和reply类型数据包的获取并转发，因此对ARP数据</a:t>
            </a:r>
            <a:br>
              <a:rPr lang="zh-CN" altLang="en-US" sz="1800" b="0"/>
            </a:br>
            <a:r>
              <a:rPr lang="zh-CN" altLang="en-US" sz="1800" b="0"/>
              <a:t>包和ICMP数据包设置如下的包过滤条件和后续操作：</a:t>
            </a:r>
            <a:br>
              <a:rPr lang="zh-CN" altLang="en-US" sz="1800" b="0"/>
            </a:br>
            <a:r>
              <a:rPr lang="zh-CN" altLang="en-US" sz="1800" b="0"/>
              <a:t>1. 过滤本机发送的数据包。若源mac地址为本机mac地址，则不用处理</a:t>
            </a:r>
            <a:br>
              <a:rPr lang="zh-CN" altLang="en-US" sz="1800" b="0"/>
            </a:br>
            <a:r>
              <a:rPr lang="zh-CN" altLang="en-US" sz="1800" b="0"/>
              <a:t>2. 对于ICMP数据包。过滤目的IP地址为本机IP地址的数据包，过滤mac地址不为本机</a:t>
            </a:r>
            <a:br>
              <a:rPr lang="zh-CN" altLang="en-US" sz="1800" b="0"/>
            </a:br>
            <a:r>
              <a:rPr lang="zh-CN" altLang="en-US" sz="1800" b="0"/>
              <a:t>mac地址的数据包（忽略组播和广播），过滤校验和字段出错的数据包。将满足条件</a:t>
            </a:r>
            <a:br>
              <a:rPr lang="zh-CN" altLang="en-US" sz="1800" b="0"/>
            </a:br>
            <a:r>
              <a:rPr lang="zh-CN" altLang="en-US" sz="1800" b="0"/>
              <a:t>的数据包加入缓冲区等待转发线程进行转发</a:t>
            </a:r>
            <a:br>
              <a:rPr lang="zh-CN" altLang="en-US" sz="1800" b="0"/>
            </a:br>
            <a:r>
              <a:rPr lang="zh-CN" altLang="en-US" sz="1800" b="0"/>
              <a:t>3. 对于ARP响应数据包，若本地可达，则将源IP地址和源MAC地址加入ARP缓存</a:t>
            </a:r>
            <a:endParaRPr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493010"/>
            <a:ext cx="710628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95" y="2127320"/>
            <a:ext cx="10969200" cy="705600"/>
          </a:xfrm>
        </p:spPr>
        <p:txBody>
          <a:bodyPr>
            <a:noAutofit/>
          </a:bodyPr>
          <a:p>
            <a:r>
              <a:rPr lang="zh-CN" altLang="en-US" sz="1800" b="0"/>
              <a:t>尝试转发过程即对数据包的状态进行一系列检查，确认其是否可以转发，并获取下一跳mac</a:t>
            </a:r>
            <a:br>
              <a:rPr lang="zh-CN" altLang="en-US" sz="1800" b="0"/>
            </a:br>
            <a:r>
              <a:rPr lang="zh-CN" altLang="en-US" sz="1800" b="0"/>
              <a:t>地址或目的mac地址，进行转发。若数据包的目的IP地址是打开设备本地可达的，则在ARP缓存中查找目的IP对应的mac地址。重新计算校验和，进行转发，否则广播对该IP地址的ARP请求。若数据包不是本地可达的，则查找路由表。在本实验中，由于除了路由器A，仅有一个路由器B，因此将默认路由设置为B，这样查找路由一定可以有表项返回。检查表项对应下一跳地址是否存在mac映射。进行转发，否则广播对该IP地址的ARP请求。</a:t>
            </a:r>
            <a:endParaRPr lang="zh-CN" altLang="en-US" sz="1800" b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608330"/>
            <a:ext cx="7310755" cy="546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57725" y="5424170"/>
            <a:ext cx="7377430" cy="1433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719455"/>
          </a:xfrm>
        </p:spPr>
        <p:txBody>
          <a:bodyPr>
            <a:normAutofit fontScale="90000"/>
          </a:bodyPr>
          <a:p>
            <a:r>
              <a:rPr lang="zh-CN" altLang="en-US"/>
              <a:t>实验</a:t>
            </a:r>
            <a:r>
              <a:rPr lang="zh-CN" altLang="en-US"/>
              <a:t>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615" y="1243330"/>
            <a:ext cx="114166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接收线程——过滤</a:t>
            </a:r>
            <a:endParaRPr lang="zh-CN" altLang="en-US"/>
          </a:p>
          <a:p>
            <a:r>
              <a:rPr lang="zh-CN" altLang="en-US"/>
              <a:t>过滤本机发送的数据包-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ICMP数据包</a:t>
            </a:r>
            <a:endParaRPr lang="zh-CN" altLang="en-US"/>
          </a:p>
          <a:p>
            <a:r>
              <a:rPr lang="zh-CN" altLang="en-US"/>
              <a:t>过滤目的地址为本机IP地址（不需要转发）的数据包</a:t>
            </a:r>
            <a:endParaRPr lang="zh-CN" altLang="en-US"/>
          </a:p>
          <a:p>
            <a:r>
              <a:rPr lang="zh-CN" altLang="en-US"/>
              <a:t>过滤目的mac地址不为本机mac地址的数据包</a:t>
            </a:r>
            <a:endParaRPr lang="zh-CN" altLang="en-US"/>
          </a:p>
          <a:p>
            <a:r>
              <a:rPr lang="zh-CN" altLang="en-US"/>
              <a:t>过滤校验和字段出错的数据包</a:t>
            </a:r>
            <a:endParaRPr lang="zh-CN" altLang="en-US"/>
          </a:p>
          <a:p>
            <a:r>
              <a:rPr lang="zh-CN" altLang="en-US"/>
              <a:t>将满足条件的ICMP数据包加入缓冲区等待转发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ARP数据包</a:t>
            </a:r>
            <a:endParaRPr lang="zh-CN" altLang="en-US"/>
          </a:p>
          <a:p>
            <a:r>
              <a:rPr lang="zh-CN" altLang="en-US"/>
              <a:t>过滤ARP请求数据包。原因如下：向本机进行ARP请求的数据包由操作系统自</a:t>
            </a:r>
            <a:endParaRPr lang="zh-CN" altLang="en-US"/>
          </a:p>
          <a:p>
            <a:r>
              <a:rPr lang="zh-CN" altLang="en-US"/>
              <a:t>动进行处理；若跨网段进行ARP请求，则不予转发</a:t>
            </a:r>
            <a:endParaRPr lang="zh-CN" altLang="en-US"/>
          </a:p>
          <a:p>
            <a:r>
              <a:rPr lang="zh-CN" altLang="en-US"/>
              <a:t>过滤不在同一网段下的ARP相应数据包。</a:t>
            </a:r>
            <a:endParaRPr lang="zh-CN" altLang="en-US"/>
          </a:p>
          <a:p>
            <a:r>
              <a:rPr lang="zh-CN" altLang="en-US"/>
              <a:t>将ARP相应数据包中的源IP地址和源mac地址的映射关系添加到ARP缓存中，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 转发线程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200" y="1419860"/>
            <a:ext cx="10411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2.1 遍历转发缓存，对每一个数据包，判断</a:t>
            </a:r>
            <a:r>
              <a:rPr lang="zh-CN" altLang="en-US"/>
              <a:t>是否丢弃并回传ICMP差错报文，否则</a:t>
            </a:r>
            <a:endParaRPr lang="zh-CN" altLang="en-US"/>
          </a:p>
          <a:p>
            <a:r>
              <a:rPr lang="zh-CN" altLang="en-US"/>
              <a:t>进入下一步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2</a:t>
            </a:r>
            <a:r>
              <a:rPr lang="zh-CN" altLang="en-US"/>
              <a:t> 检查目的IP地址是否与网卡接口在同一网段，若是，则转发IP为目的IP，进入2.5</a:t>
            </a:r>
            <a:endParaRPr lang="zh-CN" altLang="en-US"/>
          </a:p>
          <a:p>
            <a:r>
              <a:rPr lang="zh-CN" altLang="en-US"/>
              <a:t>步，否则进入2.4步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在路由表中查找目的IP对应的下一跳地址。由于默认网关的设置，这里一定能有</a:t>
            </a:r>
            <a:endParaRPr lang="zh-CN" altLang="en-US"/>
          </a:p>
          <a:p>
            <a:r>
              <a:rPr lang="zh-CN" altLang="en-US"/>
              <a:t>对应路由表项的下一跳地址。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4</a:t>
            </a:r>
            <a:r>
              <a:rPr lang="zh-CN" altLang="en-US"/>
              <a:t> 在ARP表中查找转发IP对应的mac地址，若存在，则修改数据包以太层的目的</a:t>
            </a:r>
            <a:endParaRPr lang="zh-CN" altLang="en-US"/>
          </a:p>
          <a:p>
            <a:r>
              <a:rPr lang="zh-CN" altLang="en-US"/>
              <a:t>mac地址为查找到的mac地址，修改TTL-1，重新计算校验和，进行转发，否则广播</a:t>
            </a:r>
            <a:endParaRPr lang="zh-CN" altLang="en-US"/>
          </a:p>
          <a:p>
            <a:r>
              <a:rPr lang="zh-CN" altLang="en-US"/>
              <a:t>ARP请求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 缓存清理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5295" y="1457325"/>
            <a:ext cx="1065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3.1 若数据包超过最长缓存时间，将其移出缓冲区。在转发遍历时实现</a:t>
            </a:r>
            <a:endParaRPr lang="zh-CN" altLang="en-US"/>
          </a:p>
          <a:p>
            <a:r>
              <a:rPr lang="zh-CN" altLang="en-US"/>
              <a:t>3.2 定时检查ARP缓冲区，若超过了老化时间，则将其删除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2472055"/>
            <a:ext cx="85293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4. 指令线程——手动维护路由表和ARP缓存表</a:t>
            </a:r>
            <a:endParaRPr lang="zh-CN" altLang="en-US" sz="3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" y="32854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4.1 路由表的增删改</a:t>
            </a:r>
            <a:endParaRPr lang="zh-CN" altLang="en-US"/>
          </a:p>
          <a:p>
            <a:r>
              <a:rPr lang="zh-CN" altLang="en-US">
                <a:sym typeface="+mn-ea"/>
              </a:rPr>
              <a:t>4.2 ARP表的查询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530" y="1313815"/>
            <a:ext cx="6768465" cy="2924175"/>
          </a:xfrm>
          <a:prstGeom prst="rect">
            <a:avLst/>
          </a:prstGeom>
        </p:spPr>
      </p:pic>
      <p:pic>
        <p:nvPicPr>
          <p:cNvPr id="4" name="图片 3" descr="屏幕截图 2023-12-20 1508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358640"/>
            <a:ext cx="5324475" cy="2126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4995" y="1582420"/>
            <a:ext cx="4349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这里使用</a:t>
            </a:r>
            <a:r>
              <a:rPr lang="en-US" altLang="zh-CN"/>
              <a:t>Card</a:t>
            </a:r>
            <a:r>
              <a:rPr lang="zh-CN" altLang="en-US"/>
              <a:t>类管理设备信息，使用</a:t>
            </a:r>
            <a:endParaRPr lang="zh-CN" altLang="en-US"/>
          </a:p>
          <a:p>
            <a:r>
              <a:rPr lang="en-US" altLang="zh-CN"/>
              <a:t>Card</a:t>
            </a:r>
            <a:r>
              <a:rPr lang="zh-CN" altLang="en-US"/>
              <a:t>Manager类管理设备。主要成员变量及方法如下：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6570" y="1512570"/>
            <a:ext cx="1117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获取设备名和描述；遍历pcap_addr_t链表，获取设备的IP的子网掩码。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2073275"/>
            <a:ext cx="7101205" cy="4590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9430" y="1796415"/>
            <a:ext cx="8529955" cy="4148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265" y="608330"/>
            <a:ext cx="1094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输入设备序号，选中并打开设备，同时将打开设备指针指向打开设备的信息。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1030" y="1506220"/>
            <a:ext cx="11018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实验中需要获取本机mac地址和其他主机的mac地址，用以进行包过滤和数据包转发。获取</a:t>
            </a:r>
            <a:endParaRPr lang="zh-CN" altLang="en-US"/>
          </a:p>
          <a:p>
            <a:r>
              <a:rPr lang="zh-CN" altLang="en-US"/>
              <a:t>本机mac地址和其他主机mac地址的策略不同：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获取本机mac地址：使用虚构的源IP地址与全0的源mac地址，以本机双IP中任一IP</a:t>
            </a:r>
            <a:endParaRPr lang="zh-CN" altLang="en-US"/>
          </a:p>
          <a:p>
            <a:r>
              <a:rPr lang="zh-CN" altLang="en-US"/>
              <a:t>为目的IP，广播ARP请求。设置包过滤条件：捕获包源IP为广播包目的IP，捕获包目</a:t>
            </a:r>
            <a:endParaRPr lang="zh-CN" altLang="en-US"/>
          </a:p>
          <a:p>
            <a:r>
              <a:rPr lang="zh-CN" altLang="en-US"/>
              <a:t>的IP为虚构IP、目的mac地址为全0。该数据包的源mac地址即为本机IP对应的mac</a:t>
            </a:r>
            <a:endParaRPr lang="zh-CN" altLang="en-US"/>
          </a:p>
          <a:p>
            <a:r>
              <a:rPr lang="zh-CN" altLang="en-US"/>
              <a:t>地址。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获取其他主机的mac地址：首先检查目标主机IP地址是否与打开网卡的双接口在同一</a:t>
            </a:r>
            <a:endParaRPr lang="zh-CN" altLang="en-US"/>
          </a:p>
          <a:p>
            <a:r>
              <a:rPr lang="zh-CN" altLang="en-US"/>
              <a:t>网段，若不是，则无法获取。从本机mac地址和与目的IP所处同一网段的接口IP地址</a:t>
            </a:r>
            <a:endParaRPr lang="zh-CN" altLang="en-US"/>
          </a:p>
          <a:p>
            <a:r>
              <a:rPr lang="zh-CN" altLang="en-US"/>
              <a:t>广播ARP请求。在数据包捕获线程中，解析ARP响应数据包，将IP与mac地址映射关</a:t>
            </a:r>
            <a:endParaRPr lang="zh-CN" altLang="en-US"/>
          </a:p>
          <a:p>
            <a:r>
              <a:rPr lang="zh-CN" altLang="en-US"/>
              <a:t>系加入ARP缓存中。包过滤规则接下来详细介绍。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路由表和ARP缓存数据结构</a:t>
            </a:r>
            <a:br>
              <a:rPr lang="zh-CN" altLang="en-US" sz="1800" b="0"/>
            </a:br>
            <a:r>
              <a:rPr lang="zh-CN" altLang="en-US" sz="1800" b="0"/>
              <a:t>路由表和ARP缓存使用双向链表进行维护，实现其增删查的功能。以下以路由表为例详细介</a:t>
            </a:r>
            <a:br>
              <a:rPr lang="zh-CN" altLang="en-US" sz="1800" b="0"/>
            </a:br>
            <a:r>
              <a:rPr lang="zh-CN" altLang="en-US" sz="1800" b="0"/>
              <a:t>绍。路由表项和路由表数据结构如下：</a:t>
            </a:r>
            <a:endParaRPr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1030" y="1502410"/>
            <a:ext cx="6082030" cy="441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ZDkwZjlkMGE0N2FhNmIzMmZiNGUwMzE4ZmEwYzdjMT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宽屏</PresentationFormat>
  <Paragraphs>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网络技术大作业 第七组</vt:lpstr>
      <vt:lpstr>实验流程 </vt:lpstr>
      <vt:lpstr>2. 转发线程</vt:lpstr>
      <vt:lpstr>3. 缓存清理</vt:lpstr>
      <vt:lpstr>主要代码</vt:lpstr>
      <vt:lpstr>PowerPoint 演示文稿</vt:lpstr>
      <vt:lpstr>PowerPoint 演示文稿</vt:lpstr>
      <vt:lpstr>PowerPoint 演示文稿</vt:lpstr>
      <vt:lpstr>路由表和ARP缓存数据结构 路由表和ARP缓存使用双向链表进行维护，实现其增删查的功能。以下以路由表为例详细介 绍。路由表项和路由表数据结构如下：</vt:lpstr>
      <vt:lpstr>路由表的添加。首先检查路由表项是否存在，避免重复添加。接着检查添加的下一跳地址是 否与本地接口在同一网段，以此设定接口地址，并最终将表项添加到路由表中。</vt:lpstr>
      <vt:lpstr>路由表的删除。删除时需要维护双向链表的结构。默认路由不能删除，在上层输入删除路由 表项指令时，检查子网掩码，若子网掩码为0，则不能删除。</vt:lpstr>
      <vt:lpstr>路由表的查找。从头指针依次向后查找，维护一个始终指向匹配目的地址的最长子网掩码。 将要查找的地址与表项的下一跳地址进行与运算，比较结果与目的网络，若相等，则进一步 比较子网掩码长度，</vt:lpstr>
      <vt:lpstr>数据包接收线程 本实验暂时仅考虑ICMP echo request和reply类型数据包的获取并转发，因此对ARP数据 包和ICMP数据包设置如下的包过滤条件和后续操作： 1. 过滤本机发送的数据包。若源mac地址为本机mac地址，则不用处理 2. 对于ICMP数据包。过滤目的IP地址为本机IP地址的数据包，过滤mac地址不为本机 mac地址的数据包（忽略组播和广播），过滤校验和字段出错的数据包。将满足条件 的数据包加入缓冲区等待转发线程进行转发 3. 对于ARP响应数据包，若本地可达，则将源IP地址和源MAC地址加入ARP缓存</vt:lpstr>
      <vt:lpstr>尝试转发过程即对数据包的状态进行一系列检查，确认其是否可以转发，并获取下一跳mac 地址或目的mac地址，进行转发。若数据包的目的IP地址是打开设备本地可达的，则在ARP缓存中查找目的IP对应的mac地址。重新计算校验和，进行转发，否则广播对该IP地址的ARP请求。若数据包不是本地可达的，则查找路由表。在本实验中，由于除了路由器A，仅有一个路由器B，因此将默认路由设置为B，这样查找路由一定可以有表项返回。检查表项对应下一跳地址是否存在mac映射。进行转发，否则广播对该IP地址的ARP请求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清池</cp:lastModifiedBy>
  <cp:revision>162</cp:revision>
  <dcterms:created xsi:type="dcterms:W3CDTF">2019-06-19T02:08:00Z</dcterms:created>
  <dcterms:modified xsi:type="dcterms:W3CDTF">2023-12-21T09:19:40Z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76B8CA0D659A48E9A15BAB98EC420481_11</vt:lpwstr>
  </property>
</Properties>
</file>