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7" r:id="rId5"/>
    <p:sldId id="261" r:id="rId6"/>
    <p:sldId id="269" r:id="rId7"/>
    <p:sldId id="264" r:id="rId8"/>
    <p:sldId id="262" r:id="rId9"/>
    <p:sldId id="272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63" r:id="rId22"/>
    <p:sldId id="278" r:id="rId23"/>
    <p:sldId id="26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73"/>
    <a:srgbClr val="B7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57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245E5-1A87-4E28-8E3B-BA0C1AF9BD1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52A8-BAB2-41E8-9F3D-1A7A2EED9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2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4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1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9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1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0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3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3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6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6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6BCD61-5D0E-45B1-88E5-94A0A482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EB7E24E-B3D8-4CE4-992F-A4E313F4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5206AD-EFF8-43AA-A49F-6E933324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342213-A390-413D-8A96-F5EB88A9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2EF536B-535D-4E93-AED6-8E4BFA09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A4824E-7114-48CD-8275-88FE4246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E9E2F17-5376-4DF4-BFDC-6996DBB6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6693D73-A4F5-4B9E-A958-97E49207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33B989-7C6C-45B5-B745-CA1D03D2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7E6C46-9C76-4AAC-8520-026B438A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38A90D2-8A8E-401C-84CB-345C6E7D5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38866E7-F766-476B-9354-383EEFF6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90EA9-4D05-40C6-9E7C-FAD2BECA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F2FFA-F59C-482B-900E-7451FDC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12D095-7D83-4DBB-94C4-F751AC7A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505F023-637A-43B7-89D8-B734CF853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200D6A-02C8-48AC-AABB-441B3582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B743B70-D312-41AC-98D0-B58C7C7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73D953-C726-47AC-9B89-FA043E4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29A7E7-C078-421C-9F2D-47490A0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90A014-2762-4C3F-85C0-DB8F4687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3F1639-F92C-4DF3-927B-76126F8C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8D6872-C395-424E-9DD6-674A9BD0D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CD7A35F-9D7A-4719-A592-65D3FCCF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755A371-1708-4C8D-9A20-64D867A4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6F186A8-A54D-4C24-B793-6E2D4541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18AB2BB-D223-4FC9-A3F3-DC735AD7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0D5B8E-434F-40B3-831E-942B9BDB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1180B53-CE9E-4E7D-A63F-A24A3544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DA4F29-7D23-4AB2-9D68-DE44E313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D7B44F-B707-47AE-A403-E87CA5B46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372D0EE-83D3-45CE-BA5F-4D6EB79F6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8A92854-2DF1-4C2A-A2E7-CDBED119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701151-4EF1-49A5-BF77-FEFF2C3E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664296-B094-4F49-AC62-549849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199052-DA44-4EBF-B54B-82E3688B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A2FA37C-791C-48D8-93D6-AC03294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2D82A31-438D-48F8-9574-1674F101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E982C66-B8BE-4B5C-A585-FCA677AA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D4E8963-7957-4E9F-9B7F-A9E1284B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C8A816F-B71C-4F7C-94DE-99BCA94E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0B3FFD7-7312-4038-A3AB-59D5550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107092-2088-463D-8A90-FB17042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3276AC-3194-47B5-BDF3-5EFC4F9E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F45194-0770-44EE-9524-7C4BE6CAB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69AD82-A879-49A0-97D9-010263A1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8E723E-A763-436A-A505-6189CE94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E53D07-D90A-4381-B45F-1406FC47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013B60-5188-4D48-BDE9-4E13AB0E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32E8A-9EFA-4866-81CB-26F83518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D4BA2E2-6B46-48BA-AD38-D3759621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7C8F96-F952-493C-A6E5-2CADB06D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80E6D9D-5309-47CF-9D5C-8BE9A15F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2CD099-B29B-41F1-8E24-DC4E09C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1DE29111-E74B-4334-9887-B989436B2D4D}"/>
              </a:ext>
            </a:extLst>
          </p:cNvPr>
          <p:cNvSpPr/>
          <p:nvPr/>
        </p:nvSpPr>
        <p:spPr>
          <a:xfrm rot="13500000" flipH="1" flipV="1">
            <a:off x="1526154" y="1263346"/>
            <a:ext cx="1135985" cy="6804641"/>
          </a:xfrm>
          <a:prstGeom prst="rect">
            <a:avLst/>
          </a:prstGeom>
          <a:solidFill>
            <a:srgbClr val="AB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91289A94-616F-4447-8B27-97B0D31ECB1E}"/>
              </a:ext>
            </a:extLst>
          </p:cNvPr>
          <p:cNvSpPr/>
          <p:nvPr/>
        </p:nvSpPr>
        <p:spPr>
          <a:xfrm rot="13500000" flipH="1" flipV="1">
            <a:off x="2342339" y="2071962"/>
            <a:ext cx="1135985" cy="6768092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48B84FD-8A39-48F4-870F-E829EDAB0BA6}"/>
              </a:ext>
            </a:extLst>
          </p:cNvPr>
          <p:cNvSpPr/>
          <p:nvPr/>
        </p:nvSpPr>
        <p:spPr>
          <a:xfrm rot="8100000" flipH="1">
            <a:off x="1487091" y="-1247315"/>
            <a:ext cx="1135985" cy="693564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6C655009-F057-4C86-8925-899E39343638}"/>
              </a:ext>
            </a:extLst>
          </p:cNvPr>
          <p:cNvSpPr/>
          <p:nvPr/>
        </p:nvSpPr>
        <p:spPr>
          <a:xfrm rot="8100000" flipH="1">
            <a:off x="2289205" y="-2053352"/>
            <a:ext cx="1135985" cy="693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矩形 1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9E8AC8A7-5A58-44B2-BF51-46B84FE0FE41}"/>
              </a:ext>
            </a:extLst>
          </p:cNvPr>
          <p:cNvSpPr/>
          <p:nvPr/>
        </p:nvSpPr>
        <p:spPr>
          <a:xfrm>
            <a:off x="3599089" y="2240954"/>
            <a:ext cx="2246076" cy="2221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AAF28ED-D9F8-4A4D-8ABE-E8B204128F29}"/>
              </a:ext>
            </a:extLst>
          </p:cNvPr>
          <p:cNvGrpSpPr/>
          <p:nvPr/>
        </p:nvGrpSpPr>
        <p:grpSpPr>
          <a:xfrm>
            <a:off x="1791060" y="1822662"/>
            <a:ext cx="3464001" cy="3107210"/>
            <a:chOff x="800818" y="1888497"/>
            <a:chExt cx="3464001" cy="31072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BFF1EE7-4757-4879-B327-2D992AD0B2C9}"/>
                </a:ext>
              </a:extLst>
            </p:cNvPr>
            <p:cNvGrpSpPr/>
            <p:nvPr/>
          </p:nvGrpSpPr>
          <p:grpSpPr>
            <a:xfrm>
              <a:off x="800818" y="1888497"/>
              <a:ext cx="3464001" cy="3107210"/>
              <a:chOff x="1367910" y="1849408"/>
              <a:chExt cx="3464001" cy="3107210"/>
            </a:xfrm>
          </p:grpSpPr>
          <p:sp>
            <p:nvSpPr>
              <p:cNvPr id="23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C5284044-A2C3-4E05-8250-660D1B42D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7910" y="1849408"/>
                <a:ext cx="2852519" cy="310721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524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86E53C93-B2DD-42D3-A532-7C18AED9F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200" y="1849408"/>
                <a:ext cx="2847711" cy="3104559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5543C0C5-ABA4-468A-90B1-DE7B4C58830F}"/>
                  </a:ext>
                </a:extLst>
              </p:cNvPr>
              <p:cNvSpPr/>
              <p:nvPr/>
            </p:nvSpPr>
            <p:spPr>
              <a:xfrm>
                <a:off x="2243031" y="2131585"/>
                <a:ext cx="2330047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202C44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xmlns="" id="{E236E72C-24C9-46FA-B99E-18DD9B5D14A5}"/>
                </a:ext>
              </a:extLst>
            </p:cNvPr>
            <p:cNvSpPr/>
            <p:nvPr/>
          </p:nvSpPr>
          <p:spPr>
            <a:xfrm flipH="1">
              <a:off x="1698331" y="2816068"/>
              <a:ext cx="184731" cy="1327928"/>
            </a:xfrm>
            <a:custGeom>
              <a:avLst/>
              <a:gdLst>
                <a:gd name="connsiteX0" fmla="*/ 0 w 2600392"/>
                <a:gd name="connsiteY0" fmla="*/ 0 h 1677382"/>
                <a:gd name="connsiteX1" fmla="*/ 2600392 w 2600392"/>
                <a:gd name="connsiteY1" fmla="*/ 0 h 1677382"/>
                <a:gd name="connsiteX2" fmla="*/ 2600392 w 2600392"/>
                <a:gd name="connsiteY2" fmla="*/ 1677382 h 1677382"/>
                <a:gd name="connsiteX3" fmla="*/ 0 w 2600392"/>
                <a:gd name="connsiteY3" fmla="*/ 1677382 h 1677382"/>
                <a:gd name="connsiteX4" fmla="*/ 0 w 2600392"/>
                <a:gd name="connsiteY4" fmla="*/ 0 h 1677382"/>
                <a:gd name="connsiteX0" fmla="*/ 0 w 2600392"/>
                <a:gd name="connsiteY0" fmla="*/ 0 h 1677382"/>
                <a:gd name="connsiteX1" fmla="*/ 2600392 w 2600392"/>
                <a:gd name="connsiteY1" fmla="*/ 0 h 1677382"/>
                <a:gd name="connsiteX2" fmla="*/ 2600392 w 2600392"/>
                <a:gd name="connsiteY2" fmla="*/ 1677382 h 1677382"/>
                <a:gd name="connsiteX3" fmla="*/ 0 w 2600392"/>
                <a:gd name="connsiteY3" fmla="*/ 1677382 h 1677382"/>
                <a:gd name="connsiteX4" fmla="*/ 91440 w 2600392"/>
                <a:gd name="connsiteY4" fmla="*/ 91440 h 1677382"/>
                <a:gd name="connsiteX0" fmla="*/ 0 w 2600392"/>
                <a:gd name="connsiteY0" fmla="*/ 124250 h 1801632"/>
                <a:gd name="connsiteX1" fmla="*/ 2600392 w 2600392"/>
                <a:gd name="connsiteY1" fmla="*/ 124250 h 1801632"/>
                <a:gd name="connsiteX2" fmla="*/ 2600392 w 2600392"/>
                <a:gd name="connsiteY2" fmla="*/ 1801632 h 1801632"/>
                <a:gd name="connsiteX3" fmla="*/ 0 w 2600392"/>
                <a:gd name="connsiteY3" fmla="*/ 1801632 h 1801632"/>
                <a:gd name="connsiteX4" fmla="*/ 91440 w 2600392"/>
                <a:gd name="connsiteY4" fmla="*/ 215690 h 1801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0392" h="1801632">
                  <a:moveTo>
                    <a:pt x="0" y="124250"/>
                  </a:moveTo>
                  <a:cubicBezTo>
                    <a:pt x="866797" y="124250"/>
                    <a:pt x="2166993" y="-155314"/>
                    <a:pt x="2600392" y="124250"/>
                  </a:cubicBezTo>
                  <a:lnTo>
                    <a:pt x="2600392" y="1801632"/>
                  </a:lnTo>
                  <a:lnTo>
                    <a:pt x="0" y="1801632"/>
                  </a:lnTo>
                  <a:cubicBezTo>
                    <a:pt x="0" y="1242505"/>
                    <a:pt x="91440" y="215690"/>
                    <a:pt x="91440" y="215690"/>
                  </a:cubicBezTo>
                </a:path>
              </a:pathLst>
            </a:cu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itchFamily="34" charset="0"/>
              </a:endParaRPr>
            </a:p>
          </p:txBody>
        </p:sp>
      </p:grpSp>
      <p:sp>
        <p:nvSpPr>
          <p:cNvPr id="26" name="原创设计师QQ598969553          _6">
            <a:extLst>
              <a:ext uri="{FF2B5EF4-FFF2-40B4-BE49-F238E27FC236}">
                <a16:creationId xmlns:a16="http://schemas.microsoft.com/office/drawing/2014/main" xmlns="" id="{E6C8A1A6-2C83-42CE-ABF4-3D50F093273C}"/>
              </a:ext>
            </a:extLst>
          </p:cNvPr>
          <p:cNvSpPr/>
          <p:nvPr/>
        </p:nvSpPr>
        <p:spPr>
          <a:xfrm>
            <a:off x="3778543" y="2307397"/>
            <a:ext cx="9177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ln w="6350">
                  <a:noFill/>
                </a:ln>
                <a:solidFill>
                  <a:srgbClr val="08347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项目答辩</a:t>
            </a:r>
            <a:endParaRPr lang="zh-CN" altLang="en-US" sz="5000" dirty="0">
              <a:ln w="6350">
                <a:noFill/>
              </a:ln>
              <a:solidFill>
                <a:srgbClr val="08347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8" name="原创设计师QQ598969553          _7">
            <a:extLst>
              <a:ext uri="{FF2B5EF4-FFF2-40B4-BE49-F238E27FC236}">
                <a16:creationId xmlns:a16="http://schemas.microsoft.com/office/drawing/2014/main" xmlns="" id="{66F96060-9156-42A0-BC81-B4745A88EEA8}"/>
              </a:ext>
            </a:extLst>
          </p:cNvPr>
          <p:cNvGrpSpPr/>
          <p:nvPr/>
        </p:nvGrpSpPr>
        <p:grpSpPr>
          <a:xfrm>
            <a:off x="6845851" y="4461375"/>
            <a:ext cx="3274215" cy="307777"/>
            <a:chOff x="4551668" y="4236939"/>
            <a:chExt cx="3274215" cy="307777"/>
          </a:xfrm>
        </p:grpSpPr>
        <p:sp>
          <p:nvSpPr>
            <p:cNvPr id="29" name="Oval 15">
              <a:extLst>
                <a:ext uri="{FF2B5EF4-FFF2-40B4-BE49-F238E27FC236}">
                  <a16:creationId xmlns:a16="http://schemas.microsoft.com/office/drawing/2014/main" xmlns="" id="{E28D7E6A-C741-4507-8683-D55630D1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548" y="426576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xmlns="" id="{7244EECC-F788-4EDA-94AC-BF82AFA71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7105" y="4309707"/>
              <a:ext cx="78599" cy="126335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D4709DD3-CD95-499B-9502-02E879DBC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1E5313FD-091E-49C5-9143-62F9C794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xmlns="" id="{5146D067-F23B-40F8-8047-6FA5CF72C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245" y="4236939"/>
              <a:ext cx="13436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日期：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2019.5.8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xmlns="" id="{16731FE9-2612-40D2-9B00-DA4F1E55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7A07292D-34AC-4F77-8AD8-9C51F6CBAE7B}"/>
                </a:ext>
              </a:extLst>
            </p:cNvPr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xmlns="" id="{B0D71574-FF62-4A4D-9F42-D8196ACC27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xmlns="" id="{525FA70E-A51E-412F-814E-D8305324F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73AF5FF3-8FAA-40F4-B742-23ADB752908C}"/>
                </a:ext>
              </a:extLst>
            </p:cNvPr>
            <p:cNvSpPr/>
            <p:nvPr/>
          </p:nvSpPr>
          <p:spPr>
            <a:xfrm>
              <a:off x="4770878" y="4236939"/>
              <a:ext cx="1441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汇报人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：徐瑞亭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6824" y="309282"/>
            <a:ext cx="46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黑龙江省应厅应急厅</a:t>
            </a:r>
            <a:r>
              <a:rPr lang="en-US" altLang="zh-CN" sz="2000" dirty="0" smtClean="0">
                <a:solidFill>
                  <a:srgbClr val="0070C0"/>
                </a:solidFill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</a:rPr>
              <a:t>主页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954" y="961928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573777"/>
            <a:ext cx="3603811" cy="82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16" y="2565356"/>
            <a:ext cx="3867025" cy="85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23" y="1498836"/>
            <a:ext cx="2074490" cy="477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31" y="1656338"/>
            <a:ext cx="5446058" cy="14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政府互动</a:t>
            </a:r>
            <a:r>
              <a:rPr lang="en-US" altLang="zh-CN" sz="2000" dirty="0">
                <a:solidFill>
                  <a:srgbClr val="0070C0"/>
                </a:solidFill>
                <a:latin typeface="宋体"/>
                <a:ea typeface="宋体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网上咨</a:t>
            </a:r>
            <a:r>
              <a:rPr lang="zh-CN" altLang="en-US" sz="2000" dirty="0" smtClean="0">
                <a:solidFill>
                  <a:srgbClr val="0070C0"/>
                </a:solidFill>
                <a:latin typeface="宋体"/>
                <a:ea typeface="宋体"/>
              </a:rPr>
              <a:t>询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1" y="884203"/>
            <a:ext cx="10019585" cy="563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政府互动</a:t>
            </a:r>
            <a:r>
              <a:rPr lang="en-US" altLang="zh-CN" sz="2000" dirty="0">
                <a:solidFill>
                  <a:srgbClr val="0070C0"/>
                </a:solidFill>
                <a:latin typeface="宋体"/>
                <a:ea typeface="宋体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网上咨</a:t>
            </a:r>
            <a:r>
              <a:rPr lang="zh-CN" altLang="en-US" sz="2000" dirty="0" smtClean="0">
                <a:solidFill>
                  <a:srgbClr val="0070C0"/>
                </a:solidFill>
                <a:latin typeface="宋体"/>
                <a:ea typeface="宋体"/>
              </a:rPr>
              <a:t>询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68186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7" y="2063661"/>
            <a:ext cx="3950569" cy="15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82" y="1152852"/>
            <a:ext cx="22383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00" y="1713526"/>
            <a:ext cx="3084178" cy="72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99" y="2636447"/>
            <a:ext cx="4032107" cy="8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4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不忘初心</a:t>
            </a:r>
            <a:r>
              <a:rPr lang="en-US" altLang="zh-CN" sz="2000" dirty="0">
                <a:solidFill>
                  <a:srgbClr val="0070C0"/>
                </a:solidFill>
                <a:latin typeface="宋体"/>
                <a:ea typeface="宋体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贯彻党的十九大精神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" y="924545"/>
            <a:ext cx="10044953" cy="564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不忘初心</a:t>
            </a:r>
            <a:r>
              <a:rPr lang="en-US" altLang="zh-CN" sz="2000" dirty="0">
                <a:solidFill>
                  <a:srgbClr val="0070C0"/>
                </a:solidFill>
                <a:latin typeface="宋体"/>
                <a:ea typeface="宋体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贯彻党的十九大精神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68186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2" y="1904003"/>
            <a:ext cx="3265978" cy="146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94" y="1441010"/>
            <a:ext cx="2514600" cy="268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58" y="2133853"/>
            <a:ext cx="4576279" cy="155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群众办事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816968"/>
            <a:ext cx="9856693" cy="554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群众办事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68186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" y="2025132"/>
            <a:ext cx="3671048" cy="151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4" y="3684781"/>
            <a:ext cx="2767009" cy="81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24" y="1008527"/>
            <a:ext cx="2392735" cy="511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68" y="2025132"/>
            <a:ext cx="4736574" cy="98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97" y="3506569"/>
            <a:ext cx="4791915" cy="86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中国共和国应急管理部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930203"/>
            <a:ext cx="9943634" cy="5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5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2" y="3092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中国共和国应急管理部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68186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" y="1821723"/>
            <a:ext cx="3372737" cy="9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0670"/>
            <a:ext cx="2877671" cy="6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66" y="1152852"/>
            <a:ext cx="21621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624" y="1690821"/>
            <a:ext cx="4625788" cy="5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35" y="2820355"/>
            <a:ext cx="3764366" cy="4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1" y="309282"/>
            <a:ext cx="535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黑龙江省危险化学品安全管理信息系统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85523"/>
            <a:ext cx="9486434" cy="533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FB151907-C27C-44C3-87B8-CEFDE8F0DA25}"/>
              </a:ext>
            </a:extLst>
          </p:cNvPr>
          <p:cNvSpPr/>
          <p:nvPr/>
        </p:nvSpPr>
        <p:spPr>
          <a:xfrm flipH="1">
            <a:off x="2850108" y="0"/>
            <a:ext cx="1262063" cy="685800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87C5CA65-A6B1-4B53-A379-01DC34B03F12}"/>
              </a:ext>
            </a:extLst>
          </p:cNvPr>
          <p:cNvSpPr/>
          <p:nvPr/>
        </p:nvSpPr>
        <p:spPr>
          <a:xfrm flipH="1">
            <a:off x="1588045" y="0"/>
            <a:ext cx="126206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组合 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8EDD1D56-845B-47A3-B578-090FEF29C268}"/>
              </a:ext>
            </a:extLst>
          </p:cNvPr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9D057B1F-28A3-4075-81EC-3CEBAF7F4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E50EA7FE-A65B-4B1C-8B3A-6475EBC64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B9E45543-7784-4513-BA00-0F1200CC3EEB}"/>
                </a:ext>
              </a:extLst>
            </p:cNvPr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83473"/>
            </a:solidFill>
            <a:ln w="15875">
              <a:solidFill>
                <a:srgbClr val="202C44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文本框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2C971FDA-2E80-40D3-AB12-6C4AF1A8E0C9}"/>
              </a:ext>
            </a:extLst>
          </p:cNvPr>
          <p:cNvSpPr txBox="1"/>
          <p:nvPr/>
        </p:nvSpPr>
        <p:spPr>
          <a:xfrm>
            <a:off x="1621698" y="2827956"/>
            <a:ext cx="181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</a:p>
        </p:txBody>
      </p:sp>
      <p:sp>
        <p:nvSpPr>
          <p:cNvPr id="11" name="文本框 10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3491B73C-5F32-47D3-A42B-02710015C3D3}"/>
              </a:ext>
            </a:extLst>
          </p:cNvPr>
          <p:cNvSpPr txBox="1"/>
          <p:nvPr/>
        </p:nvSpPr>
        <p:spPr>
          <a:xfrm>
            <a:off x="1915612" y="36641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CONTENT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8CC36DF-19A7-4547-8D1E-7B2ACF44893A}"/>
              </a:ext>
            </a:extLst>
          </p:cNvPr>
          <p:cNvGrpSpPr/>
          <p:nvPr/>
        </p:nvGrpSpPr>
        <p:grpSpPr>
          <a:xfrm>
            <a:off x="6247181" y="657502"/>
            <a:ext cx="4753301" cy="1100974"/>
            <a:chOff x="5783580" y="456944"/>
            <a:chExt cx="5379975" cy="124612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FB6A3965-D0A8-4592-9809-51C57B9769D6}"/>
                </a:ext>
              </a:extLst>
            </p:cNvPr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17" name="Oval 60">
                <a:extLst>
                  <a:ext uri="{FF2B5EF4-FFF2-40B4-BE49-F238E27FC236}">
                    <a16:creationId xmlns:a16="http://schemas.microsoft.com/office/drawing/2014/main" xmlns="" id="{ED37D53E-AA69-4821-AB4F-C5CD625FAB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Oval 29">
                <a:extLst>
                  <a:ext uri="{FF2B5EF4-FFF2-40B4-BE49-F238E27FC236}">
                    <a16:creationId xmlns:a16="http://schemas.microsoft.com/office/drawing/2014/main" xmlns="" id="{EC5682C0-1966-4059-AD75-70C5774CE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1D793AC-C9BD-497B-A4B9-B06C12E62EE0}"/>
                </a:ext>
              </a:extLst>
            </p:cNvPr>
            <p:cNvSpPr/>
            <p:nvPr/>
          </p:nvSpPr>
          <p:spPr>
            <a:xfrm>
              <a:off x="7183730" y="783910"/>
              <a:ext cx="3979825" cy="592192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自我介绍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C1CDA68-8CE3-4C52-8C2F-CCF8D580430F}"/>
              </a:ext>
            </a:extLst>
          </p:cNvPr>
          <p:cNvGrpSpPr/>
          <p:nvPr/>
        </p:nvGrpSpPr>
        <p:grpSpPr>
          <a:xfrm>
            <a:off x="6247181" y="2106541"/>
            <a:ext cx="4753300" cy="1100974"/>
            <a:chOff x="5783580" y="456944"/>
            <a:chExt cx="5379974" cy="12461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5190DF5-3AF4-487C-B81B-918F4459B442}"/>
                </a:ext>
              </a:extLst>
            </p:cNvPr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22" name="Oval 60">
                <a:extLst>
                  <a:ext uri="{FF2B5EF4-FFF2-40B4-BE49-F238E27FC236}">
                    <a16:creationId xmlns:a16="http://schemas.microsoft.com/office/drawing/2014/main" xmlns="" id="{024A3955-83E7-4682-87FC-BCAB1D190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Oval 29">
                <a:extLst>
                  <a:ext uri="{FF2B5EF4-FFF2-40B4-BE49-F238E27FC236}">
                    <a16:creationId xmlns:a16="http://schemas.microsoft.com/office/drawing/2014/main" xmlns="" id="{C0A65161-BBBA-46B7-A658-F31DDDBF1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7D49ABBD-6474-4BAD-8DBE-52DE8D0A8054}"/>
                </a:ext>
              </a:extLst>
            </p:cNvPr>
            <p:cNvSpPr/>
            <p:nvPr/>
          </p:nvSpPr>
          <p:spPr>
            <a:xfrm>
              <a:off x="7183730" y="783910"/>
              <a:ext cx="3979824" cy="592192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项目简介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A5C4EDC7-77FF-43C4-9B55-610D606B1399}"/>
              </a:ext>
            </a:extLst>
          </p:cNvPr>
          <p:cNvGrpSpPr/>
          <p:nvPr/>
        </p:nvGrpSpPr>
        <p:grpSpPr>
          <a:xfrm>
            <a:off x="6245343" y="3548302"/>
            <a:ext cx="4753301" cy="1100974"/>
            <a:chOff x="5783580" y="456944"/>
            <a:chExt cx="5379975" cy="124612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664ED427-97F5-4581-AA24-1DDF0EFCD664}"/>
                </a:ext>
              </a:extLst>
            </p:cNvPr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27" name="Oval 60">
                <a:extLst>
                  <a:ext uri="{FF2B5EF4-FFF2-40B4-BE49-F238E27FC236}">
                    <a16:creationId xmlns:a16="http://schemas.microsoft.com/office/drawing/2014/main" xmlns="" id="{7D3C7317-AF4E-429F-96BB-9AD4449FE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Oval 29">
                <a:extLst>
                  <a:ext uri="{FF2B5EF4-FFF2-40B4-BE49-F238E27FC236}">
                    <a16:creationId xmlns:a16="http://schemas.microsoft.com/office/drawing/2014/main" xmlns="" id="{42BDF7CC-95FB-479D-81AB-284A1E263F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2AB866A-0A93-463A-846D-92F18981A7C0}"/>
                </a:ext>
              </a:extLst>
            </p:cNvPr>
            <p:cNvSpPr/>
            <p:nvPr/>
          </p:nvSpPr>
          <p:spPr>
            <a:xfrm>
              <a:off x="7183730" y="783910"/>
              <a:ext cx="3979825" cy="592192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自身项目说明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379DC224-5CD9-4B9C-972C-15EBCF959967}"/>
              </a:ext>
            </a:extLst>
          </p:cNvPr>
          <p:cNvGrpSpPr/>
          <p:nvPr/>
        </p:nvGrpSpPr>
        <p:grpSpPr>
          <a:xfrm>
            <a:off x="6245344" y="5024616"/>
            <a:ext cx="4753300" cy="1100974"/>
            <a:chOff x="5783580" y="456944"/>
            <a:chExt cx="5379974" cy="124612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D8BA05E-0677-4FFD-9AC4-FBD027EEF0E6}"/>
                </a:ext>
              </a:extLst>
            </p:cNvPr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32" name="Oval 60">
                <a:extLst>
                  <a:ext uri="{FF2B5EF4-FFF2-40B4-BE49-F238E27FC236}">
                    <a16:creationId xmlns:a16="http://schemas.microsoft.com/office/drawing/2014/main" xmlns="" id="{A6799C69-0E1C-4585-A58F-5B64CD8C7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xmlns="" id="{DFC97332-A562-4173-8241-B418696B56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D771244F-3469-4105-90A8-2C871673D2B6}"/>
                </a:ext>
              </a:extLst>
            </p:cNvPr>
            <p:cNvSpPr/>
            <p:nvPr/>
          </p:nvSpPr>
          <p:spPr>
            <a:xfrm>
              <a:off x="7183730" y="783910"/>
              <a:ext cx="3979824" cy="592192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项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目优缺点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1" y="309282"/>
            <a:ext cx="496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宋体"/>
                <a:ea typeface="宋体"/>
              </a:rPr>
              <a:t>黑龙江省危险化学品安全管理信息系统</a:t>
            </a:r>
            <a:endParaRPr lang="en-US" altLang="zh-CN" sz="2000" dirty="0">
              <a:solidFill>
                <a:srgbClr val="0070C0"/>
              </a:solidFill>
              <a:latin typeface="宋体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68186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0670"/>
            <a:ext cx="2877671" cy="6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66" y="1152852"/>
            <a:ext cx="21621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624" y="1690821"/>
            <a:ext cx="4625788" cy="5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" y="1960830"/>
            <a:ext cx="3161444" cy="7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18" y="2693142"/>
            <a:ext cx="3512912" cy="65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7A02FE0A-D0CC-4C0E-9F93-C5C3FC051629}"/>
              </a:ext>
            </a:extLst>
          </p:cNvPr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D511734-A4BF-4CAE-AD80-7AA91CDA3035}"/>
              </a:ext>
            </a:extLst>
          </p:cNvPr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627C64FF-A02B-4A05-8D01-886DCB76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50E4BC4-734A-4658-98C8-751EA5C91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D4C9481-8F7D-4463-AB46-F8D67BF0E2C4}"/>
                </a:ext>
              </a:extLst>
            </p:cNvPr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98FF29E-FD43-4E94-A279-4BD46F8086AD}"/>
              </a:ext>
            </a:extLst>
          </p:cNvPr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33C6279-B539-4F0A-92ED-CE904F66F78C}"/>
              </a:ext>
            </a:extLst>
          </p:cNvPr>
          <p:cNvSpPr txBox="1"/>
          <p:nvPr/>
        </p:nvSpPr>
        <p:spPr>
          <a:xfrm>
            <a:off x="1970593" y="3753874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four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C965B1B-7531-47AA-A605-9FA9BE809113}"/>
              </a:ext>
            </a:extLst>
          </p:cNvPr>
          <p:cNvGrpSpPr>
            <a:grpSpLocks/>
          </p:cNvGrpSpPr>
          <p:nvPr/>
        </p:nvGrpSpPr>
        <p:grpSpPr bwMode="auto">
          <a:xfrm>
            <a:off x="5228846" y="2781786"/>
            <a:ext cx="5912235" cy="1284682"/>
            <a:chOff x="722623" y="4577909"/>
            <a:chExt cx="4405629" cy="128564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48F7063-5DB4-425D-BDD1-47FA6703786C}"/>
                </a:ext>
              </a:extLst>
            </p:cNvPr>
            <p:cNvSpPr/>
            <p:nvPr/>
          </p:nvSpPr>
          <p:spPr bwMode="auto">
            <a:xfrm>
              <a:off x="722623" y="5540404"/>
              <a:ext cx="4405629" cy="323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78161C54-51C7-43BB-881B-6919F0945676}"/>
                </a:ext>
              </a:extLst>
            </p:cNvPr>
            <p:cNvSpPr txBox="1"/>
            <p:nvPr/>
          </p:nvSpPr>
          <p:spPr>
            <a:xfrm>
              <a:off x="848025" y="4577909"/>
              <a:ext cx="4203912" cy="10164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项目优缺点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7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60F1540-DF4D-4BB2-A9BF-4D3F315D47BC}"/>
              </a:ext>
            </a:extLst>
          </p:cNvPr>
          <p:cNvGrpSpPr/>
          <p:nvPr/>
        </p:nvGrpSpPr>
        <p:grpSpPr>
          <a:xfrm>
            <a:off x="4427041" y="141702"/>
            <a:ext cx="3337917" cy="753640"/>
            <a:chOff x="4337776" y="4779539"/>
            <a:chExt cx="3337917" cy="7536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2AC63185-2DCD-4C0F-9611-81745A94C973}"/>
                </a:ext>
              </a:extLst>
            </p:cNvPr>
            <p:cNvGrpSpPr/>
            <p:nvPr/>
          </p:nvGrpSpPr>
          <p:grpSpPr>
            <a:xfrm>
              <a:off x="4337776" y="4779539"/>
              <a:ext cx="691290" cy="753640"/>
              <a:chOff x="2058688" y="1937373"/>
              <a:chExt cx="2847709" cy="3104560"/>
            </a:xfrm>
          </p:grpSpPr>
          <p:sp>
            <p:nvSpPr>
  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B88B75C0-A04A-448E-9F96-921FBA27C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8688" y="1937373"/>
                <a:ext cx="2847709" cy="3104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0074AA93-299D-401B-991B-31D29BD8D774}"/>
                  </a:ext>
                </a:extLst>
              </p:cNvPr>
              <p:cNvSpPr/>
              <p:nvPr/>
            </p:nvSpPr>
            <p:spPr>
              <a:xfrm>
                <a:off x="2317518" y="2219549"/>
                <a:ext cx="2330043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083473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4" name="文本框 9">
              <a:extLst>
                <a:ext uri="{FF2B5EF4-FFF2-40B4-BE49-F238E27FC236}">
                  <a16:creationId xmlns:a16="http://schemas.microsoft.com/office/drawing/2014/main" xmlns="" id="{90AE7016-F829-4FAA-AF25-03081EDBD656}"/>
                </a:ext>
              </a:extLst>
            </p:cNvPr>
            <p:cNvSpPr txBox="1"/>
            <p:nvPr/>
          </p:nvSpPr>
          <p:spPr>
            <a:xfrm>
              <a:off x="4428526" y="4906289"/>
              <a:ext cx="3247167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/>
              <a:r>
                <a:rPr lang="en-US" altLang="zh-CN" sz="2800" b="1" spc="-1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r>
                <a:rPr lang="en-US" altLang="zh-CN" sz="2800" b="1" spc="-150" dirty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2800" b="1" spc="-150" dirty="0" smtClean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项目优缺点</a:t>
              </a:r>
              <a:endParaRPr lang="en-US" altLang="ko-KR" sz="2800" b="1" kern="0" spc="-150" dirty="0">
                <a:solidFill>
                  <a:srgbClr val="244D8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B91F72A-2106-43C0-BF6D-9EAF4DCE24C1}"/>
              </a:ext>
            </a:extLst>
          </p:cNvPr>
          <p:cNvGrpSpPr>
            <a:grpSpLocks/>
          </p:cNvGrpSpPr>
          <p:nvPr/>
        </p:nvGrpSpPr>
        <p:grpSpPr bwMode="auto">
          <a:xfrm>
            <a:off x="1270827" y="4309949"/>
            <a:ext cx="9649980" cy="1846661"/>
            <a:chOff x="4806783" y="4302841"/>
            <a:chExt cx="8703917" cy="18459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09C26C0-BF1E-4E92-86B7-37A7F681F8CB}"/>
                </a:ext>
              </a:extLst>
            </p:cNvPr>
            <p:cNvSpPr/>
            <p:nvPr/>
          </p:nvSpPr>
          <p:spPr>
            <a:xfrm>
              <a:off x="4806783" y="4672041"/>
              <a:ext cx="8703917" cy="14767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优点：在此项目中 有较好的兼容性可以兼容火狐 谷歌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ie8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以上，并且对电脑分辨率兼容性比较大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缺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点：因为有些动画需要使用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js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，所以无法实现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7F8CDD0-805E-4698-8AE1-EE84647A409A}"/>
                </a:ext>
              </a:extLst>
            </p:cNvPr>
            <p:cNvSpPr/>
            <p:nvPr/>
          </p:nvSpPr>
          <p:spPr>
            <a:xfrm>
              <a:off x="8028350" y="4302841"/>
              <a:ext cx="2301875" cy="4614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项目优缺点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0" name="图片占位符 13">
            <a:extLst>
              <a:ext uri="{FF2B5EF4-FFF2-40B4-BE49-F238E27FC236}">
                <a16:creationId xmlns:a16="http://schemas.microsoft.com/office/drawing/2014/main" xmlns="" id="{162B661E-7F18-47AF-89CB-FE744AC1E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79" y="1711438"/>
            <a:ext cx="1756322" cy="1910806"/>
          </a:xfrm>
          <a:custGeom>
            <a:avLst/>
            <a:gdLst>
              <a:gd name="connsiteX0" fmla="*/ 878161 w 1756322"/>
              <a:gd name="connsiteY0" fmla="*/ 0 h 1756322"/>
              <a:gd name="connsiteX1" fmla="*/ 1756322 w 1756322"/>
              <a:gd name="connsiteY1" fmla="*/ 878161 h 1756322"/>
              <a:gd name="connsiteX2" fmla="*/ 878161 w 1756322"/>
              <a:gd name="connsiteY2" fmla="*/ 1756322 h 1756322"/>
              <a:gd name="connsiteX3" fmla="*/ 0 w 1756322"/>
              <a:gd name="connsiteY3" fmla="*/ 878161 h 1756322"/>
              <a:gd name="connsiteX4" fmla="*/ 878161 w 1756322"/>
              <a:gd name="connsiteY4" fmla="*/ 0 h 17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322" h="1756322">
                <a:moveTo>
                  <a:pt x="878161" y="0"/>
                </a:moveTo>
                <a:cubicBezTo>
                  <a:pt x="1363156" y="0"/>
                  <a:pt x="1756322" y="393166"/>
                  <a:pt x="1756322" y="878161"/>
                </a:cubicBezTo>
                <a:cubicBezTo>
                  <a:pt x="1756322" y="1363156"/>
                  <a:pt x="1363156" y="1756322"/>
                  <a:pt x="878161" y="1756322"/>
                </a:cubicBezTo>
                <a:cubicBezTo>
                  <a:pt x="393166" y="1756322"/>
                  <a:pt x="0" y="1363156"/>
                  <a:pt x="0" y="878161"/>
                </a:cubicBezTo>
                <a:cubicBezTo>
                  <a:pt x="0" y="393166"/>
                  <a:pt x="393166" y="0"/>
                  <a:pt x="878161" y="0"/>
                </a:cubicBezTo>
                <a:close/>
              </a:path>
            </a:pathLst>
          </a:custGeom>
        </p:spPr>
      </p:pic>
      <p:pic>
        <p:nvPicPr>
          <p:cNvPr id="11" name="图片占位符 15">
            <a:extLst>
              <a:ext uri="{FF2B5EF4-FFF2-40B4-BE49-F238E27FC236}">
                <a16:creationId xmlns:a16="http://schemas.microsoft.com/office/drawing/2014/main" xmlns="" id="{A0234894-49CD-457E-BE21-73F67F491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25" y="1285902"/>
            <a:ext cx="2147454" cy="2336342"/>
          </a:xfrm>
          <a:custGeom>
            <a:avLst/>
            <a:gdLst>
              <a:gd name="connsiteX0" fmla="*/ 1073727 w 2147454"/>
              <a:gd name="connsiteY0" fmla="*/ 0 h 2147454"/>
              <a:gd name="connsiteX1" fmla="*/ 2147454 w 2147454"/>
              <a:gd name="connsiteY1" fmla="*/ 1073727 h 2147454"/>
              <a:gd name="connsiteX2" fmla="*/ 1073727 w 2147454"/>
              <a:gd name="connsiteY2" fmla="*/ 2147454 h 2147454"/>
              <a:gd name="connsiteX3" fmla="*/ 0 w 2147454"/>
              <a:gd name="connsiteY3" fmla="*/ 1073727 h 2147454"/>
              <a:gd name="connsiteX4" fmla="*/ 1073727 w 2147454"/>
              <a:gd name="connsiteY4" fmla="*/ 0 h 214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454" h="2147454">
                <a:moveTo>
                  <a:pt x="1073727" y="0"/>
                </a:moveTo>
                <a:cubicBezTo>
                  <a:pt x="1666730" y="0"/>
                  <a:pt x="2147454" y="480724"/>
                  <a:pt x="2147454" y="1073727"/>
                </a:cubicBezTo>
                <a:cubicBezTo>
                  <a:pt x="2147454" y="1666730"/>
                  <a:pt x="1666730" y="2147454"/>
                  <a:pt x="1073727" y="2147454"/>
                </a:cubicBezTo>
                <a:cubicBezTo>
                  <a:pt x="480724" y="2147454"/>
                  <a:pt x="0" y="1666730"/>
                  <a:pt x="0" y="1073727"/>
                </a:cubicBezTo>
                <a:cubicBezTo>
                  <a:pt x="0" y="480724"/>
                  <a:pt x="480724" y="0"/>
                  <a:pt x="1073727" y="0"/>
                </a:cubicBezTo>
                <a:close/>
              </a:path>
            </a:pathLst>
          </a:custGeo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xmlns="" id="{13CA191A-5024-47B1-B081-BE32E9870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51" y="954795"/>
            <a:ext cx="2756130" cy="2998557"/>
          </a:xfrm>
          <a:custGeom>
            <a:avLst/>
            <a:gdLst>
              <a:gd name="connsiteX0" fmla="*/ 1378065 w 2756130"/>
              <a:gd name="connsiteY0" fmla="*/ 0 h 2756130"/>
              <a:gd name="connsiteX1" fmla="*/ 2756130 w 2756130"/>
              <a:gd name="connsiteY1" fmla="*/ 1378065 h 2756130"/>
              <a:gd name="connsiteX2" fmla="*/ 1378065 w 2756130"/>
              <a:gd name="connsiteY2" fmla="*/ 2756130 h 2756130"/>
              <a:gd name="connsiteX3" fmla="*/ 0 w 2756130"/>
              <a:gd name="connsiteY3" fmla="*/ 1378065 h 2756130"/>
              <a:gd name="connsiteX4" fmla="*/ 1378065 w 2756130"/>
              <a:gd name="connsiteY4" fmla="*/ 0 h 275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130" h="2756130">
                <a:moveTo>
                  <a:pt x="1378065" y="0"/>
                </a:moveTo>
                <a:cubicBezTo>
                  <a:pt x="2139149" y="0"/>
                  <a:pt x="2756130" y="616981"/>
                  <a:pt x="2756130" y="1378065"/>
                </a:cubicBezTo>
                <a:cubicBezTo>
                  <a:pt x="2756130" y="2139149"/>
                  <a:pt x="2139149" y="2756130"/>
                  <a:pt x="1378065" y="2756130"/>
                </a:cubicBezTo>
                <a:cubicBezTo>
                  <a:pt x="616981" y="2756130"/>
                  <a:pt x="0" y="2139149"/>
                  <a:pt x="0" y="1378065"/>
                </a:cubicBezTo>
                <a:cubicBezTo>
                  <a:pt x="0" y="616981"/>
                  <a:pt x="616981" y="0"/>
                  <a:pt x="1378065" y="0"/>
                </a:cubicBezTo>
                <a:close/>
              </a:path>
            </a:pathLst>
          </a:custGeom>
        </p:spPr>
      </p:pic>
      <p:pic>
        <p:nvPicPr>
          <p:cNvPr id="13" name="图片占位符 14">
            <a:extLst>
              <a:ext uri="{FF2B5EF4-FFF2-40B4-BE49-F238E27FC236}">
                <a16:creationId xmlns:a16="http://schemas.microsoft.com/office/drawing/2014/main" xmlns="" id="{E07F4725-2D70-4868-8671-6007A61B7B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24" y="1285902"/>
            <a:ext cx="2147454" cy="2336342"/>
          </a:xfrm>
          <a:custGeom>
            <a:avLst/>
            <a:gdLst>
              <a:gd name="connsiteX0" fmla="*/ 1073727 w 2147454"/>
              <a:gd name="connsiteY0" fmla="*/ 0 h 2147454"/>
              <a:gd name="connsiteX1" fmla="*/ 2147454 w 2147454"/>
              <a:gd name="connsiteY1" fmla="*/ 1073727 h 2147454"/>
              <a:gd name="connsiteX2" fmla="*/ 1073727 w 2147454"/>
              <a:gd name="connsiteY2" fmla="*/ 2147454 h 2147454"/>
              <a:gd name="connsiteX3" fmla="*/ 0 w 2147454"/>
              <a:gd name="connsiteY3" fmla="*/ 1073727 h 2147454"/>
              <a:gd name="connsiteX4" fmla="*/ 1073727 w 2147454"/>
              <a:gd name="connsiteY4" fmla="*/ 0 h 214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454" h="2147454">
                <a:moveTo>
                  <a:pt x="1073727" y="0"/>
                </a:moveTo>
                <a:cubicBezTo>
                  <a:pt x="1666730" y="0"/>
                  <a:pt x="2147454" y="480724"/>
                  <a:pt x="2147454" y="1073727"/>
                </a:cubicBezTo>
                <a:cubicBezTo>
                  <a:pt x="2147454" y="1666730"/>
                  <a:pt x="1666730" y="2147454"/>
                  <a:pt x="1073727" y="2147454"/>
                </a:cubicBezTo>
                <a:cubicBezTo>
                  <a:pt x="480724" y="2147454"/>
                  <a:pt x="0" y="1666730"/>
                  <a:pt x="0" y="1073727"/>
                </a:cubicBezTo>
                <a:cubicBezTo>
                  <a:pt x="0" y="480724"/>
                  <a:pt x="480724" y="0"/>
                  <a:pt x="1073727" y="0"/>
                </a:cubicBezTo>
                <a:close/>
              </a:path>
            </a:pathLst>
          </a:custGeom>
        </p:spPr>
      </p:pic>
      <p:pic>
        <p:nvPicPr>
          <p:cNvPr id="14" name="图片占位符 10">
            <a:extLst>
              <a:ext uri="{FF2B5EF4-FFF2-40B4-BE49-F238E27FC236}">
                <a16:creationId xmlns:a16="http://schemas.microsoft.com/office/drawing/2014/main" xmlns="" id="{0A3A8F33-EE99-4B5D-ADF3-114D0B1ACA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49" y="1711438"/>
            <a:ext cx="1756322" cy="1910806"/>
          </a:xfrm>
          <a:custGeom>
            <a:avLst/>
            <a:gdLst>
              <a:gd name="connsiteX0" fmla="*/ 878161 w 1756322"/>
              <a:gd name="connsiteY0" fmla="*/ 0 h 1756322"/>
              <a:gd name="connsiteX1" fmla="*/ 1756322 w 1756322"/>
              <a:gd name="connsiteY1" fmla="*/ 878161 h 1756322"/>
              <a:gd name="connsiteX2" fmla="*/ 878161 w 1756322"/>
              <a:gd name="connsiteY2" fmla="*/ 1756322 h 1756322"/>
              <a:gd name="connsiteX3" fmla="*/ 0 w 1756322"/>
              <a:gd name="connsiteY3" fmla="*/ 878161 h 1756322"/>
              <a:gd name="connsiteX4" fmla="*/ 878161 w 1756322"/>
              <a:gd name="connsiteY4" fmla="*/ 0 h 17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322" h="1756322">
                <a:moveTo>
                  <a:pt x="878161" y="0"/>
                </a:moveTo>
                <a:cubicBezTo>
                  <a:pt x="1363156" y="0"/>
                  <a:pt x="1756322" y="393166"/>
                  <a:pt x="1756322" y="878161"/>
                </a:cubicBezTo>
                <a:cubicBezTo>
                  <a:pt x="1756322" y="1363156"/>
                  <a:pt x="1363156" y="1756322"/>
                  <a:pt x="878161" y="1756322"/>
                </a:cubicBezTo>
                <a:cubicBezTo>
                  <a:pt x="393166" y="1756322"/>
                  <a:pt x="0" y="1363156"/>
                  <a:pt x="0" y="878161"/>
                </a:cubicBezTo>
                <a:cubicBezTo>
                  <a:pt x="0" y="393166"/>
                  <a:pt x="393166" y="0"/>
                  <a:pt x="8781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77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1DE29111-E74B-4334-9887-B989436B2D4D}"/>
              </a:ext>
            </a:extLst>
          </p:cNvPr>
          <p:cNvSpPr/>
          <p:nvPr/>
        </p:nvSpPr>
        <p:spPr>
          <a:xfrm rot="13500000" flipH="1" flipV="1">
            <a:off x="1526154" y="1263346"/>
            <a:ext cx="1135985" cy="6804641"/>
          </a:xfrm>
          <a:prstGeom prst="rect">
            <a:avLst/>
          </a:prstGeom>
          <a:solidFill>
            <a:srgbClr val="AB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91289A94-616F-4447-8B27-97B0D31ECB1E}"/>
              </a:ext>
            </a:extLst>
          </p:cNvPr>
          <p:cNvSpPr/>
          <p:nvPr/>
        </p:nvSpPr>
        <p:spPr>
          <a:xfrm rot="13500000" flipH="1" flipV="1">
            <a:off x="2342339" y="2071962"/>
            <a:ext cx="1135985" cy="6768092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48B84FD-8A39-48F4-870F-E829EDAB0BA6}"/>
              </a:ext>
            </a:extLst>
          </p:cNvPr>
          <p:cNvSpPr/>
          <p:nvPr/>
        </p:nvSpPr>
        <p:spPr>
          <a:xfrm rot="8100000" flipH="1">
            <a:off x="1487091" y="-1247315"/>
            <a:ext cx="1135985" cy="693564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6C655009-F057-4C86-8925-899E39343638}"/>
              </a:ext>
            </a:extLst>
          </p:cNvPr>
          <p:cNvSpPr/>
          <p:nvPr/>
        </p:nvSpPr>
        <p:spPr>
          <a:xfrm rot="8100000" flipH="1">
            <a:off x="2289205" y="-2053352"/>
            <a:ext cx="1135985" cy="693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矩形 1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9E8AC8A7-5A58-44B2-BF51-46B84FE0FE41}"/>
              </a:ext>
            </a:extLst>
          </p:cNvPr>
          <p:cNvSpPr/>
          <p:nvPr/>
        </p:nvSpPr>
        <p:spPr>
          <a:xfrm>
            <a:off x="3599089" y="2240954"/>
            <a:ext cx="2246076" cy="2221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AAF28ED-D9F8-4A4D-8ABE-E8B204128F29}"/>
              </a:ext>
            </a:extLst>
          </p:cNvPr>
          <p:cNvGrpSpPr/>
          <p:nvPr/>
        </p:nvGrpSpPr>
        <p:grpSpPr>
          <a:xfrm>
            <a:off x="1791060" y="1822662"/>
            <a:ext cx="3464001" cy="3107210"/>
            <a:chOff x="800818" y="1888497"/>
            <a:chExt cx="3464001" cy="31072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BFF1EE7-4757-4879-B327-2D992AD0B2C9}"/>
                </a:ext>
              </a:extLst>
            </p:cNvPr>
            <p:cNvGrpSpPr/>
            <p:nvPr/>
          </p:nvGrpSpPr>
          <p:grpSpPr>
            <a:xfrm>
              <a:off x="800818" y="1888497"/>
              <a:ext cx="3464001" cy="3107210"/>
              <a:chOff x="1367910" y="1849408"/>
              <a:chExt cx="3464001" cy="3107210"/>
            </a:xfrm>
          </p:grpSpPr>
          <p:sp>
            <p:nvSpPr>
              <p:cNvPr id="23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C5284044-A2C3-4E05-8250-660D1B42D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7910" y="1849408"/>
                <a:ext cx="2852519" cy="310721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524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86E53C93-B2DD-42D3-A532-7C18AED9F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200" y="1849408"/>
                <a:ext cx="2847711" cy="3104559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5543C0C5-ABA4-468A-90B1-DE7B4C58830F}"/>
                  </a:ext>
                </a:extLst>
              </p:cNvPr>
              <p:cNvSpPr/>
              <p:nvPr/>
            </p:nvSpPr>
            <p:spPr>
              <a:xfrm>
                <a:off x="2243031" y="2131585"/>
                <a:ext cx="2330047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202C44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xmlns="" id="{E236E72C-24C9-46FA-B99E-18DD9B5D14A5}"/>
                </a:ext>
              </a:extLst>
            </p:cNvPr>
            <p:cNvSpPr/>
            <p:nvPr/>
          </p:nvSpPr>
          <p:spPr>
            <a:xfrm flipH="1">
              <a:off x="1698331" y="2816068"/>
              <a:ext cx="184731" cy="1327928"/>
            </a:xfrm>
            <a:custGeom>
              <a:avLst/>
              <a:gdLst>
                <a:gd name="connsiteX0" fmla="*/ 0 w 2600392"/>
                <a:gd name="connsiteY0" fmla="*/ 0 h 1677382"/>
                <a:gd name="connsiteX1" fmla="*/ 2600392 w 2600392"/>
                <a:gd name="connsiteY1" fmla="*/ 0 h 1677382"/>
                <a:gd name="connsiteX2" fmla="*/ 2600392 w 2600392"/>
                <a:gd name="connsiteY2" fmla="*/ 1677382 h 1677382"/>
                <a:gd name="connsiteX3" fmla="*/ 0 w 2600392"/>
                <a:gd name="connsiteY3" fmla="*/ 1677382 h 1677382"/>
                <a:gd name="connsiteX4" fmla="*/ 0 w 2600392"/>
                <a:gd name="connsiteY4" fmla="*/ 0 h 1677382"/>
                <a:gd name="connsiteX0" fmla="*/ 0 w 2600392"/>
                <a:gd name="connsiteY0" fmla="*/ 0 h 1677382"/>
                <a:gd name="connsiteX1" fmla="*/ 2600392 w 2600392"/>
                <a:gd name="connsiteY1" fmla="*/ 0 h 1677382"/>
                <a:gd name="connsiteX2" fmla="*/ 2600392 w 2600392"/>
                <a:gd name="connsiteY2" fmla="*/ 1677382 h 1677382"/>
                <a:gd name="connsiteX3" fmla="*/ 0 w 2600392"/>
                <a:gd name="connsiteY3" fmla="*/ 1677382 h 1677382"/>
                <a:gd name="connsiteX4" fmla="*/ 91440 w 2600392"/>
                <a:gd name="connsiteY4" fmla="*/ 91440 h 1677382"/>
                <a:gd name="connsiteX0" fmla="*/ 0 w 2600392"/>
                <a:gd name="connsiteY0" fmla="*/ 124250 h 1801632"/>
                <a:gd name="connsiteX1" fmla="*/ 2600392 w 2600392"/>
                <a:gd name="connsiteY1" fmla="*/ 124250 h 1801632"/>
                <a:gd name="connsiteX2" fmla="*/ 2600392 w 2600392"/>
                <a:gd name="connsiteY2" fmla="*/ 1801632 h 1801632"/>
                <a:gd name="connsiteX3" fmla="*/ 0 w 2600392"/>
                <a:gd name="connsiteY3" fmla="*/ 1801632 h 1801632"/>
                <a:gd name="connsiteX4" fmla="*/ 91440 w 2600392"/>
                <a:gd name="connsiteY4" fmla="*/ 215690 h 1801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0392" h="1801632">
                  <a:moveTo>
                    <a:pt x="0" y="124250"/>
                  </a:moveTo>
                  <a:cubicBezTo>
                    <a:pt x="866797" y="124250"/>
                    <a:pt x="2166993" y="-155314"/>
                    <a:pt x="2600392" y="124250"/>
                  </a:cubicBezTo>
                  <a:lnTo>
                    <a:pt x="2600392" y="1801632"/>
                  </a:lnTo>
                  <a:lnTo>
                    <a:pt x="0" y="1801632"/>
                  </a:lnTo>
                  <a:cubicBezTo>
                    <a:pt x="0" y="1242505"/>
                    <a:pt x="91440" y="215690"/>
                    <a:pt x="91440" y="215690"/>
                  </a:cubicBezTo>
                </a:path>
              </a:pathLst>
            </a:cu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itchFamily="34" charset="0"/>
              </a:endParaRPr>
            </a:p>
          </p:txBody>
        </p:sp>
      </p:grpSp>
      <p:sp>
        <p:nvSpPr>
          <p:cNvPr id="26" name="原创设计师QQ598969553          _6">
            <a:extLst>
              <a:ext uri="{FF2B5EF4-FFF2-40B4-BE49-F238E27FC236}">
                <a16:creationId xmlns:a16="http://schemas.microsoft.com/office/drawing/2014/main" xmlns="" id="{E6C8A1A6-2C83-42CE-ABF4-3D50F093273C}"/>
              </a:ext>
            </a:extLst>
          </p:cNvPr>
          <p:cNvSpPr/>
          <p:nvPr/>
        </p:nvSpPr>
        <p:spPr>
          <a:xfrm>
            <a:off x="3778543" y="2870952"/>
            <a:ext cx="9177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ln w="6350">
                  <a:noFill/>
                </a:ln>
                <a:solidFill>
                  <a:srgbClr val="08347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谢谢观看！</a:t>
            </a:r>
          </a:p>
        </p:txBody>
      </p:sp>
      <p:grpSp>
        <p:nvGrpSpPr>
          <p:cNvPr id="28" name="原创设计师QQ598969553          _7">
            <a:extLst>
              <a:ext uri="{FF2B5EF4-FFF2-40B4-BE49-F238E27FC236}">
                <a16:creationId xmlns:a16="http://schemas.microsoft.com/office/drawing/2014/main" xmlns="" id="{66F96060-9156-42A0-BC81-B4745A88EEA8}"/>
              </a:ext>
            </a:extLst>
          </p:cNvPr>
          <p:cNvGrpSpPr/>
          <p:nvPr/>
        </p:nvGrpSpPr>
        <p:grpSpPr>
          <a:xfrm>
            <a:off x="6845851" y="4461375"/>
            <a:ext cx="3274215" cy="307777"/>
            <a:chOff x="4551668" y="4236939"/>
            <a:chExt cx="3274215" cy="307777"/>
          </a:xfrm>
        </p:grpSpPr>
        <p:sp>
          <p:nvSpPr>
            <p:cNvPr id="29" name="Oval 15">
              <a:extLst>
                <a:ext uri="{FF2B5EF4-FFF2-40B4-BE49-F238E27FC236}">
                  <a16:creationId xmlns:a16="http://schemas.microsoft.com/office/drawing/2014/main" xmlns="" id="{E28D7E6A-C741-4507-8683-D55630D1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548" y="426576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xmlns="" id="{7244EECC-F788-4EDA-94AC-BF82AFA71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7105" y="4309707"/>
              <a:ext cx="78599" cy="126335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D4709DD3-CD95-499B-9502-02E879DBC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1E5313FD-091E-49C5-9143-62F9C794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xmlns="" id="{5146D067-F23B-40F8-8047-6FA5CF72C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245" y="4236939"/>
              <a:ext cx="13436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日期：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2019.5.8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xmlns="" id="{16731FE9-2612-40D2-9B00-DA4F1E55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7A07292D-34AC-4F77-8AD8-9C51F6CBAE7B}"/>
                </a:ext>
              </a:extLst>
            </p:cNvPr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xmlns="" id="{B0D71574-FF62-4A4D-9F42-D8196ACC27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xmlns="" id="{525FA70E-A51E-412F-814E-D8305324F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73AF5FF3-8FAA-40F4-B742-23ADB752908C}"/>
                </a:ext>
              </a:extLst>
            </p:cNvPr>
            <p:cNvSpPr/>
            <p:nvPr/>
          </p:nvSpPr>
          <p:spPr>
            <a:xfrm>
              <a:off x="4770878" y="4236939"/>
              <a:ext cx="1441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汇报人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：徐瑞亭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7A02FE0A-D0CC-4C0E-9F93-C5C3FC051629}"/>
              </a:ext>
            </a:extLst>
          </p:cNvPr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D511734-A4BF-4CAE-AD80-7AA91CDA3035}"/>
              </a:ext>
            </a:extLst>
          </p:cNvPr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627C64FF-A02B-4A05-8D01-886DCB76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50E4BC4-734A-4658-98C8-751EA5C91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D4C9481-8F7D-4463-AB46-F8D67BF0E2C4}"/>
                </a:ext>
              </a:extLst>
            </p:cNvPr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98FF29E-FD43-4E94-A279-4BD46F8086AD}"/>
              </a:ext>
            </a:extLst>
          </p:cNvPr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33C6279-B539-4F0A-92ED-CE904F66F78C}"/>
              </a:ext>
            </a:extLst>
          </p:cNvPr>
          <p:cNvSpPr txBox="1"/>
          <p:nvPr/>
        </p:nvSpPr>
        <p:spPr>
          <a:xfrm>
            <a:off x="1970593" y="3753874"/>
            <a:ext cx="116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one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C965B1B-7531-47AA-A605-9FA9BE809113}"/>
              </a:ext>
            </a:extLst>
          </p:cNvPr>
          <p:cNvGrpSpPr>
            <a:grpSpLocks/>
          </p:cNvGrpSpPr>
          <p:nvPr/>
        </p:nvGrpSpPr>
        <p:grpSpPr bwMode="auto">
          <a:xfrm>
            <a:off x="5228846" y="2781786"/>
            <a:ext cx="5912235" cy="1284682"/>
            <a:chOff x="722623" y="4577909"/>
            <a:chExt cx="4405629" cy="128564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48F7063-5DB4-425D-BDD1-47FA6703786C}"/>
                </a:ext>
              </a:extLst>
            </p:cNvPr>
            <p:cNvSpPr/>
            <p:nvPr/>
          </p:nvSpPr>
          <p:spPr bwMode="auto">
            <a:xfrm>
              <a:off x="722623" y="5540404"/>
              <a:ext cx="4405629" cy="323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78161C54-51C7-43BB-881B-6919F0945676}"/>
                </a:ext>
              </a:extLst>
            </p:cNvPr>
            <p:cNvSpPr txBox="1"/>
            <p:nvPr/>
          </p:nvSpPr>
          <p:spPr>
            <a:xfrm>
              <a:off x="848025" y="4577909"/>
              <a:ext cx="4203912" cy="10164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自我介绍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7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8A55F19-9EEE-4B9E-8C1F-339A5E3288FC}"/>
              </a:ext>
            </a:extLst>
          </p:cNvPr>
          <p:cNvGrpSpPr/>
          <p:nvPr/>
        </p:nvGrpSpPr>
        <p:grpSpPr>
          <a:xfrm>
            <a:off x="4427041" y="141702"/>
            <a:ext cx="3305108" cy="753640"/>
            <a:chOff x="4337776" y="4779539"/>
            <a:chExt cx="3305108" cy="7536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16E5D8F6-983E-4AA2-950F-4C2CE0DA234B}"/>
                </a:ext>
              </a:extLst>
            </p:cNvPr>
            <p:cNvGrpSpPr/>
            <p:nvPr/>
          </p:nvGrpSpPr>
          <p:grpSpPr>
            <a:xfrm>
              <a:off x="4337776" y="4779539"/>
              <a:ext cx="691290" cy="753640"/>
              <a:chOff x="2058688" y="1937373"/>
              <a:chExt cx="2847709" cy="3104560"/>
            </a:xfrm>
          </p:grpSpPr>
          <p:sp>
            <p:nvSpPr>
  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13C3A7A8-45D4-4614-9367-9CF861C11B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8688" y="1937373"/>
                <a:ext cx="2847709" cy="3104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2CA22004-BF28-4382-A5F6-CA2E73441C7D}"/>
                  </a:ext>
                </a:extLst>
              </p:cNvPr>
              <p:cNvSpPr/>
              <p:nvPr/>
            </p:nvSpPr>
            <p:spPr>
              <a:xfrm>
                <a:off x="2317518" y="2219549"/>
                <a:ext cx="2330043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083473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4" name="文本框 9">
              <a:extLst>
                <a:ext uri="{FF2B5EF4-FFF2-40B4-BE49-F238E27FC236}">
                  <a16:creationId xmlns:a16="http://schemas.microsoft.com/office/drawing/2014/main" xmlns="" id="{627A9132-9289-494E-917E-39E06F646D60}"/>
                </a:ext>
              </a:extLst>
            </p:cNvPr>
            <p:cNvSpPr txBox="1"/>
            <p:nvPr/>
          </p:nvSpPr>
          <p:spPr>
            <a:xfrm>
              <a:off x="4395717" y="4848038"/>
              <a:ext cx="3247167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/>
              <a:r>
                <a:rPr lang="en-US" altLang="zh-CN" sz="2800" b="1" spc="-1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r>
                <a:rPr lang="en-US" altLang="zh-CN" sz="2800" b="1" spc="-150" dirty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</a:t>
              </a:r>
              <a:r>
                <a:rPr lang="zh-CN" altLang="en-US" sz="2800" b="1" spc="-150" dirty="0" smtClean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自我介绍</a:t>
              </a:r>
              <a:endParaRPr lang="en-US" altLang="ko-KR" sz="2800" b="1" kern="0" spc="-150" dirty="0">
                <a:solidFill>
                  <a:srgbClr val="244D8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xmlns="" id="{D735D05F-E30D-40D5-8B8C-8EB4211D5DC6}"/>
              </a:ext>
            </a:extLst>
          </p:cNvPr>
          <p:cNvGrpSpPr/>
          <p:nvPr/>
        </p:nvGrpSpPr>
        <p:grpSpPr>
          <a:xfrm>
            <a:off x="3455420" y="1991707"/>
            <a:ext cx="1706650" cy="3296009"/>
            <a:chOff x="-3768725" y="1125538"/>
            <a:chExt cx="2517775" cy="4862513"/>
          </a:xfrm>
        </p:grpSpPr>
        <p:sp>
          <p:nvSpPr>
            <p:cNvPr id="35" name="Freeform: Shape 37">
              <a:extLst>
                <a:ext uri="{FF2B5EF4-FFF2-40B4-BE49-F238E27FC236}">
                  <a16:creationId xmlns:a16="http://schemas.microsoft.com/office/drawing/2014/main" xmlns="" id="{66C56E4A-D914-44DE-A0A5-69403120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: Shape 38">
              <a:extLst>
                <a:ext uri="{FF2B5EF4-FFF2-40B4-BE49-F238E27FC236}">
                  <a16:creationId xmlns:a16="http://schemas.microsoft.com/office/drawing/2014/main" xmlns="" id="{FA9479D4-CB31-465D-BC1D-8CB2ED16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13163" y="1141413"/>
              <a:ext cx="2430462" cy="4830764"/>
            </a:xfrm>
            <a:prstGeom prst="roundRect">
              <a:avLst>
                <a:gd name="adj" fmla="val 1262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7" name="Oval 39">
              <a:extLst>
                <a:ext uri="{FF2B5EF4-FFF2-40B4-BE49-F238E27FC236}">
                  <a16:creationId xmlns:a16="http://schemas.microsoft.com/office/drawing/2014/main" xmlns="" id="{577CF573-4D96-4300-891D-B58584D91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8" name="Oval 40">
              <a:extLst>
                <a:ext uri="{FF2B5EF4-FFF2-40B4-BE49-F238E27FC236}">
                  <a16:creationId xmlns:a16="http://schemas.microsoft.com/office/drawing/2014/main" xmlns="" id="{FDDAA729-C5D9-4BED-9D90-64F747AF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: Shape 41">
              <a:extLst>
                <a:ext uri="{FF2B5EF4-FFF2-40B4-BE49-F238E27FC236}">
                  <a16:creationId xmlns:a16="http://schemas.microsoft.com/office/drawing/2014/main" xmlns="" id="{EC6B4262-D059-4C5F-A332-366BCCF58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: Shape 42">
              <a:extLst>
                <a:ext uri="{FF2B5EF4-FFF2-40B4-BE49-F238E27FC236}">
                  <a16:creationId xmlns:a16="http://schemas.microsoft.com/office/drawing/2014/main" xmlns="" id="{686E5D2A-A1B0-49B4-9E20-757EC0DC1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xmlns="" id="{80DDC83E-0CFC-4F60-9B52-E37095779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xmlns="" id="{2099AD54-6FD5-4993-8785-FADD3B89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: Shape 45">
              <a:extLst>
                <a:ext uri="{FF2B5EF4-FFF2-40B4-BE49-F238E27FC236}">
                  <a16:creationId xmlns:a16="http://schemas.microsoft.com/office/drawing/2014/main" xmlns="" id="{F6A16FF6-7415-4C48-A005-7AA1B8D5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xmlns="" id="{16F98FB4-3522-43D9-A98A-ABA3F7A49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: Shape 49">
              <a:extLst>
                <a:ext uri="{FF2B5EF4-FFF2-40B4-BE49-F238E27FC236}">
                  <a16:creationId xmlns:a16="http://schemas.microsoft.com/office/drawing/2014/main" xmlns="" id="{AC781588-9365-4040-AADE-D9B2AE6CE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: Shape 50">
              <a:extLst>
                <a:ext uri="{FF2B5EF4-FFF2-40B4-BE49-F238E27FC236}">
                  <a16:creationId xmlns:a16="http://schemas.microsoft.com/office/drawing/2014/main" xmlns="" id="{6AA0FCBF-A36E-4BA9-A0FF-A183AEEAB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: Shape 51">
              <a:extLst>
                <a:ext uri="{FF2B5EF4-FFF2-40B4-BE49-F238E27FC236}">
                  <a16:creationId xmlns:a16="http://schemas.microsoft.com/office/drawing/2014/main" xmlns="" id="{40220955-A351-4B88-ACFB-659F4256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48" name="图片占位符 113">
            <a:extLst>
              <a:ext uri="{FF2B5EF4-FFF2-40B4-BE49-F238E27FC236}">
                <a16:creationId xmlns:a16="http://schemas.microsoft.com/office/drawing/2014/main" xmlns="" id="{D5875E3C-D1B0-4A7A-BAA1-7D5782AA5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58" y="2325251"/>
            <a:ext cx="1501775" cy="2462760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</p:pic>
      <p:grpSp>
        <p:nvGrpSpPr>
          <p:cNvPr id="49" name="Group 20">
            <a:extLst>
              <a:ext uri="{FF2B5EF4-FFF2-40B4-BE49-F238E27FC236}">
                <a16:creationId xmlns:a16="http://schemas.microsoft.com/office/drawing/2014/main" xmlns="" id="{B82DFA5F-9999-4458-8A0C-377F3228C505}"/>
              </a:ext>
            </a:extLst>
          </p:cNvPr>
          <p:cNvGrpSpPr/>
          <p:nvPr/>
        </p:nvGrpSpPr>
        <p:grpSpPr>
          <a:xfrm>
            <a:off x="990108" y="1991707"/>
            <a:ext cx="1706650" cy="3296009"/>
            <a:chOff x="-3768725" y="1125538"/>
            <a:chExt cx="2517775" cy="4862513"/>
          </a:xfrm>
        </p:grpSpPr>
        <p:sp>
          <p:nvSpPr>
            <p:cNvPr id="50" name="Freeform: Shape 21">
              <a:extLst>
                <a:ext uri="{FF2B5EF4-FFF2-40B4-BE49-F238E27FC236}">
                  <a16:creationId xmlns:a16="http://schemas.microsoft.com/office/drawing/2014/main" xmlns="" id="{C4F81433-3917-42CD-8EC0-695BE258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: Shape 22">
              <a:extLst>
                <a:ext uri="{FF2B5EF4-FFF2-40B4-BE49-F238E27FC236}">
                  <a16:creationId xmlns:a16="http://schemas.microsoft.com/office/drawing/2014/main" xmlns="" id="{40EABC57-376D-402B-A041-C5B3A506D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2" name="Oval 23">
              <a:extLst>
                <a:ext uri="{FF2B5EF4-FFF2-40B4-BE49-F238E27FC236}">
                  <a16:creationId xmlns:a16="http://schemas.microsoft.com/office/drawing/2014/main" xmlns="" id="{372B9380-265A-41BF-9B70-63BB12F8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xmlns="" id="{8F17C5AB-09E1-4A21-A2F6-D455E606F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: Shape 25">
              <a:extLst>
                <a:ext uri="{FF2B5EF4-FFF2-40B4-BE49-F238E27FC236}">
                  <a16:creationId xmlns:a16="http://schemas.microsoft.com/office/drawing/2014/main" xmlns="" id="{1EE67A64-A545-4D96-B0E5-34F24828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: Shape 26">
              <a:extLst>
                <a:ext uri="{FF2B5EF4-FFF2-40B4-BE49-F238E27FC236}">
                  <a16:creationId xmlns:a16="http://schemas.microsoft.com/office/drawing/2014/main" xmlns="" id="{F036B075-D505-427B-B610-98398FA7E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: Shape 27">
              <a:extLst>
                <a:ext uri="{FF2B5EF4-FFF2-40B4-BE49-F238E27FC236}">
                  <a16:creationId xmlns:a16="http://schemas.microsoft.com/office/drawing/2014/main" xmlns="" id="{2B0884D3-44EB-4DED-8F5F-1CF9977B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: Shape 28">
              <a:extLst>
                <a:ext uri="{FF2B5EF4-FFF2-40B4-BE49-F238E27FC236}">
                  <a16:creationId xmlns:a16="http://schemas.microsoft.com/office/drawing/2014/main" xmlns="" id="{B42B3FDC-38DB-4CCF-B3CF-0B5B9C27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: Shape 29">
              <a:extLst>
                <a:ext uri="{FF2B5EF4-FFF2-40B4-BE49-F238E27FC236}">
                  <a16:creationId xmlns:a16="http://schemas.microsoft.com/office/drawing/2014/main" xmlns="" id="{BC2E0E21-DEC8-413A-A3FB-B6AE3AD5E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: Shape 32">
              <a:extLst>
                <a:ext uri="{FF2B5EF4-FFF2-40B4-BE49-F238E27FC236}">
                  <a16:creationId xmlns:a16="http://schemas.microsoft.com/office/drawing/2014/main" xmlns="" id="{3ED46094-59CB-4C68-BF52-41B334C61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: Shape 33">
              <a:extLst>
                <a:ext uri="{FF2B5EF4-FFF2-40B4-BE49-F238E27FC236}">
                  <a16:creationId xmlns:a16="http://schemas.microsoft.com/office/drawing/2014/main" xmlns="" id="{CD3BB3BB-1D3A-4015-B432-DE4CDBB93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1" name="Freeform: Shape 34">
              <a:extLst>
                <a:ext uri="{FF2B5EF4-FFF2-40B4-BE49-F238E27FC236}">
                  <a16:creationId xmlns:a16="http://schemas.microsoft.com/office/drawing/2014/main" xmlns="" id="{4BF0EAAE-9AF4-4B93-A8DE-B1BA128F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: Shape 35">
              <a:extLst>
                <a:ext uri="{FF2B5EF4-FFF2-40B4-BE49-F238E27FC236}">
                  <a16:creationId xmlns:a16="http://schemas.microsoft.com/office/drawing/2014/main" xmlns="" id="{6AC22E76-0EAC-4ABC-850D-62CFDD8C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3" name="图片占位符 113">
            <a:extLst>
              <a:ext uri="{FF2B5EF4-FFF2-40B4-BE49-F238E27FC236}">
                <a16:creationId xmlns:a16="http://schemas.microsoft.com/office/drawing/2014/main" xmlns="" id="{10D1ADB0-DA57-47E5-842E-0F66EB724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77" y="2513380"/>
            <a:ext cx="1501775" cy="2252662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</p:pic>
      <p:grpSp>
        <p:nvGrpSpPr>
          <p:cNvPr id="64" name="Group 19">
            <a:extLst>
              <a:ext uri="{FF2B5EF4-FFF2-40B4-BE49-F238E27FC236}">
                <a16:creationId xmlns:a16="http://schemas.microsoft.com/office/drawing/2014/main" xmlns="" id="{DD462B27-2AC2-4B46-A36C-7064BAD7A2AB}"/>
              </a:ext>
            </a:extLst>
          </p:cNvPr>
          <p:cNvGrpSpPr/>
          <p:nvPr/>
        </p:nvGrpSpPr>
        <p:grpSpPr>
          <a:xfrm>
            <a:off x="2090984" y="1737199"/>
            <a:ext cx="1970214" cy="3805024"/>
            <a:chOff x="-3768725" y="1125538"/>
            <a:chExt cx="2517775" cy="4862513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xmlns="" id="{3238243B-05DA-4AF3-B3A1-218448C7E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xmlns="" id="{783D8DC5-472F-4A4E-8E19-ED73D191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13164" y="1141414"/>
              <a:ext cx="2430463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xmlns="" id="{23C92F61-0A83-4189-82A5-F80DDEF7F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xmlns="" id="{F8CFFD51-2AC0-40BC-8872-F60C00316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9" name="Freeform: Shape 8">
              <a:extLst>
                <a:ext uri="{FF2B5EF4-FFF2-40B4-BE49-F238E27FC236}">
                  <a16:creationId xmlns:a16="http://schemas.microsoft.com/office/drawing/2014/main" xmlns="" id="{253B53BB-0F0D-484F-A4E8-BE2B03338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: Shape 9">
              <a:extLst>
                <a:ext uri="{FF2B5EF4-FFF2-40B4-BE49-F238E27FC236}">
                  <a16:creationId xmlns:a16="http://schemas.microsoft.com/office/drawing/2014/main" xmlns="" id="{CD372F45-302C-415A-A10C-D5D6979D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1" name="Freeform: Shape 10">
              <a:extLst>
                <a:ext uri="{FF2B5EF4-FFF2-40B4-BE49-F238E27FC236}">
                  <a16:creationId xmlns:a16="http://schemas.microsoft.com/office/drawing/2014/main" xmlns="" id="{145D5A10-21B8-4332-A597-03648724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2" name="Freeform: Shape 11">
              <a:extLst>
                <a:ext uri="{FF2B5EF4-FFF2-40B4-BE49-F238E27FC236}">
                  <a16:creationId xmlns:a16="http://schemas.microsoft.com/office/drawing/2014/main" xmlns="" id="{49D0DC5F-D20D-4E8D-9B30-2EFA18C0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3" name="Freeform: Shape 12">
              <a:extLst>
                <a:ext uri="{FF2B5EF4-FFF2-40B4-BE49-F238E27FC236}">
                  <a16:creationId xmlns:a16="http://schemas.microsoft.com/office/drawing/2014/main" xmlns="" id="{4506AA02-64AE-4B8A-9013-F95E2C186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4" name="Freeform: Shape 15">
              <a:extLst>
                <a:ext uri="{FF2B5EF4-FFF2-40B4-BE49-F238E27FC236}">
                  <a16:creationId xmlns:a16="http://schemas.microsoft.com/office/drawing/2014/main" xmlns="" id="{9C639739-7404-4EE3-8897-A87B9CC4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5" name="Freeform: Shape 16">
              <a:extLst>
                <a:ext uri="{FF2B5EF4-FFF2-40B4-BE49-F238E27FC236}">
                  <a16:creationId xmlns:a16="http://schemas.microsoft.com/office/drawing/2014/main" xmlns="" id="{42FF087C-170D-4B4C-B5DF-A366835A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Freeform: Shape 17">
              <a:extLst>
                <a:ext uri="{FF2B5EF4-FFF2-40B4-BE49-F238E27FC236}">
                  <a16:creationId xmlns:a16="http://schemas.microsoft.com/office/drawing/2014/main" xmlns="" id="{14B8303E-B751-46FD-A445-E4C175AB1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7" name="Freeform: Shape 18">
              <a:extLst>
                <a:ext uri="{FF2B5EF4-FFF2-40B4-BE49-F238E27FC236}">
                  <a16:creationId xmlns:a16="http://schemas.microsoft.com/office/drawing/2014/main" xmlns="" id="{C536F36E-0CE9-4019-B2E6-61C7000C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78" name="图片占位符 112">
            <a:extLst>
              <a:ext uri="{FF2B5EF4-FFF2-40B4-BE49-F238E27FC236}">
                <a16:creationId xmlns:a16="http://schemas.microsoft.com/office/drawing/2014/main" xmlns="" id="{AD449218-C716-4BFC-A743-7C87F1ED2C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r="2394"/>
          <a:stretch>
            <a:fillRect/>
          </a:stretch>
        </p:blipFill>
        <p:spPr>
          <a:xfrm>
            <a:off x="2261649" y="2154888"/>
            <a:ext cx="1629226" cy="285060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</p:pic>
      <p:pic>
        <p:nvPicPr>
          <p:cNvPr id="79" name="图片占位符 114">
            <a:extLst>
              <a:ext uri="{FF2B5EF4-FFF2-40B4-BE49-F238E27FC236}">
                <a16:creationId xmlns:a16="http://schemas.microsoft.com/office/drawing/2014/main" xmlns="" id="{FC852CE4-AAD0-47AB-9140-ECA2BF3784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97" y="2521518"/>
            <a:ext cx="1628775" cy="2443162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B61C9AD7-3E58-40C1-94A9-8CFAC87A45A7}"/>
              </a:ext>
            </a:extLst>
          </p:cNvPr>
          <p:cNvSpPr/>
          <p:nvPr/>
        </p:nvSpPr>
        <p:spPr>
          <a:xfrm>
            <a:off x="6047316" y="2292399"/>
            <a:ext cx="4647274" cy="3398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6" name="椭圆 104">
            <a:extLst>
              <a:ext uri="{FF2B5EF4-FFF2-40B4-BE49-F238E27FC236}">
                <a16:creationId xmlns:a16="http://schemas.microsoft.com/office/drawing/2014/main" xmlns="" id="{CAE9FADD-E60A-4194-A877-C9FE21EF2D9A}"/>
              </a:ext>
            </a:extLst>
          </p:cNvPr>
          <p:cNvSpPr/>
          <p:nvPr/>
        </p:nvSpPr>
        <p:spPr>
          <a:xfrm>
            <a:off x="6511655" y="3866041"/>
            <a:ext cx="449030" cy="449028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7" name="椭圆 105">
            <a:extLst>
              <a:ext uri="{FF2B5EF4-FFF2-40B4-BE49-F238E27FC236}">
                <a16:creationId xmlns:a16="http://schemas.microsoft.com/office/drawing/2014/main" xmlns="" id="{1B232378-B01E-428F-A87D-C8F0DFB7DCA6}"/>
              </a:ext>
            </a:extLst>
          </p:cNvPr>
          <p:cNvSpPr/>
          <p:nvPr/>
        </p:nvSpPr>
        <p:spPr>
          <a:xfrm>
            <a:off x="8107093" y="3886041"/>
            <a:ext cx="449030" cy="409028"/>
          </a:xfrm>
          <a:custGeom>
            <a:avLst/>
            <a:gdLst>
              <a:gd name="connsiteX0" fmla="*/ 182569 w 338094"/>
              <a:gd name="connsiteY0" fmla="*/ 192088 h 307975"/>
              <a:gd name="connsiteX1" fmla="*/ 191830 w 338094"/>
              <a:gd name="connsiteY1" fmla="*/ 202620 h 307975"/>
              <a:gd name="connsiteX2" fmla="*/ 206382 w 338094"/>
              <a:gd name="connsiteY2" fmla="*/ 203936 h 307975"/>
              <a:gd name="connsiteX3" fmla="*/ 205059 w 338094"/>
              <a:gd name="connsiteY3" fmla="*/ 209202 h 307975"/>
              <a:gd name="connsiteX4" fmla="*/ 206382 w 338094"/>
              <a:gd name="connsiteY4" fmla="*/ 221050 h 307975"/>
              <a:gd name="connsiteX5" fmla="*/ 206382 w 338094"/>
              <a:gd name="connsiteY5" fmla="*/ 234215 h 307975"/>
              <a:gd name="connsiteX6" fmla="*/ 194476 w 338094"/>
              <a:gd name="connsiteY6" fmla="*/ 246063 h 307975"/>
              <a:gd name="connsiteX7" fmla="*/ 182569 w 338094"/>
              <a:gd name="connsiteY7" fmla="*/ 234215 h 307975"/>
              <a:gd name="connsiteX8" fmla="*/ 182569 w 338094"/>
              <a:gd name="connsiteY8" fmla="*/ 192088 h 307975"/>
              <a:gd name="connsiteX9" fmla="*/ 149231 w 338094"/>
              <a:gd name="connsiteY9" fmla="*/ 183859 h 307975"/>
              <a:gd name="connsiteX10" fmla="*/ 173044 w 338094"/>
              <a:gd name="connsiteY10" fmla="*/ 194226 h 307975"/>
              <a:gd name="connsiteX11" fmla="*/ 173044 w 338094"/>
              <a:gd name="connsiteY11" fmla="*/ 234400 h 307975"/>
              <a:gd name="connsiteX12" fmla="*/ 159815 w 338094"/>
              <a:gd name="connsiteY12" fmla="*/ 246063 h 307975"/>
              <a:gd name="connsiteX13" fmla="*/ 149231 w 338094"/>
              <a:gd name="connsiteY13" fmla="*/ 234400 h 307975"/>
              <a:gd name="connsiteX14" fmla="*/ 149231 w 338094"/>
              <a:gd name="connsiteY14" fmla="*/ 183859 h 307975"/>
              <a:gd name="connsiteX15" fmla="*/ 74619 w 338094"/>
              <a:gd name="connsiteY15" fmla="*/ 182563 h 307975"/>
              <a:gd name="connsiteX16" fmla="*/ 74619 w 338094"/>
              <a:gd name="connsiteY16" fmla="*/ 238126 h 307975"/>
              <a:gd name="connsiteX17" fmla="*/ 63506 w 338094"/>
              <a:gd name="connsiteY17" fmla="*/ 227789 h 307975"/>
              <a:gd name="connsiteX18" fmla="*/ 63506 w 338094"/>
              <a:gd name="connsiteY18" fmla="*/ 192900 h 307975"/>
              <a:gd name="connsiteX19" fmla="*/ 73230 w 338094"/>
              <a:gd name="connsiteY19" fmla="*/ 183855 h 307975"/>
              <a:gd name="connsiteX20" fmla="*/ 74619 w 338094"/>
              <a:gd name="connsiteY20" fmla="*/ 182563 h 307975"/>
              <a:gd name="connsiteX21" fmla="*/ 90666 w 338094"/>
              <a:gd name="connsiteY21" fmla="*/ 92075 h 307975"/>
              <a:gd name="connsiteX22" fmla="*/ 130275 w 338094"/>
              <a:gd name="connsiteY22" fmla="*/ 92075 h 307975"/>
              <a:gd name="connsiteX23" fmla="*/ 140838 w 338094"/>
              <a:gd name="connsiteY23" fmla="*/ 97302 h 307975"/>
              <a:gd name="connsiteX24" fmla="*/ 175165 w 338094"/>
              <a:gd name="connsiteY24" fmla="*/ 171785 h 307975"/>
              <a:gd name="connsiteX25" fmla="*/ 169884 w 338094"/>
              <a:gd name="connsiteY25" fmla="*/ 186159 h 307975"/>
              <a:gd name="connsiteX26" fmla="*/ 156681 w 338094"/>
              <a:gd name="connsiteY26" fmla="*/ 180932 h 307975"/>
              <a:gd name="connsiteX27" fmla="*/ 139517 w 338094"/>
              <a:gd name="connsiteY27" fmla="*/ 144344 h 307975"/>
              <a:gd name="connsiteX28" fmla="*/ 139517 w 338094"/>
              <a:gd name="connsiteY28" fmla="*/ 271096 h 307975"/>
              <a:gd name="connsiteX29" fmla="*/ 127635 w 338094"/>
              <a:gd name="connsiteY29" fmla="*/ 284163 h 307975"/>
              <a:gd name="connsiteX30" fmla="*/ 115752 w 338094"/>
              <a:gd name="connsiteY30" fmla="*/ 271096 h 307975"/>
              <a:gd name="connsiteX31" fmla="*/ 115752 w 338094"/>
              <a:gd name="connsiteY31" fmla="*/ 197919 h 307975"/>
              <a:gd name="connsiteX32" fmla="*/ 106510 w 338094"/>
              <a:gd name="connsiteY32" fmla="*/ 197919 h 307975"/>
              <a:gd name="connsiteX33" fmla="*/ 106510 w 338094"/>
              <a:gd name="connsiteY33" fmla="*/ 271096 h 307975"/>
              <a:gd name="connsiteX34" fmla="*/ 94627 w 338094"/>
              <a:gd name="connsiteY34" fmla="*/ 284163 h 307975"/>
              <a:gd name="connsiteX35" fmla="*/ 81424 w 338094"/>
              <a:gd name="connsiteY35" fmla="*/ 271096 h 307975"/>
              <a:gd name="connsiteX36" fmla="*/ 81424 w 338094"/>
              <a:gd name="connsiteY36" fmla="*/ 144344 h 307975"/>
              <a:gd name="connsiteX37" fmla="*/ 65581 w 338094"/>
              <a:gd name="connsiteY37" fmla="*/ 180932 h 307975"/>
              <a:gd name="connsiteX38" fmla="*/ 51058 w 338094"/>
              <a:gd name="connsiteY38" fmla="*/ 186159 h 307975"/>
              <a:gd name="connsiteX39" fmla="*/ 45776 w 338094"/>
              <a:gd name="connsiteY39" fmla="*/ 171785 h 307975"/>
              <a:gd name="connsiteX40" fmla="*/ 80104 w 338094"/>
              <a:gd name="connsiteY40" fmla="*/ 97302 h 307975"/>
              <a:gd name="connsiteX41" fmla="*/ 90666 w 338094"/>
              <a:gd name="connsiteY41" fmla="*/ 92075 h 307975"/>
              <a:gd name="connsiteX42" fmla="*/ 238843 w 338094"/>
              <a:gd name="connsiteY42" fmla="*/ 88900 h 307975"/>
              <a:gd name="connsiteX43" fmla="*/ 286633 w 338094"/>
              <a:gd name="connsiteY43" fmla="*/ 88900 h 307975"/>
              <a:gd name="connsiteX44" fmla="*/ 297253 w 338094"/>
              <a:gd name="connsiteY44" fmla="*/ 95459 h 307975"/>
              <a:gd name="connsiteX45" fmla="*/ 337077 w 338094"/>
              <a:gd name="connsiteY45" fmla="*/ 180728 h 307975"/>
              <a:gd name="connsiteX46" fmla="*/ 330440 w 338094"/>
              <a:gd name="connsiteY46" fmla="*/ 195158 h 307975"/>
              <a:gd name="connsiteX47" fmla="*/ 315837 w 338094"/>
              <a:gd name="connsiteY47" fmla="*/ 189911 h 307975"/>
              <a:gd name="connsiteX48" fmla="*/ 302563 w 338094"/>
              <a:gd name="connsiteY48" fmla="*/ 163674 h 307975"/>
              <a:gd name="connsiteX49" fmla="*/ 313182 w 338094"/>
              <a:gd name="connsiteY49" fmla="*/ 212212 h 307975"/>
              <a:gd name="connsiteX50" fmla="*/ 306545 w 338094"/>
              <a:gd name="connsiteY50" fmla="*/ 220083 h 307975"/>
              <a:gd name="connsiteX51" fmla="*/ 295925 w 338094"/>
              <a:gd name="connsiteY51" fmla="*/ 220083 h 307975"/>
              <a:gd name="connsiteX52" fmla="*/ 295925 w 338094"/>
              <a:gd name="connsiteY52" fmla="*/ 293545 h 307975"/>
              <a:gd name="connsiteX53" fmla="*/ 282650 w 338094"/>
              <a:gd name="connsiteY53" fmla="*/ 307975 h 307975"/>
              <a:gd name="connsiteX54" fmla="*/ 268048 w 338094"/>
              <a:gd name="connsiteY54" fmla="*/ 293545 h 307975"/>
              <a:gd name="connsiteX55" fmla="*/ 268048 w 338094"/>
              <a:gd name="connsiteY55" fmla="*/ 220083 h 307975"/>
              <a:gd name="connsiteX56" fmla="*/ 257428 w 338094"/>
              <a:gd name="connsiteY56" fmla="*/ 220083 h 307975"/>
              <a:gd name="connsiteX57" fmla="*/ 257428 w 338094"/>
              <a:gd name="connsiteY57" fmla="*/ 293545 h 307975"/>
              <a:gd name="connsiteX58" fmla="*/ 244153 w 338094"/>
              <a:gd name="connsiteY58" fmla="*/ 307975 h 307975"/>
              <a:gd name="connsiteX59" fmla="*/ 229551 w 338094"/>
              <a:gd name="connsiteY59" fmla="*/ 293545 h 307975"/>
              <a:gd name="connsiteX60" fmla="*/ 229551 w 338094"/>
              <a:gd name="connsiteY60" fmla="*/ 220083 h 307975"/>
              <a:gd name="connsiteX61" fmla="*/ 218931 w 338094"/>
              <a:gd name="connsiteY61" fmla="*/ 220083 h 307975"/>
              <a:gd name="connsiteX62" fmla="*/ 212294 w 338094"/>
              <a:gd name="connsiteY62" fmla="*/ 212212 h 307975"/>
              <a:gd name="connsiteX63" fmla="*/ 222914 w 338094"/>
              <a:gd name="connsiteY63" fmla="*/ 163674 h 307975"/>
              <a:gd name="connsiteX64" fmla="*/ 210966 w 338094"/>
              <a:gd name="connsiteY64" fmla="*/ 189911 h 307975"/>
              <a:gd name="connsiteX65" fmla="*/ 195036 w 338094"/>
              <a:gd name="connsiteY65" fmla="*/ 195158 h 307975"/>
              <a:gd name="connsiteX66" fmla="*/ 188399 w 338094"/>
              <a:gd name="connsiteY66" fmla="*/ 180728 h 307975"/>
              <a:gd name="connsiteX67" fmla="*/ 228223 w 338094"/>
              <a:gd name="connsiteY67" fmla="*/ 95459 h 307975"/>
              <a:gd name="connsiteX68" fmla="*/ 238843 w 338094"/>
              <a:gd name="connsiteY68" fmla="*/ 88900 h 307975"/>
              <a:gd name="connsiteX69" fmla="*/ 40753 w 338094"/>
              <a:gd name="connsiteY69" fmla="*/ 63500 h 307975"/>
              <a:gd name="connsiteX70" fmla="*/ 79117 w 338094"/>
              <a:gd name="connsiteY70" fmla="*/ 63500 h 307975"/>
              <a:gd name="connsiteX71" fmla="*/ 85732 w 338094"/>
              <a:gd name="connsiteY71" fmla="*/ 81882 h 307975"/>
              <a:gd name="connsiteX72" fmla="*/ 85732 w 338094"/>
              <a:gd name="connsiteY72" fmla="*/ 83195 h 307975"/>
              <a:gd name="connsiteX73" fmla="*/ 73826 w 338094"/>
              <a:gd name="connsiteY73" fmla="*/ 92385 h 307975"/>
              <a:gd name="connsiteX74" fmla="*/ 51336 w 338094"/>
              <a:gd name="connsiteY74" fmla="*/ 139652 h 307975"/>
              <a:gd name="connsiteX75" fmla="*/ 39430 w 338094"/>
              <a:gd name="connsiteY75" fmla="*/ 168538 h 307975"/>
              <a:gd name="connsiteX76" fmla="*/ 48690 w 338094"/>
              <a:gd name="connsiteY76" fmla="*/ 192171 h 307975"/>
              <a:gd name="connsiteX77" fmla="*/ 55305 w 338094"/>
              <a:gd name="connsiteY77" fmla="*/ 194797 h 307975"/>
              <a:gd name="connsiteX78" fmla="*/ 55305 w 338094"/>
              <a:gd name="connsiteY78" fmla="*/ 227621 h 307975"/>
              <a:gd name="connsiteX79" fmla="*/ 43398 w 338094"/>
              <a:gd name="connsiteY79" fmla="*/ 238125 h 307975"/>
              <a:gd name="connsiteX80" fmla="*/ 32815 w 338094"/>
              <a:gd name="connsiteY80" fmla="*/ 227621 h 307975"/>
              <a:gd name="connsiteX81" fmla="*/ 32815 w 338094"/>
              <a:gd name="connsiteY81" fmla="*/ 112080 h 307975"/>
              <a:gd name="connsiteX82" fmla="*/ 18263 w 338094"/>
              <a:gd name="connsiteY82" fmla="*/ 144904 h 307975"/>
              <a:gd name="connsiteX83" fmla="*/ 5034 w 338094"/>
              <a:gd name="connsiteY83" fmla="*/ 148843 h 307975"/>
              <a:gd name="connsiteX84" fmla="*/ 1065 w 338094"/>
              <a:gd name="connsiteY84" fmla="*/ 137026 h 307975"/>
              <a:gd name="connsiteX85" fmla="*/ 31492 w 338094"/>
              <a:gd name="connsiteY85" fmla="*/ 68752 h 307975"/>
              <a:gd name="connsiteX86" fmla="*/ 40753 w 338094"/>
              <a:gd name="connsiteY86" fmla="*/ 63500 h 307975"/>
              <a:gd name="connsiteX87" fmla="*/ 157633 w 338094"/>
              <a:gd name="connsiteY87" fmla="*/ 53975 h 307975"/>
              <a:gd name="connsiteX88" fmla="*/ 197198 w 338094"/>
              <a:gd name="connsiteY88" fmla="*/ 53975 h 307975"/>
              <a:gd name="connsiteX89" fmla="*/ 207749 w 338094"/>
              <a:gd name="connsiteY89" fmla="*/ 59183 h 307975"/>
              <a:gd name="connsiteX90" fmla="*/ 222256 w 338094"/>
              <a:gd name="connsiteY90" fmla="*/ 90434 h 307975"/>
              <a:gd name="connsiteX91" fmla="*/ 220937 w 338094"/>
              <a:gd name="connsiteY91" fmla="*/ 91736 h 307975"/>
              <a:gd name="connsiteX92" fmla="*/ 210386 w 338094"/>
              <a:gd name="connsiteY92" fmla="*/ 115174 h 307975"/>
              <a:gd name="connsiteX93" fmla="*/ 206430 w 338094"/>
              <a:gd name="connsiteY93" fmla="*/ 106060 h 307975"/>
              <a:gd name="connsiteX94" fmla="*/ 206430 w 338094"/>
              <a:gd name="connsiteY94" fmla="*/ 122987 h 307975"/>
              <a:gd name="connsiteX95" fmla="*/ 185328 w 338094"/>
              <a:gd name="connsiteY95" fmla="*/ 169863 h 307975"/>
              <a:gd name="connsiteX96" fmla="*/ 169502 w 338094"/>
              <a:gd name="connsiteY96" fmla="*/ 137310 h 307975"/>
              <a:gd name="connsiteX97" fmla="*/ 149719 w 338094"/>
              <a:gd name="connsiteY97" fmla="*/ 93038 h 307975"/>
              <a:gd name="connsiteX98" fmla="*/ 136531 w 338094"/>
              <a:gd name="connsiteY98" fmla="*/ 83924 h 307975"/>
              <a:gd name="connsiteX99" fmla="*/ 136531 w 338094"/>
              <a:gd name="connsiteY99" fmla="*/ 82621 h 307975"/>
              <a:gd name="connsiteX100" fmla="*/ 144444 w 338094"/>
              <a:gd name="connsiteY100" fmla="*/ 66996 h 307975"/>
              <a:gd name="connsiteX101" fmla="*/ 147082 w 338094"/>
              <a:gd name="connsiteY101" fmla="*/ 59183 h 307975"/>
              <a:gd name="connsiteX102" fmla="*/ 157633 w 338094"/>
              <a:gd name="connsiteY102" fmla="*/ 53975 h 307975"/>
              <a:gd name="connsiteX103" fmla="*/ 111926 w 338094"/>
              <a:gd name="connsiteY103" fmla="*/ 38100 h 307975"/>
              <a:gd name="connsiteX104" fmla="*/ 136533 w 338094"/>
              <a:gd name="connsiteY104" fmla="*/ 61913 h 307975"/>
              <a:gd name="connsiteX105" fmla="*/ 111926 w 338094"/>
              <a:gd name="connsiteY105" fmla="*/ 85726 h 307975"/>
              <a:gd name="connsiteX106" fmla="*/ 87319 w 338094"/>
              <a:gd name="connsiteY106" fmla="*/ 61913 h 307975"/>
              <a:gd name="connsiteX107" fmla="*/ 111926 w 338094"/>
              <a:gd name="connsiteY107" fmla="*/ 38100 h 307975"/>
              <a:gd name="connsiteX108" fmla="*/ 262738 w 338094"/>
              <a:gd name="connsiteY108" fmla="*/ 28575 h 307975"/>
              <a:gd name="connsiteX109" fmla="*/ 290519 w 338094"/>
              <a:gd name="connsiteY109" fmla="*/ 56221 h 307975"/>
              <a:gd name="connsiteX110" fmla="*/ 262738 w 338094"/>
              <a:gd name="connsiteY110" fmla="*/ 82550 h 307975"/>
              <a:gd name="connsiteX111" fmla="*/ 234956 w 338094"/>
              <a:gd name="connsiteY111" fmla="*/ 56221 h 307975"/>
              <a:gd name="connsiteX112" fmla="*/ 262738 w 338094"/>
              <a:gd name="connsiteY112" fmla="*/ 28575 h 307975"/>
              <a:gd name="connsiteX113" fmla="*/ 58744 w 338094"/>
              <a:gd name="connsiteY113" fmla="*/ 15875 h 307975"/>
              <a:gd name="connsiteX114" fmla="*/ 80969 w 338094"/>
              <a:gd name="connsiteY114" fmla="*/ 38100 h 307975"/>
              <a:gd name="connsiteX115" fmla="*/ 58744 w 338094"/>
              <a:gd name="connsiteY115" fmla="*/ 60325 h 307975"/>
              <a:gd name="connsiteX116" fmla="*/ 36519 w 338094"/>
              <a:gd name="connsiteY116" fmla="*/ 38100 h 307975"/>
              <a:gd name="connsiteX117" fmla="*/ 58744 w 338094"/>
              <a:gd name="connsiteY117" fmla="*/ 15875 h 307975"/>
              <a:gd name="connsiteX118" fmla="*/ 177013 w 338094"/>
              <a:gd name="connsiteY118" fmla="*/ 0 h 307975"/>
              <a:gd name="connsiteX119" fmla="*/ 200032 w 338094"/>
              <a:gd name="connsiteY119" fmla="*/ 23813 h 307975"/>
              <a:gd name="connsiteX120" fmla="*/ 177013 w 338094"/>
              <a:gd name="connsiteY120" fmla="*/ 47626 h 307975"/>
              <a:gd name="connsiteX121" fmla="*/ 153994 w 338094"/>
              <a:gd name="connsiteY121" fmla="*/ 23813 h 307975"/>
              <a:gd name="connsiteX122" fmla="*/ 177013 w 338094"/>
              <a:gd name="connsiteY122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38094" h="307975">
                <a:moveTo>
                  <a:pt x="182569" y="192088"/>
                </a:moveTo>
                <a:cubicBezTo>
                  <a:pt x="183892" y="197354"/>
                  <a:pt x="187861" y="201303"/>
                  <a:pt x="191830" y="202620"/>
                </a:cubicBezTo>
                <a:cubicBezTo>
                  <a:pt x="195798" y="205253"/>
                  <a:pt x="201090" y="205253"/>
                  <a:pt x="206382" y="203936"/>
                </a:cubicBezTo>
                <a:cubicBezTo>
                  <a:pt x="206382" y="203936"/>
                  <a:pt x="206382" y="203936"/>
                  <a:pt x="205059" y="209202"/>
                </a:cubicBezTo>
                <a:cubicBezTo>
                  <a:pt x="203736" y="213151"/>
                  <a:pt x="205059" y="217101"/>
                  <a:pt x="206382" y="221050"/>
                </a:cubicBezTo>
                <a:cubicBezTo>
                  <a:pt x="206382" y="221050"/>
                  <a:pt x="206382" y="221050"/>
                  <a:pt x="206382" y="234215"/>
                </a:cubicBezTo>
                <a:cubicBezTo>
                  <a:pt x="206382" y="240797"/>
                  <a:pt x="201090" y="246063"/>
                  <a:pt x="194476" y="246063"/>
                </a:cubicBezTo>
                <a:cubicBezTo>
                  <a:pt x="187861" y="246063"/>
                  <a:pt x="182569" y="240797"/>
                  <a:pt x="182569" y="234215"/>
                </a:cubicBezTo>
                <a:cubicBezTo>
                  <a:pt x="182569" y="234215"/>
                  <a:pt x="182569" y="234215"/>
                  <a:pt x="182569" y="192088"/>
                </a:cubicBezTo>
                <a:close/>
                <a:moveTo>
                  <a:pt x="149231" y="183859"/>
                </a:moveTo>
                <a:cubicBezTo>
                  <a:pt x="153200" y="192930"/>
                  <a:pt x="163783" y="196818"/>
                  <a:pt x="173044" y="194226"/>
                </a:cubicBezTo>
                <a:cubicBezTo>
                  <a:pt x="173044" y="194226"/>
                  <a:pt x="173044" y="194226"/>
                  <a:pt x="173044" y="234400"/>
                </a:cubicBezTo>
                <a:cubicBezTo>
                  <a:pt x="173044" y="240879"/>
                  <a:pt x="167752" y="246063"/>
                  <a:pt x="159815" y="246063"/>
                </a:cubicBezTo>
                <a:cubicBezTo>
                  <a:pt x="155846" y="246063"/>
                  <a:pt x="149231" y="242175"/>
                  <a:pt x="149231" y="234400"/>
                </a:cubicBezTo>
                <a:cubicBezTo>
                  <a:pt x="149231" y="234400"/>
                  <a:pt x="149231" y="234400"/>
                  <a:pt x="149231" y="183859"/>
                </a:cubicBezTo>
                <a:close/>
                <a:moveTo>
                  <a:pt x="74619" y="182563"/>
                </a:moveTo>
                <a:cubicBezTo>
                  <a:pt x="74619" y="182563"/>
                  <a:pt x="74619" y="182563"/>
                  <a:pt x="74619" y="238126"/>
                </a:cubicBezTo>
                <a:cubicBezTo>
                  <a:pt x="67673" y="238126"/>
                  <a:pt x="63506" y="232957"/>
                  <a:pt x="63506" y="227789"/>
                </a:cubicBezTo>
                <a:cubicBezTo>
                  <a:pt x="63506" y="227789"/>
                  <a:pt x="63506" y="227789"/>
                  <a:pt x="63506" y="192900"/>
                </a:cubicBezTo>
                <a:cubicBezTo>
                  <a:pt x="67673" y="191608"/>
                  <a:pt x="71841" y="189024"/>
                  <a:pt x="73230" y="183855"/>
                </a:cubicBezTo>
                <a:cubicBezTo>
                  <a:pt x="73230" y="183855"/>
                  <a:pt x="73230" y="183855"/>
                  <a:pt x="74619" y="182563"/>
                </a:cubicBezTo>
                <a:close/>
                <a:moveTo>
                  <a:pt x="90666" y="92075"/>
                </a:moveTo>
                <a:cubicBezTo>
                  <a:pt x="90666" y="92075"/>
                  <a:pt x="90666" y="92075"/>
                  <a:pt x="130275" y="92075"/>
                </a:cubicBezTo>
                <a:cubicBezTo>
                  <a:pt x="135557" y="92075"/>
                  <a:pt x="139517" y="93382"/>
                  <a:pt x="140838" y="97302"/>
                </a:cubicBezTo>
                <a:lnTo>
                  <a:pt x="175165" y="171785"/>
                </a:lnTo>
                <a:cubicBezTo>
                  <a:pt x="177806" y="177012"/>
                  <a:pt x="175165" y="183546"/>
                  <a:pt x="169884" y="186159"/>
                </a:cubicBezTo>
                <a:cubicBezTo>
                  <a:pt x="165923" y="187466"/>
                  <a:pt x="159322" y="186159"/>
                  <a:pt x="156681" y="180932"/>
                </a:cubicBezTo>
                <a:cubicBezTo>
                  <a:pt x="156681" y="180932"/>
                  <a:pt x="156681" y="180932"/>
                  <a:pt x="139517" y="144344"/>
                </a:cubicBezTo>
                <a:cubicBezTo>
                  <a:pt x="139517" y="144344"/>
                  <a:pt x="139517" y="144344"/>
                  <a:pt x="139517" y="271096"/>
                </a:cubicBezTo>
                <a:cubicBezTo>
                  <a:pt x="139517" y="278936"/>
                  <a:pt x="134236" y="284163"/>
                  <a:pt x="127635" y="284163"/>
                </a:cubicBezTo>
                <a:cubicBezTo>
                  <a:pt x="121033" y="284163"/>
                  <a:pt x="115752" y="278936"/>
                  <a:pt x="115752" y="271096"/>
                </a:cubicBezTo>
                <a:cubicBezTo>
                  <a:pt x="115752" y="271096"/>
                  <a:pt x="115752" y="271096"/>
                  <a:pt x="115752" y="197919"/>
                </a:cubicBezTo>
                <a:cubicBezTo>
                  <a:pt x="115752" y="197919"/>
                  <a:pt x="115752" y="197919"/>
                  <a:pt x="106510" y="197919"/>
                </a:cubicBezTo>
                <a:cubicBezTo>
                  <a:pt x="106510" y="197919"/>
                  <a:pt x="106510" y="197919"/>
                  <a:pt x="106510" y="271096"/>
                </a:cubicBezTo>
                <a:cubicBezTo>
                  <a:pt x="106510" y="278936"/>
                  <a:pt x="101229" y="284163"/>
                  <a:pt x="94627" y="284163"/>
                </a:cubicBezTo>
                <a:cubicBezTo>
                  <a:pt x="86706" y="284163"/>
                  <a:pt x="81424" y="278936"/>
                  <a:pt x="81424" y="271096"/>
                </a:cubicBezTo>
                <a:cubicBezTo>
                  <a:pt x="81424" y="271096"/>
                  <a:pt x="81424" y="271096"/>
                  <a:pt x="81424" y="144344"/>
                </a:cubicBezTo>
                <a:cubicBezTo>
                  <a:pt x="81424" y="144344"/>
                  <a:pt x="81424" y="144344"/>
                  <a:pt x="65581" y="180932"/>
                </a:cubicBezTo>
                <a:cubicBezTo>
                  <a:pt x="62940" y="186159"/>
                  <a:pt x="56339" y="187466"/>
                  <a:pt x="51058" y="186159"/>
                </a:cubicBezTo>
                <a:cubicBezTo>
                  <a:pt x="45776" y="183546"/>
                  <a:pt x="44456" y="177012"/>
                  <a:pt x="45776" y="171785"/>
                </a:cubicBezTo>
                <a:cubicBezTo>
                  <a:pt x="45776" y="171785"/>
                  <a:pt x="45776" y="171785"/>
                  <a:pt x="80104" y="97302"/>
                </a:cubicBezTo>
                <a:cubicBezTo>
                  <a:pt x="82745" y="93382"/>
                  <a:pt x="86706" y="92075"/>
                  <a:pt x="90666" y="92075"/>
                </a:cubicBezTo>
                <a:close/>
                <a:moveTo>
                  <a:pt x="238843" y="88900"/>
                </a:moveTo>
                <a:cubicBezTo>
                  <a:pt x="238843" y="88900"/>
                  <a:pt x="238843" y="88900"/>
                  <a:pt x="286633" y="88900"/>
                </a:cubicBezTo>
                <a:cubicBezTo>
                  <a:pt x="291943" y="88900"/>
                  <a:pt x="295925" y="91524"/>
                  <a:pt x="297253" y="95459"/>
                </a:cubicBezTo>
                <a:cubicBezTo>
                  <a:pt x="297253" y="95459"/>
                  <a:pt x="297253" y="95459"/>
                  <a:pt x="337077" y="180728"/>
                </a:cubicBezTo>
                <a:cubicBezTo>
                  <a:pt x="339732" y="185975"/>
                  <a:pt x="337077" y="192534"/>
                  <a:pt x="330440" y="195158"/>
                </a:cubicBezTo>
                <a:cubicBezTo>
                  <a:pt x="325130" y="197782"/>
                  <a:pt x="318492" y="196470"/>
                  <a:pt x="315837" y="189911"/>
                </a:cubicBezTo>
                <a:cubicBezTo>
                  <a:pt x="315837" y="189911"/>
                  <a:pt x="315837" y="189911"/>
                  <a:pt x="302563" y="163674"/>
                </a:cubicBezTo>
                <a:cubicBezTo>
                  <a:pt x="302563" y="163674"/>
                  <a:pt x="302563" y="163674"/>
                  <a:pt x="313182" y="212212"/>
                </a:cubicBezTo>
                <a:cubicBezTo>
                  <a:pt x="314510" y="216147"/>
                  <a:pt x="310527" y="220083"/>
                  <a:pt x="306545" y="220083"/>
                </a:cubicBezTo>
                <a:cubicBezTo>
                  <a:pt x="306545" y="220083"/>
                  <a:pt x="306545" y="220083"/>
                  <a:pt x="295925" y="220083"/>
                </a:cubicBezTo>
                <a:cubicBezTo>
                  <a:pt x="295925" y="220083"/>
                  <a:pt x="295925" y="220083"/>
                  <a:pt x="295925" y="293545"/>
                </a:cubicBezTo>
                <a:cubicBezTo>
                  <a:pt x="295925" y="301416"/>
                  <a:pt x="290615" y="307975"/>
                  <a:pt x="282650" y="307975"/>
                </a:cubicBezTo>
                <a:cubicBezTo>
                  <a:pt x="274685" y="307975"/>
                  <a:pt x="268048" y="301416"/>
                  <a:pt x="268048" y="293545"/>
                </a:cubicBezTo>
                <a:cubicBezTo>
                  <a:pt x="268048" y="293545"/>
                  <a:pt x="268048" y="293545"/>
                  <a:pt x="268048" y="220083"/>
                </a:cubicBezTo>
                <a:cubicBezTo>
                  <a:pt x="268048" y="220083"/>
                  <a:pt x="268048" y="220083"/>
                  <a:pt x="257428" y="220083"/>
                </a:cubicBezTo>
                <a:cubicBezTo>
                  <a:pt x="257428" y="220083"/>
                  <a:pt x="257428" y="220083"/>
                  <a:pt x="257428" y="293545"/>
                </a:cubicBezTo>
                <a:cubicBezTo>
                  <a:pt x="257428" y="301416"/>
                  <a:pt x="250791" y="307975"/>
                  <a:pt x="244153" y="307975"/>
                </a:cubicBezTo>
                <a:cubicBezTo>
                  <a:pt x="236188" y="307975"/>
                  <a:pt x="229551" y="301416"/>
                  <a:pt x="229551" y="293545"/>
                </a:cubicBezTo>
                <a:cubicBezTo>
                  <a:pt x="229551" y="293545"/>
                  <a:pt x="229551" y="293545"/>
                  <a:pt x="229551" y="220083"/>
                </a:cubicBezTo>
                <a:cubicBezTo>
                  <a:pt x="229551" y="220083"/>
                  <a:pt x="229551" y="220083"/>
                  <a:pt x="218931" y="220083"/>
                </a:cubicBezTo>
                <a:cubicBezTo>
                  <a:pt x="214949" y="220083"/>
                  <a:pt x="210966" y="216147"/>
                  <a:pt x="212294" y="212212"/>
                </a:cubicBezTo>
                <a:cubicBezTo>
                  <a:pt x="212294" y="212212"/>
                  <a:pt x="212294" y="212212"/>
                  <a:pt x="222914" y="163674"/>
                </a:cubicBezTo>
                <a:cubicBezTo>
                  <a:pt x="222914" y="163674"/>
                  <a:pt x="222914" y="163674"/>
                  <a:pt x="210966" y="189911"/>
                </a:cubicBezTo>
                <a:cubicBezTo>
                  <a:pt x="208311" y="196470"/>
                  <a:pt x="200346" y="197782"/>
                  <a:pt x="195036" y="195158"/>
                </a:cubicBezTo>
                <a:cubicBezTo>
                  <a:pt x="188399" y="192534"/>
                  <a:pt x="185744" y="185975"/>
                  <a:pt x="188399" y="180728"/>
                </a:cubicBezTo>
                <a:cubicBezTo>
                  <a:pt x="188399" y="180728"/>
                  <a:pt x="188399" y="180728"/>
                  <a:pt x="228223" y="95459"/>
                </a:cubicBezTo>
                <a:cubicBezTo>
                  <a:pt x="230878" y="91524"/>
                  <a:pt x="234861" y="88900"/>
                  <a:pt x="238843" y="88900"/>
                </a:cubicBezTo>
                <a:close/>
                <a:moveTo>
                  <a:pt x="40753" y="63500"/>
                </a:moveTo>
                <a:cubicBezTo>
                  <a:pt x="40753" y="63500"/>
                  <a:pt x="40753" y="63500"/>
                  <a:pt x="79117" y="63500"/>
                </a:cubicBezTo>
                <a:cubicBezTo>
                  <a:pt x="79117" y="70065"/>
                  <a:pt x="81763" y="76630"/>
                  <a:pt x="85732" y="81882"/>
                </a:cubicBezTo>
                <a:cubicBezTo>
                  <a:pt x="85732" y="81882"/>
                  <a:pt x="85732" y="81882"/>
                  <a:pt x="85732" y="83195"/>
                </a:cubicBezTo>
                <a:cubicBezTo>
                  <a:pt x="80440" y="84507"/>
                  <a:pt x="75149" y="88446"/>
                  <a:pt x="73826" y="92385"/>
                </a:cubicBezTo>
                <a:cubicBezTo>
                  <a:pt x="73826" y="92385"/>
                  <a:pt x="73826" y="92385"/>
                  <a:pt x="51336" y="139652"/>
                </a:cubicBezTo>
                <a:cubicBezTo>
                  <a:pt x="51336" y="139652"/>
                  <a:pt x="51336" y="139652"/>
                  <a:pt x="39430" y="168538"/>
                </a:cubicBezTo>
                <a:cubicBezTo>
                  <a:pt x="34138" y="177728"/>
                  <a:pt x="39430" y="188232"/>
                  <a:pt x="48690" y="192171"/>
                </a:cubicBezTo>
                <a:cubicBezTo>
                  <a:pt x="50013" y="193484"/>
                  <a:pt x="52659" y="193484"/>
                  <a:pt x="55305" y="194797"/>
                </a:cubicBezTo>
                <a:cubicBezTo>
                  <a:pt x="55305" y="194797"/>
                  <a:pt x="55305" y="194797"/>
                  <a:pt x="55305" y="227621"/>
                </a:cubicBezTo>
                <a:cubicBezTo>
                  <a:pt x="55305" y="232873"/>
                  <a:pt x="50013" y="238125"/>
                  <a:pt x="43398" y="238125"/>
                </a:cubicBezTo>
                <a:cubicBezTo>
                  <a:pt x="38107" y="238125"/>
                  <a:pt x="32815" y="232873"/>
                  <a:pt x="32815" y="227621"/>
                </a:cubicBezTo>
                <a:cubicBezTo>
                  <a:pt x="32815" y="155408"/>
                  <a:pt x="32815" y="114706"/>
                  <a:pt x="32815" y="112080"/>
                </a:cubicBezTo>
                <a:cubicBezTo>
                  <a:pt x="32815" y="112080"/>
                  <a:pt x="32815" y="112080"/>
                  <a:pt x="18263" y="144904"/>
                </a:cubicBezTo>
                <a:cubicBezTo>
                  <a:pt x="15617" y="148843"/>
                  <a:pt x="10325" y="151469"/>
                  <a:pt x="5034" y="148843"/>
                </a:cubicBezTo>
                <a:cubicBezTo>
                  <a:pt x="1065" y="146217"/>
                  <a:pt x="-1581" y="140965"/>
                  <a:pt x="1065" y="137026"/>
                </a:cubicBezTo>
                <a:cubicBezTo>
                  <a:pt x="1065" y="137026"/>
                  <a:pt x="1065" y="137026"/>
                  <a:pt x="31492" y="68752"/>
                </a:cubicBezTo>
                <a:cubicBezTo>
                  <a:pt x="34138" y="64813"/>
                  <a:pt x="36784" y="63500"/>
                  <a:pt x="40753" y="63500"/>
                </a:cubicBezTo>
                <a:close/>
                <a:moveTo>
                  <a:pt x="157633" y="53975"/>
                </a:moveTo>
                <a:cubicBezTo>
                  <a:pt x="157633" y="53975"/>
                  <a:pt x="157633" y="53975"/>
                  <a:pt x="197198" y="53975"/>
                </a:cubicBezTo>
                <a:cubicBezTo>
                  <a:pt x="202473" y="53975"/>
                  <a:pt x="206430" y="55277"/>
                  <a:pt x="207749" y="59183"/>
                </a:cubicBezTo>
                <a:cubicBezTo>
                  <a:pt x="207749" y="59183"/>
                  <a:pt x="207749" y="59183"/>
                  <a:pt x="222256" y="90434"/>
                </a:cubicBezTo>
                <a:cubicBezTo>
                  <a:pt x="222256" y="90434"/>
                  <a:pt x="220937" y="91736"/>
                  <a:pt x="220937" y="91736"/>
                </a:cubicBezTo>
                <a:cubicBezTo>
                  <a:pt x="220937" y="91736"/>
                  <a:pt x="220937" y="91736"/>
                  <a:pt x="210386" y="115174"/>
                </a:cubicBezTo>
                <a:cubicBezTo>
                  <a:pt x="210386" y="115174"/>
                  <a:pt x="210386" y="115174"/>
                  <a:pt x="206430" y="106060"/>
                </a:cubicBezTo>
                <a:cubicBezTo>
                  <a:pt x="206430" y="106060"/>
                  <a:pt x="206430" y="106060"/>
                  <a:pt x="206430" y="122987"/>
                </a:cubicBezTo>
                <a:cubicBezTo>
                  <a:pt x="199836" y="138612"/>
                  <a:pt x="205111" y="126893"/>
                  <a:pt x="185328" y="169863"/>
                </a:cubicBezTo>
                <a:cubicBezTo>
                  <a:pt x="184009" y="168561"/>
                  <a:pt x="170821" y="138612"/>
                  <a:pt x="169502" y="137310"/>
                </a:cubicBezTo>
                <a:cubicBezTo>
                  <a:pt x="169502" y="137310"/>
                  <a:pt x="169502" y="137310"/>
                  <a:pt x="149719" y="93038"/>
                </a:cubicBezTo>
                <a:cubicBezTo>
                  <a:pt x="147082" y="89132"/>
                  <a:pt x="143125" y="85226"/>
                  <a:pt x="136531" y="83924"/>
                </a:cubicBezTo>
                <a:cubicBezTo>
                  <a:pt x="136531" y="83924"/>
                  <a:pt x="136531" y="83924"/>
                  <a:pt x="136531" y="82621"/>
                </a:cubicBezTo>
                <a:cubicBezTo>
                  <a:pt x="140488" y="78715"/>
                  <a:pt x="143125" y="73507"/>
                  <a:pt x="144444" y="66996"/>
                </a:cubicBezTo>
                <a:cubicBezTo>
                  <a:pt x="144444" y="66996"/>
                  <a:pt x="144444" y="66996"/>
                  <a:pt x="147082" y="59183"/>
                </a:cubicBezTo>
                <a:cubicBezTo>
                  <a:pt x="149719" y="55277"/>
                  <a:pt x="153676" y="53975"/>
                  <a:pt x="157633" y="53975"/>
                </a:cubicBezTo>
                <a:close/>
                <a:moveTo>
                  <a:pt x="111926" y="38100"/>
                </a:moveTo>
                <a:cubicBezTo>
                  <a:pt x="125516" y="38100"/>
                  <a:pt x="136533" y="48761"/>
                  <a:pt x="136533" y="61913"/>
                </a:cubicBezTo>
                <a:cubicBezTo>
                  <a:pt x="136533" y="75065"/>
                  <a:pt x="125516" y="85726"/>
                  <a:pt x="111926" y="85726"/>
                </a:cubicBezTo>
                <a:cubicBezTo>
                  <a:pt x="98336" y="85726"/>
                  <a:pt x="87319" y="75065"/>
                  <a:pt x="87319" y="61913"/>
                </a:cubicBezTo>
                <a:cubicBezTo>
                  <a:pt x="87319" y="48761"/>
                  <a:pt x="98336" y="38100"/>
                  <a:pt x="111926" y="38100"/>
                </a:cubicBezTo>
                <a:close/>
                <a:moveTo>
                  <a:pt x="262738" y="28575"/>
                </a:moveTo>
                <a:cubicBezTo>
                  <a:pt x="278613" y="28575"/>
                  <a:pt x="290519" y="40423"/>
                  <a:pt x="290519" y="56221"/>
                </a:cubicBezTo>
                <a:cubicBezTo>
                  <a:pt x="290519" y="72018"/>
                  <a:pt x="277290" y="82550"/>
                  <a:pt x="262738" y="82550"/>
                </a:cubicBezTo>
                <a:cubicBezTo>
                  <a:pt x="248185" y="82550"/>
                  <a:pt x="234956" y="72018"/>
                  <a:pt x="234956" y="56221"/>
                </a:cubicBezTo>
                <a:cubicBezTo>
                  <a:pt x="234956" y="40423"/>
                  <a:pt x="248185" y="28575"/>
                  <a:pt x="262738" y="28575"/>
                </a:cubicBezTo>
                <a:close/>
                <a:moveTo>
                  <a:pt x="58744" y="15875"/>
                </a:moveTo>
                <a:cubicBezTo>
                  <a:pt x="71019" y="15875"/>
                  <a:pt x="80969" y="25825"/>
                  <a:pt x="80969" y="38100"/>
                </a:cubicBezTo>
                <a:cubicBezTo>
                  <a:pt x="80969" y="50375"/>
                  <a:pt x="71019" y="60325"/>
                  <a:pt x="58744" y="60325"/>
                </a:cubicBezTo>
                <a:cubicBezTo>
                  <a:pt x="46469" y="60325"/>
                  <a:pt x="36519" y="50375"/>
                  <a:pt x="36519" y="38100"/>
                </a:cubicBezTo>
                <a:cubicBezTo>
                  <a:pt x="36519" y="25825"/>
                  <a:pt x="46469" y="15875"/>
                  <a:pt x="58744" y="15875"/>
                </a:cubicBezTo>
                <a:close/>
                <a:moveTo>
                  <a:pt x="177013" y="0"/>
                </a:moveTo>
                <a:cubicBezTo>
                  <a:pt x="189726" y="0"/>
                  <a:pt x="200032" y="10661"/>
                  <a:pt x="200032" y="23813"/>
                </a:cubicBezTo>
                <a:cubicBezTo>
                  <a:pt x="200032" y="36965"/>
                  <a:pt x="189726" y="47626"/>
                  <a:pt x="177013" y="47626"/>
                </a:cubicBezTo>
                <a:cubicBezTo>
                  <a:pt x="164300" y="47626"/>
                  <a:pt x="153994" y="36965"/>
                  <a:pt x="153994" y="23813"/>
                </a:cubicBezTo>
                <a:cubicBezTo>
                  <a:pt x="153994" y="10661"/>
                  <a:pt x="164300" y="0"/>
                  <a:pt x="177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8" name="椭圆 106">
            <a:extLst>
              <a:ext uri="{FF2B5EF4-FFF2-40B4-BE49-F238E27FC236}">
                <a16:creationId xmlns:a16="http://schemas.microsoft.com/office/drawing/2014/main" xmlns="" id="{238D5652-F1D4-4FFE-B7E7-67551BCBA8B0}"/>
              </a:ext>
            </a:extLst>
          </p:cNvPr>
          <p:cNvSpPr/>
          <p:nvPr/>
        </p:nvSpPr>
        <p:spPr>
          <a:xfrm>
            <a:off x="9710060" y="3856515"/>
            <a:ext cx="433970" cy="44903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0635" y="1878816"/>
            <a:ext cx="59570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院</a:t>
            </a:r>
            <a:r>
              <a:rPr lang="zh-CN" altLang="en-US" sz="4000" dirty="0" smtClean="0"/>
              <a:t>校：哈尔滨师范大学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/>
              <a:t>姓</a:t>
            </a:r>
            <a:r>
              <a:rPr lang="zh-CN" altLang="en-US" sz="4000" dirty="0" smtClean="0"/>
              <a:t>名：徐瑞亭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地区：黑龙江省大庆市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101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7A02FE0A-D0CC-4C0E-9F93-C5C3FC051629}"/>
              </a:ext>
            </a:extLst>
          </p:cNvPr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D511734-A4BF-4CAE-AD80-7AA91CDA3035}"/>
              </a:ext>
            </a:extLst>
          </p:cNvPr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627C64FF-A02B-4A05-8D01-886DCB76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50E4BC4-734A-4658-98C8-751EA5C91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D4C9481-8F7D-4463-AB46-F8D67BF0E2C4}"/>
                </a:ext>
              </a:extLst>
            </p:cNvPr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98FF29E-FD43-4E94-A279-4BD46F8086AD}"/>
              </a:ext>
            </a:extLst>
          </p:cNvPr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33C6279-B539-4F0A-92ED-CE904F66F78C}"/>
              </a:ext>
            </a:extLst>
          </p:cNvPr>
          <p:cNvSpPr txBox="1"/>
          <p:nvPr/>
        </p:nvSpPr>
        <p:spPr>
          <a:xfrm>
            <a:off x="1970593" y="3753874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two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C965B1B-7531-47AA-A605-9FA9BE809113}"/>
              </a:ext>
            </a:extLst>
          </p:cNvPr>
          <p:cNvGrpSpPr>
            <a:grpSpLocks/>
          </p:cNvGrpSpPr>
          <p:nvPr/>
        </p:nvGrpSpPr>
        <p:grpSpPr bwMode="auto">
          <a:xfrm>
            <a:off x="5228846" y="2781786"/>
            <a:ext cx="5912235" cy="1284682"/>
            <a:chOff x="722623" y="4577909"/>
            <a:chExt cx="4405629" cy="128564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48F7063-5DB4-425D-BDD1-47FA6703786C}"/>
                </a:ext>
              </a:extLst>
            </p:cNvPr>
            <p:cNvSpPr/>
            <p:nvPr/>
          </p:nvSpPr>
          <p:spPr bwMode="auto">
            <a:xfrm>
              <a:off x="722623" y="5540404"/>
              <a:ext cx="4405629" cy="323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78161C54-51C7-43BB-881B-6919F0945676}"/>
                </a:ext>
              </a:extLst>
            </p:cNvPr>
            <p:cNvSpPr txBox="1"/>
            <p:nvPr/>
          </p:nvSpPr>
          <p:spPr>
            <a:xfrm>
              <a:off x="848025" y="4577909"/>
              <a:ext cx="4203912" cy="10164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项目说明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3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9916CE2-F542-44A8-8003-989E3AE29E97}"/>
              </a:ext>
            </a:extLst>
          </p:cNvPr>
          <p:cNvSpPr/>
          <p:nvPr/>
        </p:nvSpPr>
        <p:spPr>
          <a:xfrm>
            <a:off x="1218764" y="4317314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39FC45D-BD5D-480F-B54B-392B09CBC7BF}"/>
              </a:ext>
            </a:extLst>
          </p:cNvPr>
          <p:cNvSpPr/>
          <p:nvPr/>
        </p:nvSpPr>
        <p:spPr>
          <a:xfrm>
            <a:off x="4423177" y="1851136"/>
            <a:ext cx="1243529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项目功能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7">
            <a:extLst>
              <a:ext uri="{FF2B5EF4-FFF2-40B4-BE49-F238E27FC236}">
                <a16:creationId xmlns:a16="http://schemas.microsoft.com/office/drawing/2014/main" xmlns="" id="{25E3D983-8B4A-4F57-ABA2-78805914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59" y="2283184"/>
            <a:ext cx="4359786" cy="289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itchFamily="34" charset="-122"/>
              </a:rPr>
              <a:t>此项目为一个名为“黑龙江省应急管理厅”的网站，黑龙江省应急管理厅的作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itchFamily="34" charset="-122"/>
              </a:rPr>
              <a:t>用是按照黑龙江省机构改革方案要求，将省安全生产监督管理局的职责，以及省政府办公厅的应急管理职责，省公安厅的消防管理职责，省民政厅的救灾职责，省国土资源厅的地质灾害防治、省水利厅的水旱灾害防治、省畜牧兽医局的草原防火、省林业厅的森林防火相关职责，防汛抗旱、减灾、森林草原防火等指挥部（委员会）的职责等整合，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itchFamily="34" charset="-122"/>
              </a:rPr>
              <a:t>组建省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itchFamily="34" charset="-122"/>
              </a:rPr>
              <a:t>应急管理厅，作为省政府组成部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itchFamily="34" charset="-122"/>
              </a:rPr>
              <a:t>门，所以这个网站是为了方便黑龙江省应急管理厅机构在网上的工作。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5CC83DF-CE55-4083-8305-9D7211AC8C89}"/>
              </a:ext>
            </a:extLst>
          </p:cNvPr>
          <p:cNvSpPr/>
          <p:nvPr/>
        </p:nvSpPr>
        <p:spPr>
          <a:xfrm>
            <a:off x="3313351" y="4317314"/>
            <a:ext cx="521279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B573E1DF-1C7E-4D3F-8872-A01555888B7C}"/>
              </a:ext>
            </a:extLst>
          </p:cNvPr>
          <p:cNvGrpSpPr/>
          <p:nvPr/>
        </p:nvGrpSpPr>
        <p:grpSpPr>
          <a:xfrm>
            <a:off x="2351025" y="5173150"/>
            <a:ext cx="2450418" cy="990579"/>
            <a:chOff x="8779234" y="1963160"/>
            <a:chExt cx="2450418" cy="99057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D305FF6-0B77-4308-B926-983430C8BCB8}"/>
                </a:ext>
              </a:extLst>
            </p:cNvPr>
            <p:cNvSpPr/>
            <p:nvPr/>
          </p:nvSpPr>
          <p:spPr>
            <a:xfrm>
              <a:off x="9918263" y="1963160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4A23D2A-99A4-4D17-BA44-97FF86CBC063}"/>
                </a:ext>
              </a:extLst>
            </p:cNvPr>
            <p:cNvSpPr/>
            <p:nvPr/>
          </p:nvSpPr>
          <p:spPr>
            <a:xfrm>
              <a:off x="8779234" y="2604989"/>
              <a:ext cx="2450418" cy="3487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0DC3231-C86D-4051-AEE3-2DC1695BB082}"/>
              </a:ext>
            </a:extLst>
          </p:cNvPr>
          <p:cNvSpPr/>
          <p:nvPr/>
        </p:nvSpPr>
        <p:spPr>
          <a:xfrm>
            <a:off x="5816799" y="4317314"/>
            <a:ext cx="521279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5B64364E-B88E-415F-8745-15BA9EDC0C7F}"/>
              </a:ext>
            </a:extLst>
          </p:cNvPr>
          <p:cNvGrpSpPr/>
          <p:nvPr/>
        </p:nvGrpSpPr>
        <p:grpSpPr>
          <a:xfrm>
            <a:off x="4871305" y="5173150"/>
            <a:ext cx="2450418" cy="1004237"/>
            <a:chOff x="8779234" y="1963160"/>
            <a:chExt cx="2450418" cy="10042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85EDE879-03B1-4E69-BFB3-F6791E4B3FB9}"/>
                </a:ext>
              </a:extLst>
            </p:cNvPr>
            <p:cNvSpPr/>
            <p:nvPr/>
          </p:nvSpPr>
          <p:spPr>
            <a:xfrm>
              <a:off x="9918263" y="1963160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51C3C6D9-0BB4-4609-AE2F-E53A362A5120}"/>
                </a:ext>
              </a:extLst>
            </p:cNvPr>
            <p:cNvSpPr/>
            <p:nvPr/>
          </p:nvSpPr>
          <p:spPr>
            <a:xfrm>
              <a:off x="8779234" y="2618647"/>
              <a:ext cx="2450418" cy="3487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EF53F45-04D2-4145-A824-4B1E15B3865B}"/>
              </a:ext>
            </a:extLst>
          </p:cNvPr>
          <p:cNvSpPr/>
          <p:nvPr/>
        </p:nvSpPr>
        <p:spPr>
          <a:xfrm>
            <a:off x="8405079" y="4317314"/>
            <a:ext cx="521279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B740623-B42B-482D-960C-EDCECACCEBD6}"/>
              </a:ext>
            </a:extLst>
          </p:cNvPr>
          <p:cNvGrpSpPr/>
          <p:nvPr/>
        </p:nvGrpSpPr>
        <p:grpSpPr>
          <a:xfrm>
            <a:off x="7463593" y="5173150"/>
            <a:ext cx="2450418" cy="1004237"/>
            <a:chOff x="8779234" y="1963160"/>
            <a:chExt cx="2450418" cy="100423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E94417A3-40DC-47B7-AA19-DD21C56C9581}"/>
                </a:ext>
              </a:extLst>
            </p:cNvPr>
            <p:cNvSpPr/>
            <p:nvPr/>
          </p:nvSpPr>
          <p:spPr>
            <a:xfrm>
              <a:off x="9918263" y="1963160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4402E1B-3D8E-447D-9176-5CBAAF3C7BF0}"/>
                </a:ext>
              </a:extLst>
            </p:cNvPr>
            <p:cNvSpPr/>
            <p:nvPr/>
          </p:nvSpPr>
          <p:spPr>
            <a:xfrm>
              <a:off x="8779234" y="2618647"/>
              <a:ext cx="2450418" cy="3487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4631C17-8A0C-4D9D-9FD0-46F3FAD981A6}"/>
              </a:ext>
            </a:extLst>
          </p:cNvPr>
          <p:cNvGrpSpPr/>
          <p:nvPr/>
        </p:nvGrpSpPr>
        <p:grpSpPr>
          <a:xfrm>
            <a:off x="4427041" y="141702"/>
            <a:ext cx="3337917" cy="753640"/>
            <a:chOff x="4337776" y="4779539"/>
            <a:chExt cx="3337917" cy="75364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1EF86B6-9FAC-40D9-BF64-AAAC3B571186}"/>
                </a:ext>
              </a:extLst>
            </p:cNvPr>
            <p:cNvGrpSpPr/>
            <p:nvPr/>
          </p:nvGrpSpPr>
          <p:grpSpPr>
            <a:xfrm>
              <a:off x="4337776" y="4779539"/>
              <a:ext cx="691290" cy="753640"/>
              <a:chOff x="2058688" y="1937373"/>
              <a:chExt cx="2847709" cy="3104560"/>
            </a:xfrm>
          </p:grpSpPr>
          <p:sp>
            <p:nvSpPr>
              <p:cNvPr id="30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EA1E2455-9890-4664-A526-91C6682D05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8688" y="1937373"/>
                <a:ext cx="2847709" cy="3104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1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58AD9AD1-CF32-454A-977F-86A7B7D9FC9D}"/>
                  </a:ext>
                </a:extLst>
              </p:cNvPr>
              <p:cNvSpPr/>
              <p:nvPr/>
            </p:nvSpPr>
            <p:spPr>
              <a:xfrm>
                <a:off x="2317518" y="2219549"/>
                <a:ext cx="2330043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083473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xmlns="" id="{3C1538AD-A87B-4FBB-8ED9-3990AB5422DE}"/>
                </a:ext>
              </a:extLst>
            </p:cNvPr>
            <p:cNvSpPr txBox="1"/>
            <p:nvPr/>
          </p:nvSpPr>
          <p:spPr>
            <a:xfrm>
              <a:off x="4428526" y="4906289"/>
              <a:ext cx="3247167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/>
              <a:r>
                <a:rPr lang="en-US" altLang="zh-CN" sz="2800" b="1" spc="-1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r>
                <a:rPr lang="en-US" altLang="zh-CN" sz="2800" b="1" spc="-150" dirty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2800" b="1" spc="-150" dirty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项目说明</a:t>
              </a:r>
              <a:endParaRPr lang="en-US" altLang="ko-KR" sz="2800" b="1" kern="0" spc="-150" dirty="0">
                <a:solidFill>
                  <a:srgbClr val="244D8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026" name="Picture 2" descr="C:\Users\Lenovo\Desktop\5ab5c9ea15ce36d3b6ab5f5a37f33a87e950b1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74" y="1196422"/>
            <a:ext cx="4731882" cy="46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9" grpId="0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A09A541-8CFF-4817-9C95-8C2891246E06}"/>
              </a:ext>
            </a:extLst>
          </p:cNvPr>
          <p:cNvGrpSpPr/>
          <p:nvPr/>
        </p:nvGrpSpPr>
        <p:grpSpPr>
          <a:xfrm>
            <a:off x="4427041" y="141702"/>
            <a:ext cx="3337917" cy="753640"/>
            <a:chOff x="4337776" y="4779539"/>
            <a:chExt cx="3337917" cy="75364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D6515021-3561-4BB8-A637-777332D5F279}"/>
                </a:ext>
              </a:extLst>
            </p:cNvPr>
            <p:cNvGrpSpPr/>
            <p:nvPr/>
          </p:nvGrpSpPr>
          <p:grpSpPr>
            <a:xfrm>
              <a:off x="4337776" y="4779539"/>
              <a:ext cx="691290" cy="753640"/>
              <a:chOff x="2058688" y="1937373"/>
              <a:chExt cx="2847709" cy="3104560"/>
            </a:xfrm>
          </p:grpSpPr>
          <p:sp>
            <p:nvSpPr>
              <p:cNvPr id="14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60960ED4-D06F-4190-8984-1FCFA6B106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8688" y="1937373"/>
                <a:ext cx="2847709" cy="3104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  <a:extLst>
                  <a:ext uri="{FF2B5EF4-FFF2-40B4-BE49-F238E27FC236}">
                    <a16:creationId xmlns:a16="http://schemas.microsoft.com/office/drawing/2014/main" xmlns="" id="{5DDD625A-61F0-4051-8A66-9E307FBDB346}"/>
                  </a:ext>
                </a:extLst>
              </p:cNvPr>
              <p:cNvSpPr/>
              <p:nvPr/>
            </p:nvSpPr>
            <p:spPr>
              <a:xfrm>
                <a:off x="2317518" y="2219549"/>
                <a:ext cx="2330043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6046"/>
                  <a:gd name="connsiteY0" fmla="*/ 0 h 1424419"/>
                  <a:gd name="connsiteX1" fmla="*/ 757287 w 1306046"/>
                  <a:gd name="connsiteY1" fmla="*/ 32444 h 1424419"/>
                  <a:gd name="connsiteX2" fmla="*/ 1206876 w 1306046"/>
                  <a:gd name="connsiteY2" fmla="*/ 284945 h 1424419"/>
                  <a:gd name="connsiteX3" fmla="*/ 1233464 w 1306046"/>
                  <a:gd name="connsiteY3" fmla="*/ 306775 h 1424419"/>
                  <a:gd name="connsiteX4" fmla="*/ 1301712 w 1306046"/>
                  <a:gd name="connsiteY4" fmla="*/ 442384 h 1424419"/>
                  <a:gd name="connsiteX5" fmla="*/ 1303099 w 1306046"/>
                  <a:gd name="connsiteY5" fmla="*/ 495558 h 1424419"/>
                  <a:gd name="connsiteX6" fmla="*/ 1303099 w 1306046"/>
                  <a:gd name="connsiteY6" fmla="*/ 952393 h 1424419"/>
                  <a:gd name="connsiteX7" fmla="*/ 1305306 w 1306046"/>
                  <a:gd name="connsiteY7" fmla="*/ 990115 h 1424419"/>
                  <a:gd name="connsiteX8" fmla="*/ 1193590 w 1306046"/>
                  <a:gd name="connsiteY8" fmla="*/ 1159518 h 1424419"/>
                  <a:gd name="connsiteX9" fmla="*/ 1188747 w 1306046"/>
                  <a:gd name="connsiteY9" fmla="*/ 1163476 h 1424419"/>
                  <a:gd name="connsiteX10" fmla="*/ 792288 w 1306046"/>
                  <a:gd name="connsiteY10" fmla="*/ 1385653 h 1424419"/>
                  <a:gd name="connsiteX11" fmla="*/ 522686 w 1306046"/>
                  <a:gd name="connsiteY11" fmla="*/ 1384922 h 1424419"/>
                  <a:gd name="connsiteX12" fmla="*/ 80344 w 1306046"/>
                  <a:gd name="connsiteY12" fmla="*/ 1139323 h 1424419"/>
                  <a:gd name="connsiteX13" fmla="*/ 68397 w 1306046"/>
                  <a:gd name="connsiteY13" fmla="*/ 1130059 h 1424419"/>
                  <a:gd name="connsiteX14" fmla="*/ 667 w 1306046"/>
                  <a:gd name="connsiteY14" fmla="*/ 999105 h 1424419"/>
                  <a:gd name="connsiteX15" fmla="*/ 0 w 1306046"/>
                  <a:gd name="connsiteY15" fmla="*/ 972364 h 1424419"/>
                  <a:gd name="connsiteX16" fmla="*/ 2496 w 1306046"/>
                  <a:gd name="connsiteY16" fmla="*/ 463106 h 1424419"/>
                  <a:gd name="connsiteX17" fmla="*/ 2458 w 1306046"/>
                  <a:gd name="connsiteY17" fmla="*/ 429563 h 1424419"/>
                  <a:gd name="connsiteX18" fmla="*/ 75248 w 1306046"/>
                  <a:gd name="connsiteY18" fmla="*/ 303202 h 1424419"/>
                  <a:gd name="connsiteX19" fmla="*/ 103465 w 1306046"/>
                  <a:gd name="connsiteY19" fmla="*/ 288252 h 1424419"/>
                  <a:gd name="connsiteX20" fmla="*/ 541533 w 1306046"/>
                  <a:gd name="connsiteY20" fmla="*/ 38110 h 1424419"/>
                  <a:gd name="connsiteX21" fmla="*/ 653528 w 1306046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193590 w 1305333"/>
                  <a:gd name="connsiteY8" fmla="*/ 1159518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11970 w 1305333"/>
                  <a:gd name="connsiteY8" fmla="*/ 1149621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36006 w 1305333"/>
                  <a:gd name="connsiteY8" fmla="*/ 1160932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13169"/>
                  <a:gd name="connsiteY0" fmla="*/ 0 h 1424419"/>
                  <a:gd name="connsiteX1" fmla="*/ 757287 w 1313169"/>
                  <a:gd name="connsiteY1" fmla="*/ 32444 h 1424419"/>
                  <a:gd name="connsiteX2" fmla="*/ 1206876 w 1313169"/>
                  <a:gd name="connsiteY2" fmla="*/ 284945 h 1424419"/>
                  <a:gd name="connsiteX3" fmla="*/ 1237706 w 1313169"/>
                  <a:gd name="connsiteY3" fmla="*/ 306775 h 1424419"/>
                  <a:gd name="connsiteX4" fmla="*/ 1301712 w 1313169"/>
                  <a:gd name="connsiteY4" fmla="*/ 442384 h 1424419"/>
                  <a:gd name="connsiteX5" fmla="*/ 1303099 w 1313169"/>
                  <a:gd name="connsiteY5" fmla="*/ 495558 h 1424419"/>
                  <a:gd name="connsiteX6" fmla="*/ 1303099 w 1313169"/>
                  <a:gd name="connsiteY6" fmla="*/ 952393 h 1424419"/>
                  <a:gd name="connsiteX7" fmla="*/ 1305306 w 1313169"/>
                  <a:gd name="connsiteY7" fmla="*/ 990115 h 1424419"/>
                  <a:gd name="connsiteX8" fmla="*/ 1271352 w 1313169"/>
                  <a:gd name="connsiteY8" fmla="*/ 1142552 h 1424419"/>
                  <a:gd name="connsiteX9" fmla="*/ 1172881 w 1313169"/>
                  <a:gd name="connsiteY9" fmla="*/ 1179342 h 1424419"/>
                  <a:gd name="connsiteX10" fmla="*/ 792288 w 1313169"/>
                  <a:gd name="connsiteY10" fmla="*/ 1385653 h 1424419"/>
                  <a:gd name="connsiteX11" fmla="*/ 522686 w 1313169"/>
                  <a:gd name="connsiteY11" fmla="*/ 1384922 h 1424419"/>
                  <a:gd name="connsiteX12" fmla="*/ 80344 w 1313169"/>
                  <a:gd name="connsiteY12" fmla="*/ 1139323 h 1424419"/>
                  <a:gd name="connsiteX13" fmla="*/ 68397 w 1313169"/>
                  <a:gd name="connsiteY13" fmla="*/ 1130059 h 1424419"/>
                  <a:gd name="connsiteX14" fmla="*/ 667 w 1313169"/>
                  <a:gd name="connsiteY14" fmla="*/ 999105 h 1424419"/>
                  <a:gd name="connsiteX15" fmla="*/ 0 w 1313169"/>
                  <a:gd name="connsiteY15" fmla="*/ 972364 h 1424419"/>
                  <a:gd name="connsiteX16" fmla="*/ 2496 w 1313169"/>
                  <a:gd name="connsiteY16" fmla="*/ 463106 h 1424419"/>
                  <a:gd name="connsiteX17" fmla="*/ 2458 w 1313169"/>
                  <a:gd name="connsiteY17" fmla="*/ 429563 h 1424419"/>
                  <a:gd name="connsiteX18" fmla="*/ 75248 w 1313169"/>
                  <a:gd name="connsiteY18" fmla="*/ 303202 h 1424419"/>
                  <a:gd name="connsiteX19" fmla="*/ 106293 w 1313169"/>
                  <a:gd name="connsiteY19" fmla="*/ 282597 h 1424419"/>
                  <a:gd name="connsiteX20" fmla="*/ 541533 w 1313169"/>
                  <a:gd name="connsiteY20" fmla="*/ 38110 h 1424419"/>
                  <a:gd name="connsiteX21" fmla="*/ 653528 w 1313169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8397 w 1306267"/>
                  <a:gd name="connsiteY13" fmla="*/ 113005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80344 w 1306267"/>
                  <a:gd name="connsiteY12" fmla="*/ 1139323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61328 w 1306267"/>
                  <a:gd name="connsiteY13" fmla="*/ 1127231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55672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0241 w 1306267"/>
                  <a:gd name="connsiteY12" fmla="*/ 1150634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8904 w 1306267"/>
                  <a:gd name="connsiteY13" fmla="*/ 1124403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7009 w 1306267"/>
                  <a:gd name="connsiteY12" fmla="*/ 1161462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44843 w 1306267"/>
                  <a:gd name="connsiteY13" fmla="*/ 1118989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6267"/>
                  <a:gd name="connsiteY0" fmla="*/ 0 h 1424419"/>
                  <a:gd name="connsiteX1" fmla="*/ 757287 w 1306267"/>
                  <a:gd name="connsiteY1" fmla="*/ 32444 h 1424419"/>
                  <a:gd name="connsiteX2" fmla="*/ 1206876 w 1306267"/>
                  <a:gd name="connsiteY2" fmla="*/ 284945 h 1424419"/>
                  <a:gd name="connsiteX3" fmla="*/ 1237706 w 1306267"/>
                  <a:gd name="connsiteY3" fmla="*/ 306775 h 1424419"/>
                  <a:gd name="connsiteX4" fmla="*/ 1301712 w 1306267"/>
                  <a:gd name="connsiteY4" fmla="*/ 442384 h 1424419"/>
                  <a:gd name="connsiteX5" fmla="*/ 1303099 w 1306267"/>
                  <a:gd name="connsiteY5" fmla="*/ 495558 h 1424419"/>
                  <a:gd name="connsiteX6" fmla="*/ 1303099 w 1306267"/>
                  <a:gd name="connsiteY6" fmla="*/ 952393 h 1424419"/>
                  <a:gd name="connsiteX7" fmla="*/ 1305306 w 1306267"/>
                  <a:gd name="connsiteY7" fmla="*/ 990115 h 1424419"/>
                  <a:gd name="connsiteX8" fmla="*/ 1255800 w 1306267"/>
                  <a:gd name="connsiteY8" fmla="*/ 1142552 h 1424419"/>
                  <a:gd name="connsiteX9" fmla="*/ 1172881 w 1306267"/>
                  <a:gd name="connsiteY9" fmla="*/ 1179342 h 1424419"/>
                  <a:gd name="connsiteX10" fmla="*/ 792288 w 1306267"/>
                  <a:gd name="connsiteY10" fmla="*/ 1385653 h 1424419"/>
                  <a:gd name="connsiteX11" fmla="*/ 522686 w 1306267"/>
                  <a:gd name="connsiteY11" fmla="*/ 1384922 h 1424419"/>
                  <a:gd name="connsiteX12" fmla="*/ 94302 w 1306267"/>
                  <a:gd name="connsiteY12" fmla="*/ 1158755 h 1424419"/>
                  <a:gd name="connsiteX13" fmla="*/ 39429 w 1306267"/>
                  <a:gd name="connsiteY13" fmla="*/ 1117635 h 1424419"/>
                  <a:gd name="connsiteX14" fmla="*/ 667 w 1306267"/>
                  <a:gd name="connsiteY14" fmla="*/ 999105 h 1424419"/>
                  <a:gd name="connsiteX15" fmla="*/ 0 w 1306267"/>
                  <a:gd name="connsiteY15" fmla="*/ 972364 h 1424419"/>
                  <a:gd name="connsiteX16" fmla="*/ 2496 w 1306267"/>
                  <a:gd name="connsiteY16" fmla="*/ 463106 h 1424419"/>
                  <a:gd name="connsiteX17" fmla="*/ 2458 w 1306267"/>
                  <a:gd name="connsiteY17" fmla="*/ 429563 h 1424419"/>
                  <a:gd name="connsiteX18" fmla="*/ 75248 w 1306267"/>
                  <a:gd name="connsiteY18" fmla="*/ 303202 h 1424419"/>
                  <a:gd name="connsiteX19" fmla="*/ 106293 w 1306267"/>
                  <a:gd name="connsiteY19" fmla="*/ 282597 h 1424419"/>
                  <a:gd name="connsiteX20" fmla="*/ 541533 w 1306267"/>
                  <a:gd name="connsiteY20" fmla="*/ 38110 h 1424419"/>
                  <a:gd name="connsiteX21" fmla="*/ 653528 w 1306267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5306 w 1305333"/>
                  <a:gd name="connsiteY7" fmla="*/ 990115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7706 w 1305333"/>
                  <a:gd name="connsiteY3" fmla="*/ 306775 h 1424419"/>
                  <a:gd name="connsiteX4" fmla="*/ 1301712 w 1305333"/>
                  <a:gd name="connsiteY4" fmla="*/ 442384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302599 w 1305333"/>
                  <a:gd name="connsiteY7" fmla="*/ 1003650 h 1424419"/>
                  <a:gd name="connsiteX8" fmla="*/ 1227376 w 1305333"/>
                  <a:gd name="connsiteY8" fmla="*/ 1152027 h 1424419"/>
                  <a:gd name="connsiteX9" fmla="*/ 1172881 w 1305333"/>
                  <a:gd name="connsiteY9" fmla="*/ 1179342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94302 w 1305333"/>
                  <a:gd name="connsiteY12" fmla="*/ 1158755 h 1424419"/>
                  <a:gd name="connsiteX13" fmla="*/ 39429 w 1305333"/>
                  <a:gd name="connsiteY13" fmla="*/ 1117635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6293 w 1305333"/>
                  <a:gd name="connsiteY19" fmla="*/ 282597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" fmla="*/ 653528 w 1305080"/>
                  <a:gd name="connsiteY0" fmla="*/ 0 h 1424419"/>
                  <a:gd name="connsiteX1" fmla="*/ 757287 w 1305080"/>
                  <a:gd name="connsiteY1" fmla="*/ 32444 h 1424419"/>
                  <a:gd name="connsiteX2" fmla="*/ 1206876 w 1305080"/>
                  <a:gd name="connsiteY2" fmla="*/ 284945 h 1424419"/>
                  <a:gd name="connsiteX3" fmla="*/ 1237706 w 1305080"/>
                  <a:gd name="connsiteY3" fmla="*/ 306775 h 1424419"/>
                  <a:gd name="connsiteX4" fmla="*/ 1301712 w 1305080"/>
                  <a:gd name="connsiteY4" fmla="*/ 442384 h 1424419"/>
                  <a:gd name="connsiteX5" fmla="*/ 1303099 w 1305080"/>
                  <a:gd name="connsiteY5" fmla="*/ 495558 h 1424419"/>
                  <a:gd name="connsiteX6" fmla="*/ 1301746 w 1305080"/>
                  <a:gd name="connsiteY6" fmla="*/ 953747 h 1424419"/>
                  <a:gd name="connsiteX7" fmla="*/ 1302599 w 1305080"/>
                  <a:gd name="connsiteY7" fmla="*/ 1003650 h 1424419"/>
                  <a:gd name="connsiteX8" fmla="*/ 1227376 w 1305080"/>
                  <a:gd name="connsiteY8" fmla="*/ 1152027 h 1424419"/>
                  <a:gd name="connsiteX9" fmla="*/ 1172881 w 1305080"/>
                  <a:gd name="connsiteY9" fmla="*/ 1179342 h 1424419"/>
                  <a:gd name="connsiteX10" fmla="*/ 792288 w 1305080"/>
                  <a:gd name="connsiteY10" fmla="*/ 1385653 h 1424419"/>
                  <a:gd name="connsiteX11" fmla="*/ 522686 w 1305080"/>
                  <a:gd name="connsiteY11" fmla="*/ 1384922 h 1424419"/>
                  <a:gd name="connsiteX12" fmla="*/ 94302 w 1305080"/>
                  <a:gd name="connsiteY12" fmla="*/ 1158755 h 1424419"/>
                  <a:gd name="connsiteX13" fmla="*/ 39429 w 1305080"/>
                  <a:gd name="connsiteY13" fmla="*/ 1117635 h 1424419"/>
                  <a:gd name="connsiteX14" fmla="*/ 667 w 1305080"/>
                  <a:gd name="connsiteY14" fmla="*/ 999105 h 1424419"/>
                  <a:gd name="connsiteX15" fmla="*/ 0 w 1305080"/>
                  <a:gd name="connsiteY15" fmla="*/ 972364 h 1424419"/>
                  <a:gd name="connsiteX16" fmla="*/ 2496 w 1305080"/>
                  <a:gd name="connsiteY16" fmla="*/ 463106 h 1424419"/>
                  <a:gd name="connsiteX17" fmla="*/ 2458 w 1305080"/>
                  <a:gd name="connsiteY17" fmla="*/ 429563 h 1424419"/>
                  <a:gd name="connsiteX18" fmla="*/ 75248 w 1305080"/>
                  <a:gd name="connsiteY18" fmla="*/ 303202 h 1424419"/>
                  <a:gd name="connsiteX19" fmla="*/ 106293 w 1305080"/>
                  <a:gd name="connsiteY19" fmla="*/ 282597 h 1424419"/>
                  <a:gd name="connsiteX20" fmla="*/ 541533 w 1305080"/>
                  <a:gd name="connsiteY20" fmla="*/ 38110 h 1424419"/>
                  <a:gd name="connsiteX21" fmla="*/ 653528 w 1305080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6646"/>
                  <a:gd name="connsiteY0" fmla="*/ 0 h 1424419"/>
                  <a:gd name="connsiteX1" fmla="*/ 757287 w 1306646"/>
                  <a:gd name="connsiteY1" fmla="*/ 32444 h 1424419"/>
                  <a:gd name="connsiteX2" fmla="*/ 1206876 w 1306646"/>
                  <a:gd name="connsiteY2" fmla="*/ 284945 h 1424419"/>
                  <a:gd name="connsiteX3" fmla="*/ 1237706 w 1306646"/>
                  <a:gd name="connsiteY3" fmla="*/ 306775 h 1424419"/>
                  <a:gd name="connsiteX4" fmla="*/ 1301712 w 1306646"/>
                  <a:gd name="connsiteY4" fmla="*/ 442384 h 1424419"/>
                  <a:gd name="connsiteX5" fmla="*/ 1303099 w 1306646"/>
                  <a:gd name="connsiteY5" fmla="*/ 495558 h 1424419"/>
                  <a:gd name="connsiteX6" fmla="*/ 1301746 w 1306646"/>
                  <a:gd name="connsiteY6" fmla="*/ 953747 h 1424419"/>
                  <a:gd name="connsiteX7" fmla="*/ 1302599 w 1306646"/>
                  <a:gd name="connsiteY7" fmla="*/ 1003650 h 1424419"/>
                  <a:gd name="connsiteX8" fmla="*/ 1227376 w 1306646"/>
                  <a:gd name="connsiteY8" fmla="*/ 1152027 h 1424419"/>
                  <a:gd name="connsiteX9" fmla="*/ 1172881 w 1306646"/>
                  <a:gd name="connsiteY9" fmla="*/ 1179342 h 1424419"/>
                  <a:gd name="connsiteX10" fmla="*/ 792288 w 1306646"/>
                  <a:gd name="connsiteY10" fmla="*/ 1385653 h 1424419"/>
                  <a:gd name="connsiteX11" fmla="*/ 522686 w 1306646"/>
                  <a:gd name="connsiteY11" fmla="*/ 1384922 h 1424419"/>
                  <a:gd name="connsiteX12" fmla="*/ 94302 w 1306646"/>
                  <a:gd name="connsiteY12" fmla="*/ 1158755 h 1424419"/>
                  <a:gd name="connsiteX13" fmla="*/ 39429 w 1306646"/>
                  <a:gd name="connsiteY13" fmla="*/ 1117635 h 1424419"/>
                  <a:gd name="connsiteX14" fmla="*/ 667 w 1306646"/>
                  <a:gd name="connsiteY14" fmla="*/ 999105 h 1424419"/>
                  <a:gd name="connsiteX15" fmla="*/ 0 w 1306646"/>
                  <a:gd name="connsiteY15" fmla="*/ 972364 h 1424419"/>
                  <a:gd name="connsiteX16" fmla="*/ 2496 w 1306646"/>
                  <a:gd name="connsiteY16" fmla="*/ 463106 h 1424419"/>
                  <a:gd name="connsiteX17" fmla="*/ 2458 w 1306646"/>
                  <a:gd name="connsiteY17" fmla="*/ 429563 h 1424419"/>
                  <a:gd name="connsiteX18" fmla="*/ 75248 w 1306646"/>
                  <a:gd name="connsiteY18" fmla="*/ 303202 h 1424419"/>
                  <a:gd name="connsiteX19" fmla="*/ 106293 w 1306646"/>
                  <a:gd name="connsiteY19" fmla="*/ 282597 h 1424419"/>
                  <a:gd name="connsiteX20" fmla="*/ 541533 w 1306646"/>
                  <a:gd name="connsiteY20" fmla="*/ 38110 h 1424419"/>
                  <a:gd name="connsiteX21" fmla="*/ 653528 w 1306646"/>
                  <a:gd name="connsiteY21" fmla="*/ 0 h 1424419"/>
                  <a:gd name="connsiteX0" fmla="*/ 653528 w 1305299"/>
                  <a:gd name="connsiteY0" fmla="*/ 0 h 1424419"/>
                  <a:gd name="connsiteX1" fmla="*/ 757287 w 1305299"/>
                  <a:gd name="connsiteY1" fmla="*/ 32444 h 1424419"/>
                  <a:gd name="connsiteX2" fmla="*/ 1206876 w 1305299"/>
                  <a:gd name="connsiteY2" fmla="*/ 284945 h 1424419"/>
                  <a:gd name="connsiteX3" fmla="*/ 1237706 w 1305299"/>
                  <a:gd name="connsiteY3" fmla="*/ 306775 h 1424419"/>
                  <a:gd name="connsiteX4" fmla="*/ 1301712 w 1305299"/>
                  <a:gd name="connsiteY4" fmla="*/ 442384 h 1424419"/>
                  <a:gd name="connsiteX5" fmla="*/ 1303099 w 1305299"/>
                  <a:gd name="connsiteY5" fmla="*/ 495558 h 1424419"/>
                  <a:gd name="connsiteX6" fmla="*/ 1301746 w 1305299"/>
                  <a:gd name="connsiteY6" fmla="*/ 953747 h 1424419"/>
                  <a:gd name="connsiteX7" fmla="*/ 1302599 w 1305299"/>
                  <a:gd name="connsiteY7" fmla="*/ 1003650 h 1424419"/>
                  <a:gd name="connsiteX8" fmla="*/ 1227376 w 1305299"/>
                  <a:gd name="connsiteY8" fmla="*/ 1152027 h 1424419"/>
                  <a:gd name="connsiteX9" fmla="*/ 1172881 w 1305299"/>
                  <a:gd name="connsiteY9" fmla="*/ 1179342 h 1424419"/>
                  <a:gd name="connsiteX10" fmla="*/ 792288 w 1305299"/>
                  <a:gd name="connsiteY10" fmla="*/ 1385653 h 1424419"/>
                  <a:gd name="connsiteX11" fmla="*/ 522686 w 1305299"/>
                  <a:gd name="connsiteY11" fmla="*/ 1384922 h 1424419"/>
                  <a:gd name="connsiteX12" fmla="*/ 94302 w 1305299"/>
                  <a:gd name="connsiteY12" fmla="*/ 1158755 h 1424419"/>
                  <a:gd name="connsiteX13" fmla="*/ 39429 w 1305299"/>
                  <a:gd name="connsiteY13" fmla="*/ 1117635 h 1424419"/>
                  <a:gd name="connsiteX14" fmla="*/ 667 w 1305299"/>
                  <a:gd name="connsiteY14" fmla="*/ 999105 h 1424419"/>
                  <a:gd name="connsiteX15" fmla="*/ 0 w 1305299"/>
                  <a:gd name="connsiteY15" fmla="*/ 972364 h 1424419"/>
                  <a:gd name="connsiteX16" fmla="*/ 2496 w 1305299"/>
                  <a:gd name="connsiteY16" fmla="*/ 463106 h 1424419"/>
                  <a:gd name="connsiteX17" fmla="*/ 2458 w 1305299"/>
                  <a:gd name="connsiteY17" fmla="*/ 429563 h 1424419"/>
                  <a:gd name="connsiteX18" fmla="*/ 75248 w 1305299"/>
                  <a:gd name="connsiteY18" fmla="*/ 303202 h 1424419"/>
                  <a:gd name="connsiteX19" fmla="*/ 106293 w 1305299"/>
                  <a:gd name="connsiteY19" fmla="*/ 282597 h 1424419"/>
                  <a:gd name="connsiteX20" fmla="*/ 541533 w 1305299"/>
                  <a:gd name="connsiteY20" fmla="*/ 38110 h 1424419"/>
                  <a:gd name="connsiteX21" fmla="*/ 653528 w 1305299"/>
                  <a:gd name="connsiteY21" fmla="*/ 0 h 1424419"/>
                  <a:gd name="connsiteX0" fmla="*/ 653528 w 1304127"/>
                  <a:gd name="connsiteY0" fmla="*/ 0 h 1424419"/>
                  <a:gd name="connsiteX1" fmla="*/ 757287 w 1304127"/>
                  <a:gd name="connsiteY1" fmla="*/ 32444 h 1424419"/>
                  <a:gd name="connsiteX2" fmla="*/ 1206876 w 1304127"/>
                  <a:gd name="connsiteY2" fmla="*/ 284945 h 1424419"/>
                  <a:gd name="connsiteX3" fmla="*/ 1237706 w 1304127"/>
                  <a:gd name="connsiteY3" fmla="*/ 306775 h 1424419"/>
                  <a:gd name="connsiteX4" fmla="*/ 1301712 w 1304127"/>
                  <a:gd name="connsiteY4" fmla="*/ 442384 h 1424419"/>
                  <a:gd name="connsiteX5" fmla="*/ 1303099 w 1304127"/>
                  <a:gd name="connsiteY5" fmla="*/ 495558 h 1424419"/>
                  <a:gd name="connsiteX6" fmla="*/ 1301746 w 1304127"/>
                  <a:gd name="connsiteY6" fmla="*/ 953747 h 1424419"/>
                  <a:gd name="connsiteX7" fmla="*/ 1302599 w 1304127"/>
                  <a:gd name="connsiteY7" fmla="*/ 1003650 h 1424419"/>
                  <a:gd name="connsiteX8" fmla="*/ 1227376 w 1304127"/>
                  <a:gd name="connsiteY8" fmla="*/ 1152027 h 1424419"/>
                  <a:gd name="connsiteX9" fmla="*/ 1172881 w 1304127"/>
                  <a:gd name="connsiteY9" fmla="*/ 1179342 h 1424419"/>
                  <a:gd name="connsiteX10" fmla="*/ 792288 w 1304127"/>
                  <a:gd name="connsiteY10" fmla="*/ 1385653 h 1424419"/>
                  <a:gd name="connsiteX11" fmla="*/ 522686 w 1304127"/>
                  <a:gd name="connsiteY11" fmla="*/ 1384922 h 1424419"/>
                  <a:gd name="connsiteX12" fmla="*/ 94302 w 1304127"/>
                  <a:gd name="connsiteY12" fmla="*/ 1158755 h 1424419"/>
                  <a:gd name="connsiteX13" fmla="*/ 39429 w 1304127"/>
                  <a:gd name="connsiteY13" fmla="*/ 1117635 h 1424419"/>
                  <a:gd name="connsiteX14" fmla="*/ 667 w 1304127"/>
                  <a:gd name="connsiteY14" fmla="*/ 999105 h 1424419"/>
                  <a:gd name="connsiteX15" fmla="*/ 0 w 1304127"/>
                  <a:gd name="connsiteY15" fmla="*/ 972364 h 1424419"/>
                  <a:gd name="connsiteX16" fmla="*/ 2496 w 1304127"/>
                  <a:gd name="connsiteY16" fmla="*/ 463106 h 1424419"/>
                  <a:gd name="connsiteX17" fmla="*/ 2458 w 1304127"/>
                  <a:gd name="connsiteY17" fmla="*/ 429563 h 1424419"/>
                  <a:gd name="connsiteX18" fmla="*/ 75248 w 1304127"/>
                  <a:gd name="connsiteY18" fmla="*/ 303202 h 1424419"/>
                  <a:gd name="connsiteX19" fmla="*/ 106293 w 1304127"/>
                  <a:gd name="connsiteY19" fmla="*/ 282597 h 1424419"/>
                  <a:gd name="connsiteX20" fmla="*/ 541533 w 1304127"/>
                  <a:gd name="connsiteY20" fmla="*/ 38110 h 1424419"/>
                  <a:gd name="connsiteX21" fmla="*/ 653528 w 1304127"/>
                  <a:gd name="connsiteY21" fmla="*/ 0 h 1424419"/>
                  <a:gd name="connsiteX0" fmla="*/ 653528 w 1306101"/>
                  <a:gd name="connsiteY0" fmla="*/ 0 h 1424419"/>
                  <a:gd name="connsiteX1" fmla="*/ 757287 w 1306101"/>
                  <a:gd name="connsiteY1" fmla="*/ 32444 h 1424419"/>
                  <a:gd name="connsiteX2" fmla="*/ 1206876 w 1306101"/>
                  <a:gd name="connsiteY2" fmla="*/ 284945 h 1424419"/>
                  <a:gd name="connsiteX3" fmla="*/ 1237706 w 1306101"/>
                  <a:gd name="connsiteY3" fmla="*/ 306775 h 1424419"/>
                  <a:gd name="connsiteX4" fmla="*/ 1305773 w 1306101"/>
                  <a:gd name="connsiteY4" fmla="*/ 442384 h 1424419"/>
                  <a:gd name="connsiteX5" fmla="*/ 1303099 w 1306101"/>
                  <a:gd name="connsiteY5" fmla="*/ 495558 h 1424419"/>
                  <a:gd name="connsiteX6" fmla="*/ 1301746 w 1306101"/>
                  <a:gd name="connsiteY6" fmla="*/ 953747 h 1424419"/>
                  <a:gd name="connsiteX7" fmla="*/ 1302599 w 1306101"/>
                  <a:gd name="connsiteY7" fmla="*/ 1003650 h 1424419"/>
                  <a:gd name="connsiteX8" fmla="*/ 1227376 w 1306101"/>
                  <a:gd name="connsiteY8" fmla="*/ 1152027 h 1424419"/>
                  <a:gd name="connsiteX9" fmla="*/ 1172881 w 1306101"/>
                  <a:gd name="connsiteY9" fmla="*/ 1179342 h 1424419"/>
                  <a:gd name="connsiteX10" fmla="*/ 792288 w 1306101"/>
                  <a:gd name="connsiteY10" fmla="*/ 1385653 h 1424419"/>
                  <a:gd name="connsiteX11" fmla="*/ 522686 w 1306101"/>
                  <a:gd name="connsiteY11" fmla="*/ 1384922 h 1424419"/>
                  <a:gd name="connsiteX12" fmla="*/ 94302 w 1306101"/>
                  <a:gd name="connsiteY12" fmla="*/ 1158755 h 1424419"/>
                  <a:gd name="connsiteX13" fmla="*/ 39429 w 1306101"/>
                  <a:gd name="connsiteY13" fmla="*/ 1117635 h 1424419"/>
                  <a:gd name="connsiteX14" fmla="*/ 667 w 1306101"/>
                  <a:gd name="connsiteY14" fmla="*/ 999105 h 1424419"/>
                  <a:gd name="connsiteX15" fmla="*/ 0 w 1306101"/>
                  <a:gd name="connsiteY15" fmla="*/ 972364 h 1424419"/>
                  <a:gd name="connsiteX16" fmla="*/ 2496 w 1306101"/>
                  <a:gd name="connsiteY16" fmla="*/ 463106 h 1424419"/>
                  <a:gd name="connsiteX17" fmla="*/ 2458 w 1306101"/>
                  <a:gd name="connsiteY17" fmla="*/ 429563 h 1424419"/>
                  <a:gd name="connsiteX18" fmla="*/ 75248 w 1306101"/>
                  <a:gd name="connsiteY18" fmla="*/ 303202 h 1424419"/>
                  <a:gd name="connsiteX19" fmla="*/ 106293 w 1306101"/>
                  <a:gd name="connsiteY19" fmla="*/ 282597 h 1424419"/>
                  <a:gd name="connsiteX20" fmla="*/ 541533 w 1306101"/>
                  <a:gd name="connsiteY20" fmla="*/ 38110 h 1424419"/>
                  <a:gd name="connsiteX21" fmla="*/ 653528 w 1306101"/>
                  <a:gd name="connsiteY21" fmla="*/ 0 h 1424419"/>
                  <a:gd name="connsiteX0" fmla="*/ 653528 w 1304819"/>
                  <a:gd name="connsiteY0" fmla="*/ 0 h 1424419"/>
                  <a:gd name="connsiteX1" fmla="*/ 757287 w 1304819"/>
                  <a:gd name="connsiteY1" fmla="*/ 32444 h 1424419"/>
                  <a:gd name="connsiteX2" fmla="*/ 1206876 w 1304819"/>
                  <a:gd name="connsiteY2" fmla="*/ 284945 h 1424419"/>
                  <a:gd name="connsiteX3" fmla="*/ 1237706 w 1304819"/>
                  <a:gd name="connsiteY3" fmla="*/ 306775 h 1424419"/>
                  <a:gd name="connsiteX4" fmla="*/ 1304420 w 1304819"/>
                  <a:gd name="connsiteY4" fmla="*/ 434263 h 1424419"/>
                  <a:gd name="connsiteX5" fmla="*/ 1303099 w 1304819"/>
                  <a:gd name="connsiteY5" fmla="*/ 495558 h 1424419"/>
                  <a:gd name="connsiteX6" fmla="*/ 1301746 w 1304819"/>
                  <a:gd name="connsiteY6" fmla="*/ 953747 h 1424419"/>
                  <a:gd name="connsiteX7" fmla="*/ 1302599 w 1304819"/>
                  <a:gd name="connsiteY7" fmla="*/ 1003650 h 1424419"/>
                  <a:gd name="connsiteX8" fmla="*/ 1227376 w 1304819"/>
                  <a:gd name="connsiteY8" fmla="*/ 1152027 h 1424419"/>
                  <a:gd name="connsiteX9" fmla="*/ 1172881 w 1304819"/>
                  <a:gd name="connsiteY9" fmla="*/ 1179342 h 1424419"/>
                  <a:gd name="connsiteX10" fmla="*/ 792288 w 1304819"/>
                  <a:gd name="connsiteY10" fmla="*/ 1385653 h 1424419"/>
                  <a:gd name="connsiteX11" fmla="*/ 522686 w 1304819"/>
                  <a:gd name="connsiteY11" fmla="*/ 1384922 h 1424419"/>
                  <a:gd name="connsiteX12" fmla="*/ 94302 w 1304819"/>
                  <a:gd name="connsiteY12" fmla="*/ 1158755 h 1424419"/>
                  <a:gd name="connsiteX13" fmla="*/ 39429 w 1304819"/>
                  <a:gd name="connsiteY13" fmla="*/ 1117635 h 1424419"/>
                  <a:gd name="connsiteX14" fmla="*/ 667 w 1304819"/>
                  <a:gd name="connsiteY14" fmla="*/ 999105 h 1424419"/>
                  <a:gd name="connsiteX15" fmla="*/ 0 w 1304819"/>
                  <a:gd name="connsiteY15" fmla="*/ 972364 h 1424419"/>
                  <a:gd name="connsiteX16" fmla="*/ 2496 w 1304819"/>
                  <a:gd name="connsiteY16" fmla="*/ 463106 h 1424419"/>
                  <a:gd name="connsiteX17" fmla="*/ 2458 w 1304819"/>
                  <a:gd name="connsiteY17" fmla="*/ 429563 h 1424419"/>
                  <a:gd name="connsiteX18" fmla="*/ 75248 w 1304819"/>
                  <a:gd name="connsiteY18" fmla="*/ 303202 h 1424419"/>
                  <a:gd name="connsiteX19" fmla="*/ 106293 w 1304819"/>
                  <a:gd name="connsiteY19" fmla="*/ 282597 h 1424419"/>
                  <a:gd name="connsiteX20" fmla="*/ 541533 w 1304819"/>
                  <a:gd name="connsiteY20" fmla="*/ 38110 h 1424419"/>
                  <a:gd name="connsiteX21" fmla="*/ 653528 w 1304819"/>
                  <a:gd name="connsiteY21" fmla="*/ 0 h 1424419"/>
                  <a:gd name="connsiteX0" fmla="*/ 653528 w 1306525"/>
                  <a:gd name="connsiteY0" fmla="*/ 0 h 1424419"/>
                  <a:gd name="connsiteX1" fmla="*/ 757287 w 1306525"/>
                  <a:gd name="connsiteY1" fmla="*/ 32444 h 1424419"/>
                  <a:gd name="connsiteX2" fmla="*/ 1206876 w 1306525"/>
                  <a:gd name="connsiteY2" fmla="*/ 284945 h 1424419"/>
                  <a:gd name="connsiteX3" fmla="*/ 1237706 w 1306525"/>
                  <a:gd name="connsiteY3" fmla="*/ 306775 h 1424419"/>
                  <a:gd name="connsiteX4" fmla="*/ 1304420 w 1306525"/>
                  <a:gd name="connsiteY4" fmla="*/ 434263 h 1424419"/>
                  <a:gd name="connsiteX5" fmla="*/ 1305806 w 1306525"/>
                  <a:gd name="connsiteY5" fmla="*/ 519922 h 1424419"/>
                  <a:gd name="connsiteX6" fmla="*/ 1301746 w 1306525"/>
                  <a:gd name="connsiteY6" fmla="*/ 953747 h 1424419"/>
                  <a:gd name="connsiteX7" fmla="*/ 1302599 w 1306525"/>
                  <a:gd name="connsiteY7" fmla="*/ 1003650 h 1424419"/>
                  <a:gd name="connsiteX8" fmla="*/ 1227376 w 1306525"/>
                  <a:gd name="connsiteY8" fmla="*/ 1152027 h 1424419"/>
                  <a:gd name="connsiteX9" fmla="*/ 1172881 w 1306525"/>
                  <a:gd name="connsiteY9" fmla="*/ 1179342 h 1424419"/>
                  <a:gd name="connsiteX10" fmla="*/ 792288 w 1306525"/>
                  <a:gd name="connsiteY10" fmla="*/ 1385653 h 1424419"/>
                  <a:gd name="connsiteX11" fmla="*/ 522686 w 1306525"/>
                  <a:gd name="connsiteY11" fmla="*/ 1384922 h 1424419"/>
                  <a:gd name="connsiteX12" fmla="*/ 94302 w 1306525"/>
                  <a:gd name="connsiteY12" fmla="*/ 1158755 h 1424419"/>
                  <a:gd name="connsiteX13" fmla="*/ 39429 w 1306525"/>
                  <a:gd name="connsiteY13" fmla="*/ 1117635 h 1424419"/>
                  <a:gd name="connsiteX14" fmla="*/ 667 w 1306525"/>
                  <a:gd name="connsiteY14" fmla="*/ 999105 h 1424419"/>
                  <a:gd name="connsiteX15" fmla="*/ 0 w 1306525"/>
                  <a:gd name="connsiteY15" fmla="*/ 972364 h 1424419"/>
                  <a:gd name="connsiteX16" fmla="*/ 2496 w 1306525"/>
                  <a:gd name="connsiteY16" fmla="*/ 463106 h 1424419"/>
                  <a:gd name="connsiteX17" fmla="*/ 2458 w 1306525"/>
                  <a:gd name="connsiteY17" fmla="*/ 429563 h 1424419"/>
                  <a:gd name="connsiteX18" fmla="*/ 75248 w 1306525"/>
                  <a:gd name="connsiteY18" fmla="*/ 303202 h 1424419"/>
                  <a:gd name="connsiteX19" fmla="*/ 106293 w 1306525"/>
                  <a:gd name="connsiteY19" fmla="*/ 282597 h 1424419"/>
                  <a:gd name="connsiteX20" fmla="*/ 541533 w 1306525"/>
                  <a:gd name="connsiteY20" fmla="*/ 38110 h 1424419"/>
                  <a:gd name="connsiteX21" fmla="*/ 653528 w 1306525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2881 w 1305814"/>
                  <a:gd name="connsiteY9" fmla="*/ 1179342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4419"/>
                  <a:gd name="connsiteX1" fmla="*/ 757287 w 1305814"/>
                  <a:gd name="connsiteY1" fmla="*/ 32444 h 1424419"/>
                  <a:gd name="connsiteX2" fmla="*/ 1206876 w 1305814"/>
                  <a:gd name="connsiteY2" fmla="*/ 284945 h 1424419"/>
                  <a:gd name="connsiteX3" fmla="*/ 1237706 w 1305814"/>
                  <a:gd name="connsiteY3" fmla="*/ 306775 h 1424419"/>
                  <a:gd name="connsiteX4" fmla="*/ 1304420 w 1305814"/>
                  <a:gd name="connsiteY4" fmla="*/ 434263 h 1424419"/>
                  <a:gd name="connsiteX5" fmla="*/ 1305806 w 1305814"/>
                  <a:gd name="connsiteY5" fmla="*/ 519922 h 1424419"/>
                  <a:gd name="connsiteX6" fmla="*/ 1301746 w 1305814"/>
                  <a:gd name="connsiteY6" fmla="*/ 953747 h 1424419"/>
                  <a:gd name="connsiteX7" fmla="*/ 1302599 w 1305814"/>
                  <a:gd name="connsiteY7" fmla="*/ 1003650 h 1424419"/>
                  <a:gd name="connsiteX8" fmla="*/ 1227376 w 1305814"/>
                  <a:gd name="connsiteY8" fmla="*/ 1152027 h 1424419"/>
                  <a:gd name="connsiteX9" fmla="*/ 1174235 w 1305814"/>
                  <a:gd name="connsiteY9" fmla="*/ 1184756 h 1424419"/>
                  <a:gd name="connsiteX10" fmla="*/ 792288 w 1305814"/>
                  <a:gd name="connsiteY10" fmla="*/ 1385653 h 1424419"/>
                  <a:gd name="connsiteX11" fmla="*/ 522686 w 1305814"/>
                  <a:gd name="connsiteY11" fmla="*/ 1384922 h 1424419"/>
                  <a:gd name="connsiteX12" fmla="*/ 94302 w 1305814"/>
                  <a:gd name="connsiteY12" fmla="*/ 1158755 h 1424419"/>
                  <a:gd name="connsiteX13" fmla="*/ 39429 w 1305814"/>
                  <a:gd name="connsiteY13" fmla="*/ 1117635 h 1424419"/>
                  <a:gd name="connsiteX14" fmla="*/ 667 w 1305814"/>
                  <a:gd name="connsiteY14" fmla="*/ 999105 h 1424419"/>
                  <a:gd name="connsiteX15" fmla="*/ 0 w 1305814"/>
                  <a:gd name="connsiteY15" fmla="*/ 972364 h 1424419"/>
                  <a:gd name="connsiteX16" fmla="*/ 2496 w 1305814"/>
                  <a:gd name="connsiteY16" fmla="*/ 463106 h 1424419"/>
                  <a:gd name="connsiteX17" fmla="*/ 2458 w 1305814"/>
                  <a:gd name="connsiteY17" fmla="*/ 429563 h 1424419"/>
                  <a:gd name="connsiteX18" fmla="*/ 75248 w 1305814"/>
                  <a:gd name="connsiteY18" fmla="*/ 303202 h 1424419"/>
                  <a:gd name="connsiteX19" fmla="*/ 106293 w 1305814"/>
                  <a:gd name="connsiteY19" fmla="*/ 282597 h 1424419"/>
                  <a:gd name="connsiteX20" fmla="*/ 541533 w 1305814"/>
                  <a:gd name="connsiteY20" fmla="*/ 38110 h 1424419"/>
                  <a:gd name="connsiteX21" fmla="*/ 653528 w 1305814"/>
                  <a:gd name="connsiteY21" fmla="*/ 0 h 1424419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7408"/>
                  <a:gd name="connsiteX1" fmla="*/ 757287 w 1305814"/>
                  <a:gd name="connsiteY1" fmla="*/ 32444 h 1427408"/>
                  <a:gd name="connsiteX2" fmla="*/ 1206876 w 1305814"/>
                  <a:gd name="connsiteY2" fmla="*/ 284945 h 1427408"/>
                  <a:gd name="connsiteX3" fmla="*/ 1237706 w 1305814"/>
                  <a:gd name="connsiteY3" fmla="*/ 306775 h 1427408"/>
                  <a:gd name="connsiteX4" fmla="*/ 1304420 w 1305814"/>
                  <a:gd name="connsiteY4" fmla="*/ 434263 h 1427408"/>
                  <a:gd name="connsiteX5" fmla="*/ 1305806 w 1305814"/>
                  <a:gd name="connsiteY5" fmla="*/ 519922 h 1427408"/>
                  <a:gd name="connsiteX6" fmla="*/ 1301746 w 1305814"/>
                  <a:gd name="connsiteY6" fmla="*/ 953747 h 1427408"/>
                  <a:gd name="connsiteX7" fmla="*/ 1302599 w 1305814"/>
                  <a:gd name="connsiteY7" fmla="*/ 1003650 h 1427408"/>
                  <a:gd name="connsiteX8" fmla="*/ 1227376 w 1305814"/>
                  <a:gd name="connsiteY8" fmla="*/ 1152027 h 1427408"/>
                  <a:gd name="connsiteX9" fmla="*/ 1174235 w 1305814"/>
                  <a:gd name="connsiteY9" fmla="*/ 1184756 h 1427408"/>
                  <a:gd name="connsiteX10" fmla="*/ 792288 w 1305814"/>
                  <a:gd name="connsiteY10" fmla="*/ 1385653 h 1427408"/>
                  <a:gd name="connsiteX11" fmla="*/ 517719 w 1305814"/>
                  <a:gd name="connsiteY11" fmla="*/ 1389889 h 1427408"/>
                  <a:gd name="connsiteX12" fmla="*/ 94302 w 1305814"/>
                  <a:gd name="connsiteY12" fmla="*/ 1158755 h 1427408"/>
                  <a:gd name="connsiteX13" fmla="*/ 39429 w 1305814"/>
                  <a:gd name="connsiteY13" fmla="*/ 1117635 h 1427408"/>
                  <a:gd name="connsiteX14" fmla="*/ 667 w 1305814"/>
                  <a:gd name="connsiteY14" fmla="*/ 999105 h 1427408"/>
                  <a:gd name="connsiteX15" fmla="*/ 0 w 1305814"/>
                  <a:gd name="connsiteY15" fmla="*/ 972364 h 1427408"/>
                  <a:gd name="connsiteX16" fmla="*/ 2496 w 1305814"/>
                  <a:gd name="connsiteY16" fmla="*/ 463106 h 1427408"/>
                  <a:gd name="connsiteX17" fmla="*/ 2458 w 1305814"/>
                  <a:gd name="connsiteY17" fmla="*/ 429563 h 1427408"/>
                  <a:gd name="connsiteX18" fmla="*/ 75248 w 1305814"/>
                  <a:gd name="connsiteY18" fmla="*/ 303202 h 1427408"/>
                  <a:gd name="connsiteX19" fmla="*/ 106293 w 1305814"/>
                  <a:gd name="connsiteY19" fmla="*/ 282597 h 1427408"/>
                  <a:gd name="connsiteX20" fmla="*/ 541533 w 1305814"/>
                  <a:gd name="connsiteY20" fmla="*/ 38110 h 1427408"/>
                  <a:gd name="connsiteX21" fmla="*/ 653528 w 1305814"/>
                  <a:gd name="connsiteY21" fmla="*/ 0 h 1427408"/>
                  <a:gd name="connsiteX0" fmla="*/ 653528 w 1305814"/>
                  <a:gd name="connsiteY0" fmla="*/ 0 h 1421591"/>
                  <a:gd name="connsiteX1" fmla="*/ 757287 w 1305814"/>
                  <a:gd name="connsiteY1" fmla="*/ 32444 h 1421591"/>
                  <a:gd name="connsiteX2" fmla="*/ 1206876 w 1305814"/>
                  <a:gd name="connsiteY2" fmla="*/ 284945 h 1421591"/>
                  <a:gd name="connsiteX3" fmla="*/ 1237706 w 1305814"/>
                  <a:gd name="connsiteY3" fmla="*/ 306775 h 1421591"/>
                  <a:gd name="connsiteX4" fmla="*/ 1304420 w 1305814"/>
                  <a:gd name="connsiteY4" fmla="*/ 434263 h 1421591"/>
                  <a:gd name="connsiteX5" fmla="*/ 1305806 w 1305814"/>
                  <a:gd name="connsiteY5" fmla="*/ 519922 h 1421591"/>
                  <a:gd name="connsiteX6" fmla="*/ 1301746 w 1305814"/>
                  <a:gd name="connsiteY6" fmla="*/ 953747 h 1421591"/>
                  <a:gd name="connsiteX7" fmla="*/ 1302599 w 1305814"/>
                  <a:gd name="connsiteY7" fmla="*/ 1003650 h 1421591"/>
                  <a:gd name="connsiteX8" fmla="*/ 1227376 w 1305814"/>
                  <a:gd name="connsiteY8" fmla="*/ 1152027 h 1421591"/>
                  <a:gd name="connsiteX9" fmla="*/ 1174235 w 1305814"/>
                  <a:gd name="connsiteY9" fmla="*/ 1184756 h 1421591"/>
                  <a:gd name="connsiteX10" fmla="*/ 792288 w 1305814"/>
                  <a:gd name="connsiteY10" fmla="*/ 1385653 h 1421591"/>
                  <a:gd name="connsiteX11" fmla="*/ 502818 w 1305814"/>
                  <a:gd name="connsiteY11" fmla="*/ 1379955 h 1421591"/>
                  <a:gd name="connsiteX12" fmla="*/ 94302 w 1305814"/>
                  <a:gd name="connsiteY12" fmla="*/ 1158755 h 1421591"/>
                  <a:gd name="connsiteX13" fmla="*/ 39429 w 1305814"/>
                  <a:gd name="connsiteY13" fmla="*/ 1117635 h 1421591"/>
                  <a:gd name="connsiteX14" fmla="*/ 667 w 1305814"/>
                  <a:gd name="connsiteY14" fmla="*/ 999105 h 1421591"/>
                  <a:gd name="connsiteX15" fmla="*/ 0 w 1305814"/>
                  <a:gd name="connsiteY15" fmla="*/ 972364 h 1421591"/>
                  <a:gd name="connsiteX16" fmla="*/ 2496 w 1305814"/>
                  <a:gd name="connsiteY16" fmla="*/ 463106 h 1421591"/>
                  <a:gd name="connsiteX17" fmla="*/ 2458 w 1305814"/>
                  <a:gd name="connsiteY17" fmla="*/ 429563 h 1421591"/>
                  <a:gd name="connsiteX18" fmla="*/ 75248 w 1305814"/>
                  <a:gd name="connsiteY18" fmla="*/ 303202 h 1421591"/>
                  <a:gd name="connsiteX19" fmla="*/ 106293 w 1305814"/>
                  <a:gd name="connsiteY19" fmla="*/ 282597 h 1421591"/>
                  <a:gd name="connsiteX20" fmla="*/ 541533 w 1305814"/>
                  <a:gd name="connsiteY20" fmla="*/ 38110 h 1421591"/>
                  <a:gd name="connsiteX21" fmla="*/ 653528 w 1305814"/>
                  <a:gd name="connsiteY21" fmla="*/ 0 h 1421591"/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083473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xmlns="" id="{D833341E-3AA5-4AD8-ACDC-8B85D623BC47}"/>
                </a:ext>
              </a:extLst>
            </p:cNvPr>
            <p:cNvSpPr txBox="1"/>
            <p:nvPr/>
          </p:nvSpPr>
          <p:spPr>
            <a:xfrm>
              <a:off x="4428526" y="4906289"/>
              <a:ext cx="3247167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/>
              <a:r>
                <a:rPr lang="en-US" altLang="zh-CN" sz="2800" b="1" kern="0" spc="-150" dirty="0" smtClean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r>
                <a:rPr lang="zh-CN" altLang="en-US" sz="2800" b="1" kern="0" spc="-150" dirty="0" smtClean="0">
                  <a:solidFill>
                    <a:srgbClr val="244D8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   项目说明</a:t>
              </a:r>
              <a:endParaRPr lang="en-US" altLang="ko-KR" sz="2800" b="1" kern="0" spc="-150" dirty="0">
                <a:solidFill>
                  <a:srgbClr val="244D8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76288717-0F0C-4FFD-97DD-AE53D72E62D1}"/>
              </a:ext>
            </a:extLst>
          </p:cNvPr>
          <p:cNvSpPr txBox="1"/>
          <p:nvPr/>
        </p:nvSpPr>
        <p:spPr>
          <a:xfrm>
            <a:off x="1534985" y="2144428"/>
            <a:ext cx="9623147" cy="35394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整个网站一共数十个页面，我负责其中的六个页面：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•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政府互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动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-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网上咨询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宋体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•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不忘初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心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-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贯彻党的十九大精神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宋体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•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群众办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事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宋体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•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中国共和国应急管理部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宋体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•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黑龙江省危险化学品安全管理信息系统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宋体"/>
            </a:endParaRPr>
          </a:p>
          <a:p>
            <a:r>
              <a:rPr lang="zh-C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•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/>
                <a:ea typeface="宋体"/>
              </a:rPr>
              <a:t>黑龙江省应急管理厅主页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7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7A02FE0A-D0CC-4C0E-9F93-C5C3FC051629}"/>
              </a:ext>
            </a:extLst>
          </p:cNvPr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D511734-A4BF-4CAE-AD80-7AA91CDA3035}"/>
              </a:ext>
            </a:extLst>
          </p:cNvPr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627C64FF-A02B-4A05-8D01-886DCB76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50E4BC4-734A-4658-98C8-751EA5C91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>
              <a:extLst>
                <a:ext uri="{FF2B5EF4-FFF2-40B4-BE49-F238E27FC236}">
                  <a16:creationId xmlns:a16="http://schemas.microsoft.com/office/drawing/2014/main" xmlns="" id="{FD4C9481-8F7D-4463-AB46-F8D67BF0E2C4}"/>
                </a:ext>
              </a:extLst>
            </p:cNvPr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6046"/>
                <a:gd name="connsiteY0" fmla="*/ 0 h 1424419"/>
                <a:gd name="connsiteX1" fmla="*/ 757287 w 1306046"/>
                <a:gd name="connsiteY1" fmla="*/ 32444 h 1424419"/>
                <a:gd name="connsiteX2" fmla="*/ 1206876 w 1306046"/>
                <a:gd name="connsiteY2" fmla="*/ 284945 h 1424419"/>
                <a:gd name="connsiteX3" fmla="*/ 1233464 w 1306046"/>
                <a:gd name="connsiteY3" fmla="*/ 306775 h 1424419"/>
                <a:gd name="connsiteX4" fmla="*/ 1301712 w 1306046"/>
                <a:gd name="connsiteY4" fmla="*/ 442384 h 1424419"/>
                <a:gd name="connsiteX5" fmla="*/ 1303099 w 1306046"/>
                <a:gd name="connsiteY5" fmla="*/ 495558 h 1424419"/>
                <a:gd name="connsiteX6" fmla="*/ 1303099 w 1306046"/>
                <a:gd name="connsiteY6" fmla="*/ 952393 h 1424419"/>
                <a:gd name="connsiteX7" fmla="*/ 1305306 w 1306046"/>
                <a:gd name="connsiteY7" fmla="*/ 990115 h 1424419"/>
                <a:gd name="connsiteX8" fmla="*/ 1193590 w 1306046"/>
                <a:gd name="connsiteY8" fmla="*/ 1159518 h 1424419"/>
                <a:gd name="connsiteX9" fmla="*/ 1188747 w 1306046"/>
                <a:gd name="connsiteY9" fmla="*/ 1163476 h 1424419"/>
                <a:gd name="connsiteX10" fmla="*/ 792288 w 1306046"/>
                <a:gd name="connsiteY10" fmla="*/ 1385653 h 1424419"/>
                <a:gd name="connsiteX11" fmla="*/ 522686 w 1306046"/>
                <a:gd name="connsiteY11" fmla="*/ 1384922 h 1424419"/>
                <a:gd name="connsiteX12" fmla="*/ 80344 w 1306046"/>
                <a:gd name="connsiteY12" fmla="*/ 1139323 h 1424419"/>
                <a:gd name="connsiteX13" fmla="*/ 68397 w 1306046"/>
                <a:gd name="connsiteY13" fmla="*/ 1130059 h 1424419"/>
                <a:gd name="connsiteX14" fmla="*/ 667 w 1306046"/>
                <a:gd name="connsiteY14" fmla="*/ 999105 h 1424419"/>
                <a:gd name="connsiteX15" fmla="*/ 0 w 1306046"/>
                <a:gd name="connsiteY15" fmla="*/ 972364 h 1424419"/>
                <a:gd name="connsiteX16" fmla="*/ 2496 w 1306046"/>
                <a:gd name="connsiteY16" fmla="*/ 463106 h 1424419"/>
                <a:gd name="connsiteX17" fmla="*/ 2458 w 1306046"/>
                <a:gd name="connsiteY17" fmla="*/ 429563 h 1424419"/>
                <a:gd name="connsiteX18" fmla="*/ 75248 w 1306046"/>
                <a:gd name="connsiteY18" fmla="*/ 303202 h 1424419"/>
                <a:gd name="connsiteX19" fmla="*/ 103465 w 1306046"/>
                <a:gd name="connsiteY19" fmla="*/ 288252 h 1424419"/>
                <a:gd name="connsiteX20" fmla="*/ 541533 w 1306046"/>
                <a:gd name="connsiteY20" fmla="*/ 38110 h 1424419"/>
                <a:gd name="connsiteX21" fmla="*/ 653528 w 1306046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193590 w 1305333"/>
                <a:gd name="connsiteY8" fmla="*/ 1159518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11970 w 1305333"/>
                <a:gd name="connsiteY8" fmla="*/ 1149621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36006 w 1305333"/>
                <a:gd name="connsiteY8" fmla="*/ 1160932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13169"/>
                <a:gd name="connsiteY0" fmla="*/ 0 h 1424419"/>
                <a:gd name="connsiteX1" fmla="*/ 757287 w 1313169"/>
                <a:gd name="connsiteY1" fmla="*/ 32444 h 1424419"/>
                <a:gd name="connsiteX2" fmla="*/ 1206876 w 1313169"/>
                <a:gd name="connsiteY2" fmla="*/ 284945 h 1424419"/>
                <a:gd name="connsiteX3" fmla="*/ 1237706 w 1313169"/>
                <a:gd name="connsiteY3" fmla="*/ 306775 h 1424419"/>
                <a:gd name="connsiteX4" fmla="*/ 1301712 w 1313169"/>
                <a:gd name="connsiteY4" fmla="*/ 442384 h 1424419"/>
                <a:gd name="connsiteX5" fmla="*/ 1303099 w 1313169"/>
                <a:gd name="connsiteY5" fmla="*/ 495558 h 1424419"/>
                <a:gd name="connsiteX6" fmla="*/ 1303099 w 1313169"/>
                <a:gd name="connsiteY6" fmla="*/ 952393 h 1424419"/>
                <a:gd name="connsiteX7" fmla="*/ 1305306 w 1313169"/>
                <a:gd name="connsiteY7" fmla="*/ 990115 h 1424419"/>
                <a:gd name="connsiteX8" fmla="*/ 1271352 w 1313169"/>
                <a:gd name="connsiteY8" fmla="*/ 1142552 h 1424419"/>
                <a:gd name="connsiteX9" fmla="*/ 1172881 w 1313169"/>
                <a:gd name="connsiteY9" fmla="*/ 1179342 h 1424419"/>
                <a:gd name="connsiteX10" fmla="*/ 792288 w 1313169"/>
                <a:gd name="connsiteY10" fmla="*/ 1385653 h 1424419"/>
                <a:gd name="connsiteX11" fmla="*/ 522686 w 1313169"/>
                <a:gd name="connsiteY11" fmla="*/ 1384922 h 1424419"/>
                <a:gd name="connsiteX12" fmla="*/ 80344 w 1313169"/>
                <a:gd name="connsiteY12" fmla="*/ 1139323 h 1424419"/>
                <a:gd name="connsiteX13" fmla="*/ 68397 w 1313169"/>
                <a:gd name="connsiteY13" fmla="*/ 1130059 h 1424419"/>
                <a:gd name="connsiteX14" fmla="*/ 667 w 1313169"/>
                <a:gd name="connsiteY14" fmla="*/ 999105 h 1424419"/>
                <a:gd name="connsiteX15" fmla="*/ 0 w 1313169"/>
                <a:gd name="connsiteY15" fmla="*/ 972364 h 1424419"/>
                <a:gd name="connsiteX16" fmla="*/ 2496 w 1313169"/>
                <a:gd name="connsiteY16" fmla="*/ 463106 h 1424419"/>
                <a:gd name="connsiteX17" fmla="*/ 2458 w 1313169"/>
                <a:gd name="connsiteY17" fmla="*/ 429563 h 1424419"/>
                <a:gd name="connsiteX18" fmla="*/ 75248 w 1313169"/>
                <a:gd name="connsiteY18" fmla="*/ 303202 h 1424419"/>
                <a:gd name="connsiteX19" fmla="*/ 106293 w 1313169"/>
                <a:gd name="connsiteY19" fmla="*/ 282597 h 1424419"/>
                <a:gd name="connsiteX20" fmla="*/ 541533 w 1313169"/>
                <a:gd name="connsiteY20" fmla="*/ 38110 h 1424419"/>
                <a:gd name="connsiteX21" fmla="*/ 653528 w 1313169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8397 w 1306267"/>
                <a:gd name="connsiteY13" fmla="*/ 113005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80344 w 1306267"/>
                <a:gd name="connsiteY12" fmla="*/ 1139323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61328 w 1306267"/>
                <a:gd name="connsiteY13" fmla="*/ 1127231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55672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0241 w 1306267"/>
                <a:gd name="connsiteY12" fmla="*/ 1150634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8904 w 1306267"/>
                <a:gd name="connsiteY13" fmla="*/ 1124403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7009 w 1306267"/>
                <a:gd name="connsiteY12" fmla="*/ 1161462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44843 w 1306267"/>
                <a:gd name="connsiteY13" fmla="*/ 1118989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6267"/>
                <a:gd name="connsiteY0" fmla="*/ 0 h 1424419"/>
                <a:gd name="connsiteX1" fmla="*/ 757287 w 1306267"/>
                <a:gd name="connsiteY1" fmla="*/ 32444 h 1424419"/>
                <a:gd name="connsiteX2" fmla="*/ 1206876 w 1306267"/>
                <a:gd name="connsiteY2" fmla="*/ 284945 h 1424419"/>
                <a:gd name="connsiteX3" fmla="*/ 1237706 w 1306267"/>
                <a:gd name="connsiteY3" fmla="*/ 306775 h 1424419"/>
                <a:gd name="connsiteX4" fmla="*/ 1301712 w 1306267"/>
                <a:gd name="connsiteY4" fmla="*/ 442384 h 1424419"/>
                <a:gd name="connsiteX5" fmla="*/ 1303099 w 1306267"/>
                <a:gd name="connsiteY5" fmla="*/ 495558 h 1424419"/>
                <a:gd name="connsiteX6" fmla="*/ 1303099 w 1306267"/>
                <a:gd name="connsiteY6" fmla="*/ 952393 h 1424419"/>
                <a:gd name="connsiteX7" fmla="*/ 1305306 w 1306267"/>
                <a:gd name="connsiteY7" fmla="*/ 990115 h 1424419"/>
                <a:gd name="connsiteX8" fmla="*/ 1255800 w 1306267"/>
                <a:gd name="connsiteY8" fmla="*/ 1142552 h 1424419"/>
                <a:gd name="connsiteX9" fmla="*/ 1172881 w 1306267"/>
                <a:gd name="connsiteY9" fmla="*/ 1179342 h 1424419"/>
                <a:gd name="connsiteX10" fmla="*/ 792288 w 1306267"/>
                <a:gd name="connsiteY10" fmla="*/ 1385653 h 1424419"/>
                <a:gd name="connsiteX11" fmla="*/ 522686 w 1306267"/>
                <a:gd name="connsiteY11" fmla="*/ 1384922 h 1424419"/>
                <a:gd name="connsiteX12" fmla="*/ 94302 w 1306267"/>
                <a:gd name="connsiteY12" fmla="*/ 1158755 h 1424419"/>
                <a:gd name="connsiteX13" fmla="*/ 39429 w 1306267"/>
                <a:gd name="connsiteY13" fmla="*/ 1117635 h 1424419"/>
                <a:gd name="connsiteX14" fmla="*/ 667 w 1306267"/>
                <a:gd name="connsiteY14" fmla="*/ 999105 h 1424419"/>
                <a:gd name="connsiteX15" fmla="*/ 0 w 1306267"/>
                <a:gd name="connsiteY15" fmla="*/ 972364 h 1424419"/>
                <a:gd name="connsiteX16" fmla="*/ 2496 w 1306267"/>
                <a:gd name="connsiteY16" fmla="*/ 463106 h 1424419"/>
                <a:gd name="connsiteX17" fmla="*/ 2458 w 1306267"/>
                <a:gd name="connsiteY17" fmla="*/ 429563 h 1424419"/>
                <a:gd name="connsiteX18" fmla="*/ 75248 w 1306267"/>
                <a:gd name="connsiteY18" fmla="*/ 303202 h 1424419"/>
                <a:gd name="connsiteX19" fmla="*/ 106293 w 1306267"/>
                <a:gd name="connsiteY19" fmla="*/ 282597 h 1424419"/>
                <a:gd name="connsiteX20" fmla="*/ 541533 w 1306267"/>
                <a:gd name="connsiteY20" fmla="*/ 38110 h 1424419"/>
                <a:gd name="connsiteX21" fmla="*/ 653528 w 1306267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5306 w 1305333"/>
                <a:gd name="connsiteY7" fmla="*/ 990115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7706 w 1305333"/>
                <a:gd name="connsiteY3" fmla="*/ 306775 h 1424419"/>
                <a:gd name="connsiteX4" fmla="*/ 1301712 w 1305333"/>
                <a:gd name="connsiteY4" fmla="*/ 442384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302599 w 1305333"/>
                <a:gd name="connsiteY7" fmla="*/ 1003650 h 1424419"/>
                <a:gd name="connsiteX8" fmla="*/ 1227376 w 1305333"/>
                <a:gd name="connsiteY8" fmla="*/ 1152027 h 1424419"/>
                <a:gd name="connsiteX9" fmla="*/ 1172881 w 1305333"/>
                <a:gd name="connsiteY9" fmla="*/ 1179342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94302 w 1305333"/>
                <a:gd name="connsiteY12" fmla="*/ 1158755 h 1424419"/>
                <a:gd name="connsiteX13" fmla="*/ 39429 w 1305333"/>
                <a:gd name="connsiteY13" fmla="*/ 1117635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6293 w 1305333"/>
                <a:gd name="connsiteY19" fmla="*/ 282597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" fmla="*/ 653528 w 1305080"/>
                <a:gd name="connsiteY0" fmla="*/ 0 h 1424419"/>
                <a:gd name="connsiteX1" fmla="*/ 757287 w 1305080"/>
                <a:gd name="connsiteY1" fmla="*/ 32444 h 1424419"/>
                <a:gd name="connsiteX2" fmla="*/ 1206876 w 1305080"/>
                <a:gd name="connsiteY2" fmla="*/ 284945 h 1424419"/>
                <a:gd name="connsiteX3" fmla="*/ 1237706 w 1305080"/>
                <a:gd name="connsiteY3" fmla="*/ 306775 h 1424419"/>
                <a:gd name="connsiteX4" fmla="*/ 1301712 w 1305080"/>
                <a:gd name="connsiteY4" fmla="*/ 442384 h 1424419"/>
                <a:gd name="connsiteX5" fmla="*/ 1303099 w 1305080"/>
                <a:gd name="connsiteY5" fmla="*/ 495558 h 1424419"/>
                <a:gd name="connsiteX6" fmla="*/ 1301746 w 1305080"/>
                <a:gd name="connsiteY6" fmla="*/ 953747 h 1424419"/>
                <a:gd name="connsiteX7" fmla="*/ 1302599 w 1305080"/>
                <a:gd name="connsiteY7" fmla="*/ 1003650 h 1424419"/>
                <a:gd name="connsiteX8" fmla="*/ 1227376 w 1305080"/>
                <a:gd name="connsiteY8" fmla="*/ 1152027 h 1424419"/>
                <a:gd name="connsiteX9" fmla="*/ 1172881 w 1305080"/>
                <a:gd name="connsiteY9" fmla="*/ 1179342 h 1424419"/>
                <a:gd name="connsiteX10" fmla="*/ 792288 w 1305080"/>
                <a:gd name="connsiteY10" fmla="*/ 1385653 h 1424419"/>
                <a:gd name="connsiteX11" fmla="*/ 522686 w 1305080"/>
                <a:gd name="connsiteY11" fmla="*/ 1384922 h 1424419"/>
                <a:gd name="connsiteX12" fmla="*/ 94302 w 1305080"/>
                <a:gd name="connsiteY12" fmla="*/ 1158755 h 1424419"/>
                <a:gd name="connsiteX13" fmla="*/ 39429 w 1305080"/>
                <a:gd name="connsiteY13" fmla="*/ 1117635 h 1424419"/>
                <a:gd name="connsiteX14" fmla="*/ 667 w 1305080"/>
                <a:gd name="connsiteY14" fmla="*/ 999105 h 1424419"/>
                <a:gd name="connsiteX15" fmla="*/ 0 w 1305080"/>
                <a:gd name="connsiteY15" fmla="*/ 972364 h 1424419"/>
                <a:gd name="connsiteX16" fmla="*/ 2496 w 1305080"/>
                <a:gd name="connsiteY16" fmla="*/ 463106 h 1424419"/>
                <a:gd name="connsiteX17" fmla="*/ 2458 w 1305080"/>
                <a:gd name="connsiteY17" fmla="*/ 429563 h 1424419"/>
                <a:gd name="connsiteX18" fmla="*/ 75248 w 1305080"/>
                <a:gd name="connsiteY18" fmla="*/ 303202 h 1424419"/>
                <a:gd name="connsiteX19" fmla="*/ 106293 w 1305080"/>
                <a:gd name="connsiteY19" fmla="*/ 282597 h 1424419"/>
                <a:gd name="connsiteX20" fmla="*/ 541533 w 1305080"/>
                <a:gd name="connsiteY20" fmla="*/ 38110 h 1424419"/>
                <a:gd name="connsiteX21" fmla="*/ 653528 w 1305080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6646"/>
                <a:gd name="connsiteY0" fmla="*/ 0 h 1424419"/>
                <a:gd name="connsiteX1" fmla="*/ 757287 w 1306646"/>
                <a:gd name="connsiteY1" fmla="*/ 32444 h 1424419"/>
                <a:gd name="connsiteX2" fmla="*/ 1206876 w 1306646"/>
                <a:gd name="connsiteY2" fmla="*/ 284945 h 1424419"/>
                <a:gd name="connsiteX3" fmla="*/ 1237706 w 1306646"/>
                <a:gd name="connsiteY3" fmla="*/ 306775 h 1424419"/>
                <a:gd name="connsiteX4" fmla="*/ 1301712 w 1306646"/>
                <a:gd name="connsiteY4" fmla="*/ 442384 h 1424419"/>
                <a:gd name="connsiteX5" fmla="*/ 1303099 w 1306646"/>
                <a:gd name="connsiteY5" fmla="*/ 495558 h 1424419"/>
                <a:gd name="connsiteX6" fmla="*/ 1301746 w 1306646"/>
                <a:gd name="connsiteY6" fmla="*/ 953747 h 1424419"/>
                <a:gd name="connsiteX7" fmla="*/ 1302599 w 1306646"/>
                <a:gd name="connsiteY7" fmla="*/ 1003650 h 1424419"/>
                <a:gd name="connsiteX8" fmla="*/ 1227376 w 1306646"/>
                <a:gd name="connsiteY8" fmla="*/ 1152027 h 1424419"/>
                <a:gd name="connsiteX9" fmla="*/ 1172881 w 1306646"/>
                <a:gd name="connsiteY9" fmla="*/ 1179342 h 1424419"/>
                <a:gd name="connsiteX10" fmla="*/ 792288 w 1306646"/>
                <a:gd name="connsiteY10" fmla="*/ 1385653 h 1424419"/>
                <a:gd name="connsiteX11" fmla="*/ 522686 w 1306646"/>
                <a:gd name="connsiteY11" fmla="*/ 1384922 h 1424419"/>
                <a:gd name="connsiteX12" fmla="*/ 94302 w 1306646"/>
                <a:gd name="connsiteY12" fmla="*/ 1158755 h 1424419"/>
                <a:gd name="connsiteX13" fmla="*/ 39429 w 1306646"/>
                <a:gd name="connsiteY13" fmla="*/ 1117635 h 1424419"/>
                <a:gd name="connsiteX14" fmla="*/ 667 w 1306646"/>
                <a:gd name="connsiteY14" fmla="*/ 999105 h 1424419"/>
                <a:gd name="connsiteX15" fmla="*/ 0 w 1306646"/>
                <a:gd name="connsiteY15" fmla="*/ 972364 h 1424419"/>
                <a:gd name="connsiteX16" fmla="*/ 2496 w 1306646"/>
                <a:gd name="connsiteY16" fmla="*/ 463106 h 1424419"/>
                <a:gd name="connsiteX17" fmla="*/ 2458 w 1306646"/>
                <a:gd name="connsiteY17" fmla="*/ 429563 h 1424419"/>
                <a:gd name="connsiteX18" fmla="*/ 75248 w 1306646"/>
                <a:gd name="connsiteY18" fmla="*/ 303202 h 1424419"/>
                <a:gd name="connsiteX19" fmla="*/ 106293 w 1306646"/>
                <a:gd name="connsiteY19" fmla="*/ 282597 h 1424419"/>
                <a:gd name="connsiteX20" fmla="*/ 541533 w 1306646"/>
                <a:gd name="connsiteY20" fmla="*/ 38110 h 1424419"/>
                <a:gd name="connsiteX21" fmla="*/ 653528 w 1306646"/>
                <a:gd name="connsiteY21" fmla="*/ 0 h 1424419"/>
                <a:gd name="connsiteX0" fmla="*/ 653528 w 1305299"/>
                <a:gd name="connsiteY0" fmla="*/ 0 h 1424419"/>
                <a:gd name="connsiteX1" fmla="*/ 757287 w 1305299"/>
                <a:gd name="connsiteY1" fmla="*/ 32444 h 1424419"/>
                <a:gd name="connsiteX2" fmla="*/ 1206876 w 1305299"/>
                <a:gd name="connsiteY2" fmla="*/ 284945 h 1424419"/>
                <a:gd name="connsiteX3" fmla="*/ 1237706 w 1305299"/>
                <a:gd name="connsiteY3" fmla="*/ 306775 h 1424419"/>
                <a:gd name="connsiteX4" fmla="*/ 1301712 w 1305299"/>
                <a:gd name="connsiteY4" fmla="*/ 442384 h 1424419"/>
                <a:gd name="connsiteX5" fmla="*/ 1303099 w 1305299"/>
                <a:gd name="connsiteY5" fmla="*/ 495558 h 1424419"/>
                <a:gd name="connsiteX6" fmla="*/ 1301746 w 1305299"/>
                <a:gd name="connsiteY6" fmla="*/ 953747 h 1424419"/>
                <a:gd name="connsiteX7" fmla="*/ 1302599 w 1305299"/>
                <a:gd name="connsiteY7" fmla="*/ 1003650 h 1424419"/>
                <a:gd name="connsiteX8" fmla="*/ 1227376 w 1305299"/>
                <a:gd name="connsiteY8" fmla="*/ 1152027 h 1424419"/>
                <a:gd name="connsiteX9" fmla="*/ 1172881 w 1305299"/>
                <a:gd name="connsiteY9" fmla="*/ 1179342 h 1424419"/>
                <a:gd name="connsiteX10" fmla="*/ 792288 w 1305299"/>
                <a:gd name="connsiteY10" fmla="*/ 1385653 h 1424419"/>
                <a:gd name="connsiteX11" fmla="*/ 522686 w 1305299"/>
                <a:gd name="connsiteY11" fmla="*/ 1384922 h 1424419"/>
                <a:gd name="connsiteX12" fmla="*/ 94302 w 1305299"/>
                <a:gd name="connsiteY12" fmla="*/ 1158755 h 1424419"/>
                <a:gd name="connsiteX13" fmla="*/ 39429 w 1305299"/>
                <a:gd name="connsiteY13" fmla="*/ 1117635 h 1424419"/>
                <a:gd name="connsiteX14" fmla="*/ 667 w 1305299"/>
                <a:gd name="connsiteY14" fmla="*/ 999105 h 1424419"/>
                <a:gd name="connsiteX15" fmla="*/ 0 w 1305299"/>
                <a:gd name="connsiteY15" fmla="*/ 972364 h 1424419"/>
                <a:gd name="connsiteX16" fmla="*/ 2496 w 1305299"/>
                <a:gd name="connsiteY16" fmla="*/ 463106 h 1424419"/>
                <a:gd name="connsiteX17" fmla="*/ 2458 w 1305299"/>
                <a:gd name="connsiteY17" fmla="*/ 429563 h 1424419"/>
                <a:gd name="connsiteX18" fmla="*/ 75248 w 1305299"/>
                <a:gd name="connsiteY18" fmla="*/ 303202 h 1424419"/>
                <a:gd name="connsiteX19" fmla="*/ 106293 w 1305299"/>
                <a:gd name="connsiteY19" fmla="*/ 282597 h 1424419"/>
                <a:gd name="connsiteX20" fmla="*/ 541533 w 1305299"/>
                <a:gd name="connsiteY20" fmla="*/ 38110 h 1424419"/>
                <a:gd name="connsiteX21" fmla="*/ 653528 w 1305299"/>
                <a:gd name="connsiteY21" fmla="*/ 0 h 1424419"/>
                <a:gd name="connsiteX0" fmla="*/ 653528 w 1304127"/>
                <a:gd name="connsiteY0" fmla="*/ 0 h 1424419"/>
                <a:gd name="connsiteX1" fmla="*/ 757287 w 1304127"/>
                <a:gd name="connsiteY1" fmla="*/ 32444 h 1424419"/>
                <a:gd name="connsiteX2" fmla="*/ 1206876 w 1304127"/>
                <a:gd name="connsiteY2" fmla="*/ 284945 h 1424419"/>
                <a:gd name="connsiteX3" fmla="*/ 1237706 w 1304127"/>
                <a:gd name="connsiteY3" fmla="*/ 306775 h 1424419"/>
                <a:gd name="connsiteX4" fmla="*/ 1301712 w 1304127"/>
                <a:gd name="connsiteY4" fmla="*/ 442384 h 1424419"/>
                <a:gd name="connsiteX5" fmla="*/ 1303099 w 1304127"/>
                <a:gd name="connsiteY5" fmla="*/ 495558 h 1424419"/>
                <a:gd name="connsiteX6" fmla="*/ 1301746 w 1304127"/>
                <a:gd name="connsiteY6" fmla="*/ 953747 h 1424419"/>
                <a:gd name="connsiteX7" fmla="*/ 1302599 w 1304127"/>
                <a:gd name="connsiteY7" fmla="*/ 1003650 h 1424419"/>
                <a:gd name="connsiteX8" fmla="*/ 1227376 w 1304127"/>
                <a:gd name="connsiteY8" fmla="*/ 1152027 h 1424419"/>
                <a:gd name="connsiteX9" fmla="*/ 1172881 w 1304127"/>
                <a:gd name="connsiteY9" fmla="*/ 1179342 h 1424419"/>
                <a:gd name="connsiteX10" fmla="*/ 792288 w 1304127"/>
                <a:gd name="connsiteY10" fmla="*/ 1385653 h 1424419"/>
                <a:gd name="connsiteX11" fmla="*/ 522686 w 1304127"/>
                <a:gd name="connsiteY11" fmla="*/ 1384922 h 1424419"/>
                <a:gd name="connsiteX12" fmla="*/ 94302 w 1304127"/>
                <a:gd name="connsiteY12" fmla="*/ 1158755 h 1424419"/>
                <a:gd name="connsiteX13" fmla="*/ 39429 w 1304127"/>
                <a:gd name="connsiteY13" fmla="*/ 1117635 h 1424419"/>
                <a:gd name="connsiteX14" fmla="*/ 667 w 1304127"/>
                <a:gd name="connsiteY14" fmla="*/ 999105 h 1424419"/>
                <a:gd name="connsiteX15" fmla="*/ 0 w 1304127"/>
                <a:gd name="connsiteY15" fmla="*/ 972364 h 1424419"/>
                <a:gd name="connsiteX16" fmla="*/ 2496 w 1304127"/>
                <a:gd name="connsiteY16" fmla="*/ 463106 h 1424419"/>
                <a:gd name="connsiteX17" fmla="*/ 2458 w 1304127"/>
                <a:gd name="connsiteY17" fmla="*/ 429563 h 1424419"/>
                <a:gd name="connsiteX18" fmla="*/ 75248 w 1304127"/>
                <a:gd name="connsiteY18" fmla="*/ 303202 h 1424419"/>
                <a:gd name="connsiteX19" fmla="*/ 106293 w 1304127"/>
                <a:gd name="connsiteY19" fmla="*/ 282597 h 1424419"/>
                <a:gd name="connsiteX20" fmla="*/ 541533 w 1304127"/>
                <a:gd name="connsiteY20" fmla="*/ 38110 h 1424419"/>
                <a:gd name="connsiteX21" fmla="*/ 653528 w 1304127"/>
                <a:gd name="connsiteY21" fmla="*/ 0 h 1424419"/>
                <a:gd name="connsiteX0" fmla="*/ 653528 w 1306101"/>
                <a:gd name="connsiteY0" fmla="*/ 0 h 1424419"/>
                <a:gd name="connsiteX1" fmla="*/ 757287 w 1306101"/>
                <a:gd name="connsiteY1" fmla="*/ 32444 h 1424419"/>
                <a:gd name="connsiteX2" fmla="*/ 1206876 w 1306101"/>
                <a:gd name="connsiteY2" fmla="*/ 284945 h 1424419"/>
                <a:gd name="connsiteX3" fmla="*/ 1237706 w 1306101"/>
                <a:gd name="connsiteY3" fmla="*/ 306775 h 1424419"/>
                <a:gd name="connsiteX4" fmla="*/ 1305773 w 1306101"/>
                <a:gd name="connsiteY4" fmla="*/ 442384 h 1424419"/>
                <a:gd name="connsiteX5" fmla="*/ 1303099 w 1306101"/>
                <a:gd name="connsiteY5" fmla="*/ 495558 h 1424419"/>
                <a:gd name="connsiteX6" fmla="*/ 1301746 w 1306101"/>
                <a:gd name="connsiteY6" fmla="*/ 953747 h 1424419"/>
                <a:gd name="connsiteX7" fmla="*/ 1302599 w 1306101"/>
                <a:gd name="connsiteY7" fmla="*/ 1003650 h 1424419"/>
                <a:gd name="connsiteX8" fmla="*/ 1227376 w 1306101"/>
                <a:gd name="connsiteY8" fmla="*/ 1152027 h 1424419"/>
                <a:gd name="connsiteX9" fmla="*/ 1172881 w 1306101"/>
                <a:gd name="connsiteY9" fmla="*/ 1179342 h 1424419"/>
                <a:gd name="connsiteX10" fmla="*/ 792288 w 1306101"/>
                <a:gd name="connsiteY10" fmla="*/ 1385653 h 1424419"/>
                <a:gd name="connsiteX11" fmla="*/ 522686 w 1306101"/>
                <a:gd name="connsiteY11" fmla="*/ 1384922 h 1424419"/>
                <a:gd name="connsiteX12" fmla="*/ 94302 w 1306101"/>
                <a:gd name="connsiteY12" fmla="*/ 1158755 h 1424419"/>
                <a:gd name="connsiteX13" fmla="*/ 39429 w 1306101"/>
                <a:gd name="connsiteY13" fmla="*/ 1117635 h 1424419"/>
                <a:gd name="connsiteX14" fmla="*/ 667 w 1306101"/>
                <a:gd name="connsiteY14" fmla="*/ 999105 h 1424419"/>
                <a:gd name="connsiteX15" fmla="*/ 0 w 1306101"/>
                <a:gd name="connsiteY15" fmla="*/ 972364 h 1424419"/>
                <a:gd name="connsiteX16" fmla="*/ 2496 w 1306101"/>
                <a:gd name="connsiteY16" fmla="*/ 463106 h 1424419"/>
                <a:gd name="connsiteX17" fmla="*/ 2458 w 1306101"/>
                <a:gd name="connsiteY17" fmla="*/ 429563 h 1424419"/>
                <a:gd name="connsiteX18" fmla="*/ 75248 w 1306101"/>
                <a:gd name="connsiteY18" fmla="*/ 303202 h 1424419"/>
                <a:gd name="connsiteX19" fmla="*/ 106293 w 1306101"/>
                <a:gd name="connsiteY19" fmla="*/ 282597 h 1424419"/>
                <a:gd name="connsiteX20" fmla="*/ 541533 w 1306101"/>
                <a:gd name="connsiteY20" fmla="*/ 38110 h 1424419"/>
                <a:gd name="connsiteX21" fmla="*/ 653528 w 1306101"/>
                <a:gd name="connsiteY21" fmla="*/ 0 h 1424419"/>
                <a:gd name="connsiteX0" fmla="*/ 653528 w 1304819"/>
                <a:gd name="connsiteY0" fmla="*/ 0 h 1424419"/>
                <a:gd name="connsiteX1" fmla="*/ 757287 w 1304819"/>
                <a:gd name="connsiteY1" fmla="*/ 32444 h 1424419"/>
                <a:gd name="connsiteX2" fmla="*/ 1206876 w 1304819"/>
                <a:gd name="connsiteY2" fmla="*/ 284945 h 1424419"/>
                <a:gd name="connsiteX3" fmla="*/ 1237706 w 1304819"/>
                <a:gd name="connsiteY3" fmla="*/ 306775 h 1424419"/>
                <a:gd name="connsiteX4" fmla="*/ 1304420 w 1304819"/>
                <a:gd name="connsiteY4" fmla="*/ 434263 h 1424419"/>
                <a:gd name="connsiteX5" fmla="*/ 1303099 w 1304819"/>
                <a:gd name="connsiteY5" fmla="*/ 495558 h 1424419"/>
                <a:gd name="connsiteX6" fmla="*/ 1301746 w 1304819"/>
                <a:gd name="connsiteY6" fmla="*/ 953747 h 1424419"/>
                <a:gd name="connsiteX7" fmla="*/ 1302599 w 1304819"/>
                <a:gd name="connsiteY7" fmla="*/ 1003650 h 1424419"/>
                <a:gd name="connsiteX8" fmla="*/ 1227376 w 1304819"/>
                <a:gd name="connsiteY8" fmla="*/ 1152027 h 1424419"/>
                <a:gd name="connsiteX9" fmla="*/ 1172881 w 1304819"/>
                <a:gd name="connsiteY9" fmla="*/ 1179342 h 1424419"/>
                <a:gd name="connsiteX10" fmla="*/ 792288 w 1304819"/>
                <a:gd name="connsiteY10" fmla="*/ 1385653 h 1424419"/>
                <a:gd name="connsiteX11" fmla="*/ 522686 w 1304819"/>
                <a:gd name="connsiteY11" fmla="*/ 1384922 h 1424419"/>
                <a:gd name="connsiteX12" fmla="*/ 94302 w 1304819"/>
                <a:gd name="connsiteY12" fmla="*/ 1158755 h 1424419"/>
                <a:gd name="connsiteX13" fmla="*/ 39429 w 1304819"/>
                <a:gd name="connsiteY13" fmla="*/ 1117635 h 1424419"/>
                <a:gd name="connsiteX14" fmla="*/ 667 w 1304819"/>
                <a:gd name="connsiteY14" fmla="*/ 999105 h 1424419"/>
                <a:gd name="connsiteX15" fmla="*/ 0 w 1304819"/>
                <a:gd name="connsiteY15" fmla="*/ 972364 h 1424419"/>
                <a:gd name="connsiteX16" fmla="*/ 2496 w 1304819"/>
                <a:gd name="connsiteY16" fmla="*/ 463106 h 1424419"/>
                <a:gd name="connsiteX17" fmla="*/ 2458 w 1304819"/>
                <a:gd name="connsiteY17" fmla="*/ 429563 h 1424419"/>
                <a:gd name="connsiteX18" fmla="*/ 75248 w 1304819"/>
                <a:gd name="connsiteY18" fmla="*/ 303202 h 1424419"/>
                <a:gd name="connsiteX19" fmla="*/ 106293 w 1304819"/>
                <a:gd name="connsiteY19" fmla="*/ 282597 h 1424419"/>
                <a:gd name="connsiteX20" fmla="*/ 541533 w 1304819"/>
                <a:gd name="connsiteY20" fmla="*/ 38110 h 1424419"/>
                <a:gd name="connsiteX21" fmla="*/ 653528 w 1304819"/>
                <a:gd name="connsiteY21" fmla="*/ 0 h 1424419"/>
                <a:gd name="connsiteX0" fmla="*/ 653528 w 1306525"/>
                <a:gd name="connsiteY0" fmla="*/ 0 h 1424419"/>
                <a:gd name="connsiteX1" fmla="*/ 757287 w 1306525"/>
                <a:gd name="connsiteY1" fmla="*/ 32444 h 1424419"/>
                <a:gd name="connsiteX2" fmla="*/ 1206876 w 1306525"/>
                <a:gd name="connsiteY2" fmla="*/ 284945 h 1424419"/>
                <a:gd name="connsiteX3" fmla="*/ 1237706 w 1306525"/>
                <a:gd name="connsiteY3" fmla="*/ 306775 h 1424419"/>
                <a:gd name="connsiteX4" fmla="*/ 1304420 w 1306525"/>
                <a:gd name="connsiteY4" fmla="*/ 434263 h 1424419"/>
                <a:gd name="connsiteX5" fmla="*/ 1305806 w 1306525"/>
                <a:gd name="connsiteY5" fmla="*/ 519922 h 1424419"/>
                <a:gd name="connsiteX6" fmla="*/ 1301746 w 1306525"/>
                <a:gd name="connsiteY6" fmla="*/ 953747 h 1424419"/>
                <a:gd name="connsiteX7" fmla="*/ 1302599 w 1306525"/>
                <a:gd name="connsiteY7" fmla="*/ 1003650 h 1424419"/>
                <a:gd name="connsiteX8" fmla="*/ 1227376 w 1306525"/>
                <a:gd name="connsiteY8" fmla="*/ 1152027 h 1424419"/>
                <a:gd name="connsiteX9" fmla="*/ 1172881 w 1306525"/>
                <a:gd name="connsiteY9" fmla="*/ 1179342 h 1424419"/>
                <a:gd name="connsiteX10" fmla="*/ 792288 w 1306525"/>
                <a:gd name="connsiteY10" fmla="*/ 1385653 h 1424419"/>
                <a:gd name="connsiteX11" fmla="*/ 522686 w 1306525"/>
                <a:gd name="connsiteY11" fmla="*/ 1384922 h 1424419"/>
                <a:gd name="connsiteX12" fmla="*/ 94302 w 1306525"/>
                <a:gd name="connsiteY12" fmla="*/ 1158755 h 1424419"/>
                <a:gd name="connsiteX13" fmla="*/ 39429 w 1306525"/>
                <a:gd name="connsiteY13" fmla="*/ 1117635 h 1424419"/>
                <a:gd name="connsiteX14" fmla="*/ 667 w 1306525"/>
                <a:gd name="connsiteY14" fmla="*/ 999105 h 1424419"/>
                <a:gd name="connsiteX15" fmla="*/ 0 w 1306525"/>
                <a:gd name="connsiteY15" fmla="*/ 972364 h 1424419"/>
                <a:gd name="connsiteX16" fmla="*/ 2496 w 1306525"/>
                <a:gd name="connsiteY16" fmla="*/ 463106 h 1424419"/>
                <a:gd name="connsiteX17" fmla="*/ 2458 w 1306525"/>
                <a:gd name="connsiteY17" fmla="*/ 429563 h 1424419"/>
                <a:gd name="connsiteX18" fmla="*/ 75248 w 1306525"/>
                <a:gd name="connsiteY18" fmla="*/ 303202 h 1424419"/>
                <a:gd name="connsiteX19" fmla="*/ 106293 w 1306525"/>
                <a:gd name="connsiteY19" fmla="*/ 282597 h 1424419"/>
                <a:gd name="connsiteX20" fmla="*/ 541533 w 1306525"/>
                <a:gd name="connsiteY20" fmla="*/ 38110 h 1424419"/>
                <a:gd name="connsiteX21" fmla="*/ 653528 w 1306525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2881 w 1305814"/>
                <a:gd name="connsiteY9" fmla="*/ 1179342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4419"/>
                <a:gd name="connsiteX1" fmla="*/ 757287 w 1305814"/>
                <a:gd name="connsiteY1" fmla="*/ 32444 h 1424419"/>
                <a:gd name="connsiteX2" fmla="*/ 1206876 w 1305814"/>
                <a:gd name="connsiteY2" fmla="*/ 284945 h 1424419"/>
                <a:gd name="connsiteX3" fmla="*/ 1237706 w 1305814"/>
                <a:gd name="connsiteY3" fmla="*/ 306775 h 1424419"/>
                <a:gd name="connsiteX4" fmla="*/ 1304420 w 1305814"/>
                <a:gd name="connsiteY4" fmla="*/ 434263 h 1424419"/>
                <a:gd name="connsiteX5" fmla="*/ 1305806 w 1305814"/>
                <a:gd name="connsiteY5" fmla="*/ 519922 h 1424419"/>
                <a:gd name="connsiteX6" fmla="*/ 1301746 w 1305814"/>
                <a:gd name="connsiteY6" fmla="*/ 953747 h 1424419"/>
                <a:gd name="connsiteX7" fmla="*/ 1302599 w 1305814"/>
                <a:gd name="connsiteY7" fmla="*/ 1003650 h 1424419"/>
                <a:gd name="connsiteX8" fmla="*/ 1227376 w 1305814"/>
                <a:gd name="connsiteY8" fmla="*/ 1152027 h 1424419"/>
                <a:gd name="connsiteX9" fmla="*/ 1174235 w 1305814"/>
                <a:gd name="connsiteY9" fmla="*/ 1184756 h 1424419"/>
                <a:gd name="connsiteX10" fmla="*/ 792288 w 1305814"/>
                <a:gd name="connsiteY10" fmla="*/ 1385653 h 1424419"/>
                <a:gd name="connsiteX11" fmla="*/ 522686 w 1305814"/>
                <a:gd name="connsiteY11" fmla="*/ 1384922 h 1424419"/>
                <a:gd name="connsiteX12" fmla="*/ 94302 w 1305814"/>
                <a:gd name="connsiteY12" fmla="*/ 1158755 h 1424419"/>
                <a:gd name="connsiteX13" fmla="*/ 39429 w 1305814"/>
                <a:gd name="connsiteY13" fmla="*/ 1117635 h 1424419"/>
                <a:gd name="connsiteX14" fmla="*/ 667 w 1305814"/>
                <a:gd name="connsiteY14" fmla="*/ 999105 h 1424419"/>
                <a:gd name="connsiteX15" fmla="*/ 0 w 1305814"/>
                <a:gd name="connsiteY15" fmla="*/ 972364 h 1424419"/>
                <a:gd name="connsiteX16" fmla="*/ 2496 w 1305814"/>
                <a:gd name="connsiteY16" fmla="*/ 463106 h 1424419"/>
                <a:gd name="connsiteX17" fmla="*/ 2458 w 1305814"/>
                <a:gd name="connsiteY17" fmla="*/ 429563 h 1424419"/>
                <a:gd name="connsiteX18" fmla="*/ 75248 w 1305814"/>
                <a:gd name="connsiteY18" fmla="*/ 303202 h 1424419"/>
                <a:gd name="connsiteX19" fmla="*/ 106293 w 1305814"/>
                <a:gd name="connsiteY19" fmla="*/ 282597 h 1424419"/>
                <a:gd name="connsiteX20" fmla="*/ 541533 w 1305814"/>
                <a:gd name="connsiteY20" fmla="*/ 38110 h 1424419"/>
                <a:gd name="connsiteX21" fmla="*/ 653528 w 1305814"/>
                <a:gd name="connsiteY21" fmla="*/ 0 h 1424419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7408"/>
                <a:gd name="connsiteX1" fmla="*/ 757287 w 1305814"/>
                <a:gd name="connsiteY1" fmla="*/ 32444 h 1427408"/>
                <a:gd name="connsiteX2" fmla="*/ 1206876 w 1305814"/>
                <a:gd name="connsiteY2" fmla="*/ 284945 h 1427408"/>
                <a:gd name="connsiteX3" fmla="*/ 1237706 w 1305814"/>
                <a:gd name="connsiteY3" fmla="*/ 306775 h 1427408"/>
                <a:gd name="connsiteX4" fmla="*/ 1304420 w 1305814"/>
                <a:gd name="connsiteY4" fmla="*/ 434263 h 1427408"/>
                <a:gd name="connsiteX5" fmla="*/ 1305806 w 1305814"/>
                <a:gd name="connsiteY5" fmla="*/ 519922 h 1427408"/>
                <a:gd name="connsiteX6" fmla="*/ 1301746 w 1305814"/>
                <a:gd name="connsiteY6" fmla="*/ 953747 h 1427408"/>
                <a:gd name="connsiteX7" fmla="*/ 1302599 w 1305814"/>
                <a:gd name="connsiteY7" fmla="*/ 1003650 h 1427408"/>
                <a:gd name="connsiteX8" fmla="*/ 1227376 w 1305814"/>
                <a:gd name="connsiteY8" fmla="*/ 1152027 h 1427408"/>
                <a:gd name="connsiteX9" fmla="*/ 1174235 w 1305814"/>
                <a:gd name="connsiteY9" fmla="*/ 1184756 h 1427408"/>
                <a:gd name="connsiteX10" fmla="*/ 792288 w 1305814"/>
                <a:gd name="connsiteY10" fmla="*/ 1385653 h 1427408"/>
                <a:gd name="connsiteX11" fmla="*/ 517719 w 1305814"/>
                <a:gd name="connsiteY11" fmla="*/ 1389889 h 1427408"/>
                <a:gd name="connsiteX12" fmla="*/ 94302 w 1305814"/>
                <a:gd name="connsiteY12" fmla="*/ 1158755 h 1427408"/>
                <a:gd name="connsiteX13" fmla="*/ 39429 w 1305814"/>
                <a:gd name="connsiteY13" fmla="*/ 1117635 h 1427408"/>
                <a:gd name="connsiteX14" fmla="*/ 667 w 1305814"/>
                <a:gd name="connsiteY14" fmla="*/ 999105 h 1427408"/>
                <a:gd name="connsiteX15" fmla="*/ 0 w 1305814"/>
                <a:gd name="connsiteY15" fmla="*/ 972364 h 1427408"/>
                <a:gd name="connsiteX16" fmla="*/ 2496 w 1305814"/>
                <a:gd name="connsiteY16" fmla="*/ 463106 h 1427408"/>
                <a:gd name="connsiteX17" fmla="*/ 2458 w 1305814"/>
                <a:gd name="connsiteY17" fmla="*/ 429563 h 1427408"/>
                <a:gd name="connsiteX18" fmla="*/ 75248 w 1305814"/>
                <a:gd name="connsiteY18" fmla="*/ 303202 h 1427408"/>
                <a:gd name="connsiteX19" fmla="*/ 106293 w 1305814"/>
                <a:gd name="connsiteY19" fmla="*/ 282597 h 1427408"/>
                <a:gd name="connsiteX20" fmla="*/ 541533 w 1305814"/>
                <a:gd name="connsiteY20" fmla="*/ 38110 h 1427408"/>
                <a:gd name="connsiteX21" fmla="*/ 653528 w 1305814"/>
                <a:gd name="connsiteY21" fmla="*/ 0 h 1427408"/>
                <a:gd name="connsiteX0" fmla="*/ 653528 w 1305814"/>
                <a:gd name="connsiteY0" fmla="*/ 0 h 1421591"/>
                <a:gd name="connsiteX1" fmla="*/ 757287 w 1305814"/>
                <a:gd name="connsiteY1" fmla="*/ 32444 h 1421591"/>
                <a:gd name="connsiteX2" fmla="*/ 1206876 w 1305814"/>
                <a:gd name="connsiteY2" fmla="*/ 284945 h 1421591"/>
                <a:gd name="connsiteX3" fmla="*/ 1237706 w 1305814"/>
                <a:gd name="connsiteY3" fmla="*/ 306775 h 1421591"/>
                <a:gd name="connsiteX4" fmla="*/ 1304420 w 1305814"/>
                <a:gd name="connsiteY4" fmla="*/ 434263 h 1421591"/>
                <a:gd name="connsiteX5" fmla="*/ 1305806 w 1305814"/>
                <a:gd name="connsiteY5" fmla="*/ 519922 h 1421591"/>
                <a:gd name="connsiteX6" fmla="*/ 1301746 w 1305814"/>
                <a:gd name="connsiteY6" fmla="*/ 953747 h 1421591"/>
                <a:gd name="connsiteX7" fmla="*/ 1302599 w 1305814"/>
                <a:gd name="connsiteY7" fmla="*/ 1003650 h 1421591"/>
                <a:gd name="connsiteX8" fmla="*/ 1227376 w 1305814"/>
                <a:gd name="connsiteY8" fmla="*/ 1152027 h 1421591"/>
                <a:gd name="connsiteX9" fmla="*/ 1174235 w 1305814"/>
                <a:gd name="connsiteY9" fmla="*/ 1184756 h 1421591"/>
                <a:gd name="connsiteX10" fmla="*/ 792288 w 1305814"/>
                <a:gd name="connsiteY10" fmla="*/ 1385653 h 1421591"/>
                <a:gd name="connsiteX11" fmla="*/ 502818 w 1305814"/>
                <a:gd name="connsiteY11" fmla="*/ 1379955 h 1421591"/>
                <a:gd name="connsiteX12" fmla="*/ 94302 w 1305814"/>
                <a:gd name="connsiteY12" fmla="*/ 1158755 h 1421591"/>
                <a:gd name="connsiteX13" fmla="*/ 39429 w 1305814"/>
                <a:gd name="connsiteY13" fmla="*/ 1117635 h 1421591"/>
                <a:gd name="connsiteX14" fmla="*/ 667 w 1305814"/>
                <a:gd name="connsiteY14" fmla="*/ 999105 h 1421591"/>
                <a:gd name="connsiteX15" fmla="*/ 0 w 1305814"/>
                <a:gd name="connsiteY15" fmla="*/ 972364 h 1421591"/>
                <a:gd name="connsiteX16" fmla="*/ 2496 w 1305814"/>
                <a:gd name="connsiteY16" fmla="*/ 463106 h 1421591"/>
                <a:gd name="connsiteX17" fmla="*/ 2458 w 1305814"/>
                <a:gd name="connsiteY17" fmla="*/ 429563 h 1421591"/>
                <a:gd name="connsiteX18" fmla="*/ 75248 w 1305814"/>
                <a:gd name="connsiteY18" fmla="*/ 303202 h 1421591"/>
                <a:gd name="connsiteX19" fmla="*/ 106293 w 1305814"/>
                <a:gd name="connsiteY19" fmla="*/ 282597 h 1421591"/>
                <a:gd name="connsiteX20" fmla="*/ 541533 w 1305814"/>
                <a:gd name="connsiteY20" fmla="*/ 38110 h 1421591"/>
                <a:gd name="connsiteX21" fmla="*/ 653528 w 1305814"/>
                <a:gd name="connsiteY21" fmla="*/ 0 h 1421591"/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C98FF29E-FD43-4E94-A279-4BD46F8086AD}"/>
              </a:ext>
            </a:extLst>
          </p:cNvPr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>
            <a:extLst>
              <a:ext uri="{FF2B5EF4-FFF2-40B4-BE49-F238E27FC236}">
                <a16:creationId xmlns:a16="http://schemas.microsoft.com/office/drawing/2014/main" xmlns="" id="{A33C6279-B539-4F0A-92ED-CE904F66F78C}"/>
              </a:ext>
            </a:extLst>
          </p:cNvPr>
          <p:cNvSpPr txBox="1"/>
          <p:nvPr/>
        </p:nvSpPr>
        <p:spPr>
          <a:xfrm>
            <a:off x="1970593" y="375387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C965B1B-7531-47AA-A605-9FA9BE809113}"/>
              </a:ext>
            </a:extLst>
          </p:cNvPr>
          <p:cNvGrpSpPr>
            <a:grpSpLocks/>
          </p:cNvGrpSpPr>
          <p:nvPr/>
        </p:nvGrpSpPr>
        <p:grpSpPr bwMode="auto">
          <a:xfrm>
            <a:off x="5228846" y="2781786"/>
            <a:ext cx="5912235" cy="1284682"/>
            <a:chOff x="722623" y="4577909"/>
            <a:chExt cx="4405629" cy="128564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48F7063-5DB4-425D-BDD1-47FA6703786C}"/>
                </a:ext>
              </a:extLst>
            </p:cNvPr>
            <p:cNvSpPr/>
            <p:nvPr/>
          </p:nvSpPr>
          <p:spPr bwMode="auto">
            <a:xfrm>
              <a:off x="722623" y="5540404"/>
              <a:ext cx="4405629" cy="323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78161C54-51C7-43BB-881B-6919F0945676}"/>
                </a:ext>
              </a:extLst>
            </p:cNvPr>
            <p:cNvSpPr txBox="1"/>
            <p:nvPr/>
          </p:nvSpPr>
          <p:spPr>
            <a:xfrm>
              <a:off x="848025" y="4577909"/>
              <a:ext cx="4203912" cy="10164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自身项目说明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2019-05-08_092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8" y="1264024"/>
            <a:ext cx="9541187" cy="53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6824" y="309282"/>
            <a:ext cx="46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黑龙江省应厅应急厅</a:t>
            </a:r>
            <a:r>
              <a:rPr lang="en-US" altLang="zh-CN" sz="2000" dirty="0" smtClean="0">
                <a:solidFill>
                  <a:srgbClr val="0070C0"/>
                </a:solidFill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</a:rPr>
              <a:t>主页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706</Words>
  <Application>Microsoft Office PowerPoint</Application>
  <PresentationFormat>自定义</PresentationFormat>
  <Paragraphs>83</Paragraphs>
  <Slides>23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Kingku</cp:lastModifiedBy>
  <cp:revision>15</cp:revision>
  <dcterms:created xsi:type="dcterms:W3CDTF">2019-04-17T08:10:02Z</dcterms:created>
  <dcterms:modified xsi:type="dcterms:W3CDTF">2019-05-08T02:16:02Z</dcterms:modified>
</cp:coreProperties>
</file>