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7f43eb9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7f43eb9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44383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44383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443833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443833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443833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443833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443833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443833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443833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443833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43833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43833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xusanduo08/CreateRedux/blob/master/week-show/%E6%89%8B%E5%86%99react-redux%EF%BC%9A1.%E5%9F%BA%E7%A1%80%E7%89%88.md" TargetMode="External"/><Relationship Id="rId4" Type="http://schemas.openxmlformats.org/officeDocument/2006/relationships/hyperlink" Target="https://github.com/xusanduo08/CreateRedux/blob/master/week-show/%E6%89%8B%E5%86%99react-redux%EF%BC%9A2.%E8%BF%9B%E9%98%B6%E7%89%88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手写一个十分精简的react-redux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从</a:t>
            </a:r>
            <a:r>
              <a:rPr lang="zh-CN"/>
              <a:t>数据流说起：为什么react需要redux？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ct只是一个构建页面的工具，而非一个框架。react自身并不带有数据流处理方案，其自身只有一个单向数据流，数据只能从祖先组件流向后代组件，兄弟组件之间的通信只能通过状态提升实现，这在项目中显然是没法忍受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于是，redux就应运而生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redux解决了哪些问题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redux将数据统一保存到store中，并规定数据的修改只能通过特定的操作完成，这使得数据的不会被随意修改，修改可追溯，方便预测，并且由于有了统一的数据中心store，组件之间的通信可以顺利完成。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50" y="2463900"/>
            <a:ext cx="2324050" cy="21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94450" y="262082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数据现在存储于store中，页面仅作为展示容器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或者说，页面由数据驱动展示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1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有了redux后页面的工作方式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660400" y="1285875"/>
            <a:ext cx="33123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组件通过getState()从store中获取数据，同时通过subscribe()方法订阅store的变化，这样store发生变化后组件能及时感知到。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组件对数据的修改通过dispatch(action)来实现；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action是一个js对象，描述了需要对state做的修改；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reducer会接收到action，根据action的类型及数据处理后返回最新的state并更新到store中存储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1152475"/>
            <a:ext cx="5601527" cy="303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2800" y="68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数据流修改的流程：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26" y="1266250"/>
            <a:ext cx="7762776" cy="30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如何在react组件中使用redux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B7B7B7"/>
                </a:solidFill>
              </a:rPr>
              <a:t>根据store的使用方法，我们要想在react组件中使用redux，首先，需要能获取到store，这样组件才能获取到store中存储的数据；其次，组件要订阅到store中，这样store中数据发生变化组件可以实时更新。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zh-CN" sz="1400">
                <a:solidFill>
                  <a:srgbClr val="B7B7B7"/>
                </a:solidFill>
              </a:rPr>
              <a:t>组件要能获取到store，或者能获取到store中存储的state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zh-CN" sz="1400">
                <a:solidFill>
                  <a:srgbClr val="B7B7B7"/>
                </a:solidFill>
              </a:rPr>
              <a:t>组件要订阅到store上，state更新时组件可以实时更新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zh-CN" sz="1400">
                <a:solidFill>
                  <a:srgbClr val="B7B7B7"/>
                </a:solidFill>
              </a:rPr>
              <a:t>要有reducer处理方法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B7B7B7"/>
                </a:solidFill>
              </a:rPr>
              <a:t>react-redux已经帮我们完成了上面这些事情，Provider会将store放入到上下文中供子组件使用，此外根组件包裹在Provider中，然后对于要使用store中数据的组件，需要用connect()方法处理下：</a:t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349625" y="3484625"/>
            <a:ext cx="30429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&lt;Provider store={store}&gt;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	&lt;App /&gt;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7B7B7"/>
                </a:solidFill>
              </a:rPr>
              <a:t>&lt;/Provider&gt;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57650" y="3518200"/>
            <a:ext cx="35829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class App extends Component{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	</a:t>
            </a:r>
            <a:r>
              <a:rPr lang="zh-CN">
                <a:solidFill>
                  <a:srgbClr val="CCCCCC"/>
                </a:solidFill>
              </a:rPr>
              <a:t>...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}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export default connect()(App)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动手写一个react-redux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先看Provider：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Provider主要功能时将store放入上下文。实现起来比较简单：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49675" y="2247825"/>
            <a:ext cx="59091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const Context = React.createContext(null); // 公共上下文，所有组件共享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class Provider extends Component{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	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    render(){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	return (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    &lt;Context.Provider store={store}&gt;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	   {this.props.children}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 	    &lt;/Context.Provider&gt;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    }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CCCC"/>
                </a:solidFill>
              </a:rPr>
              <a:t>}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connect方法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参看：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u="sng">
                <a:solidFill>
                  <a:schemeClr val="hlink"/>
                </a:solidFill>
                <a:hlinkClick r:id="rId3"/>
              </a:rPr>
              <a:t>手写react-redux：1.基础版.md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u="sng">
                <a:solidFill>
                  <a:schemeClr val="hlink"/>
                </a:solidFill>
                <a:hlinkClick r:id="rId4"/>
              </a:rPr>
              <a:t>手写react-redux：2.进阶版.md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