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CCB77-D350-4636-BE09-40CEFCF7FCDE}" v="5" dt="2021-06-05T15:56:51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5175" autoAdjust="0"/>
  </p:normalViewPr>
  <p:slideViewPr>
    <p:cSldViewPr snapToGrid="0">
      <p:cViewPr>
        <p:scale>
          <a:sx n="66" d="100"/>
          <a:sy n="66" d="100"/>
        </p:scale>
        <p:origin x="610" y="401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 Song" userId="f62a1c8af67ee7cc" providerId="LiveId" clId="{EA5CCB77-D350-4636-BE09-40CEFCF7FCDE}"/>
    <pc:docChg chg="undo custSel addSld delSld modSld sldOrd">
      <pc:chgData name="HSU Song" userId="f62a1c8af67ee7cc" providerId="LiveId" clId="{EA5CCB77-D350-4636-BE09-40CEFCF7FCDE}" dt="2021-06-05T15:57:08.939" v="40" actId="1076"/>
      <pc:docMkLst>
        <pc:docMk/>
      </pc:docMkLst>
      <pc:sldChg chg="addSp delSp modSp mod">
        <pc:chgData name="HSU Song" userId="f62a1c8af67ee7cc" providerId="LiveId" clId="{EA5CCB77-D350-4636-BE09-40CEFCF7FCDE}" dt="2021-06-05T15:31:50.757" v="13" actId="1076"/>
        <pc:sldMkLst>
          <pc:docMk/>
          <pc:sldMk cId="3947322263" sldId="256"/>
        </pc:sldMkLst>
        <pc:picChg chg="del">
          <ac:chgData name="HSU Song" userId="f62a1c8af67ee7cc" providerId="LiveId" clId="{EA5CCB77-D350-4636-BE09-40CEFCF7FCDE}" dt="2021-06-05T15:31:36.867" v="5" actId="478"/>
          <ac:picMkLst>
            <pc:docMk/>
            <pc:sldMk cId="3947322263" sldId="256"/>
            <ac:picMk id="5" creationId="{CBBA4698-B3EA-43A6-A26A-3918F34853B2}"/>
          </ac:picMkLst>
        </pc:picChg>
        <pc:picChg chg="add mod">
          <ac:chgData name="HSU Song" userId="f62a1c8af67ee7cc" providerId="LiveId" clId="{EA5CCB77-D350-4636-BE09-40CEFCF7FCDE}" dt="2021-06-05T15:31:50.757" v="13" actId="1076"/>
          <ac:picMkLst>
            <pc:docMk/>
            <pc:sldMk cId="3947322263" sldId="256"/>
            <ac:picMk id="7" creationId="{88D2298A-3C27-4937-A0A5-3D51F1E71B41}"/>
          </ac:picMkLst>
        </pc:picChg>
      </pc:sldChg>
      <pc:sldChg chg="del">
        <pc:chgData name="HSU Song" userId="f62a1c8af67ee7cc" providerId="LiveId" clId="{EA5CCB77-D350-4636-BE09-40CEFCF7FCDE}" dt="2021-06-05T15:31:38.233" v="6" actId="47"/>
        <pc:sldMkLst>
          <pc:docMk/>
          <pc:sldMk cId="3032339631" sldId="258"/>
        </pc:sldMkLst>
      </pc:sldChg>
      <pc:sldChg chg="del">
        <pc:chgData name="HSU Song" userId="f62a1c8af67ee7cc" providerId="LiveId" clId="{EA5CCB77-D350-4636-BE09-40CEFCF7FCDE}" dt="2021-06-05T15:31:39.814" v="7" actId="47"/>
        <pc:sldMkLst>
          <pc:docMk/>
          <pc:sldMk cId="153152440" sldId="259"/>
        </pc:sldMkLst>
      </pc:sldChg>
      <pc:sldChg chg="del">
        <pc:chgData name="HSU Song" userId="f62a1c8af67ee7cc" providerId="LiveId" clId="{EA5CCB77-D350-4636-BE09-40CEFCF7FCDE}" dt="2021-06-05T15:31:40.293" v="8" actId="47"/>
        <pc:sldMkLst>
          <pc:docMk/>
          <pc:sldMk cId="3824239305" sldId="260"/>
        </pc:sldMkLst>
      </pc:sldChg>
      <pc:sldChg chg="del">
        <pc:chgData name="HSU Song" userId="f62a1c8af67ee7cc" providerId="LiveId" clId="{EA5CCB77-D350-4636-BE09-40CEFCF7FCDE}" dt="2021-06-05T15:31:40.848" v="9" actId="47"/>
        <pc:sldMkLst>
          <pc:docMk/>
          <pc:sldMk cId="3815138648" sldId="261"/>
        </pc:sldMkLst>
      </pc:sldChg>
      <pc:sldChg chg="addSp delSp modSp new mod ord">
        <pc:chgData name="HSU Song" userId="f62a1c8af67ee7cc" providerId="LiveId" clId="{EA5CCB77-D350-4636-BE09-40CEFCF7FCDE}" dt="2021-06-05T15:57:08.939" v="40" actId="1076"/>
        <pc:sldMkLst>
          <pc:docMk/>
          <pc:sldMk cId="2746805520" sldId="262"/>
        </pc:sldMkLst>
        <pc:picChg chg="add mod">
          <ac:chgData name="HSU Song" userId="f62a1c8af67ee7cc" providerId="LiveId" clId="{EA5CCB77-D350-4636-BE09-40CEFCF7FCDE}" dt="2021-06-05T15:57:08.939" v="40" actId="1076"/>
          <ac:picMkLst>
            <pc:docMk/>
            <pc:sldMk cId="2746805520" sldId="262"/>
            <ac:picMk id="3" creationId="{FC885F41-3651-4FF8-BB82-052671F7AA12}"/>
          </ac:picMkLst>
        </pc:picChg>
        <pc:picChg chg="add del mod">
          <ac:chgData name="HSU Song" userId="f62a1c8af67ee7cc" providerId="LiveId" clId="{EA5CCB77-D350-4636-BE09-40CEFCF7FCDE}" dt="2021-06-05T15:56:40.925" v="33" actId="478"/>
          <ac:picMkLst>
            <pc:docMk/>
            <pc:sldMk cId="2746805520" sldId="262"/>
            <ac:picMk id="5" creationId="{2F5281F7-D8AE-4660-97BA-187EA9E7FB3A}"/>
          </ac:picMkLst>
        </pc:picChg>
        <pc:picChg chg="add mod">
          <ac:chgData name="HSU Song" userId="f62a1c8af67ee7cc" providerId="LiveId" clId="{EA5CCB77-D350-4636-BE09-40CEFCF7FCDE}" dt="2021-06-05T15:57:02.738" v="39" actId="1076"/>
          <ac:picMkLst>
            <pc:docMk/>
            <pc:sldMk cId="2746805520" sldId="262"/>
            <ac:picMk id="7" creationId="{31EB689A-6246-4326-B5B4-489D7CF0E59A}"/>
          </ac:picMkLst>
        </pc:picChg>
      </pc:sldChg>
      <pc:sldChg chg="addSp modSp new mod">
        <pc:chgData name="HSU Song" userId="f62a1c8af67ee7cc" providerId="LiveId" clId="{EA5CCB77-D350-4636-BE09-40CEFCF7FCDE}" dt="2021-06-05T15:37:59.323" v="32" actId="962"/>
        <pc:sldMkLst>
          <pc:docMk/>
          <pc:sldMk cId="3656438239" sldId="263"/>
        </pc:sldMkLst>
        <pc:picChg chg="add mod">
          <ac:chgData name="HSU Song" userId="f62a1c8af67ee7cc" providerId="LiveId" clId="{EA5CCB77-D350-4636-BE09-40CEFCF7FCDE}" dt="2021-06-05T15:37:59.323" v="32" actId="962"/>
          <ac:picMkLst>
            <pc:docMk/>
            <pc:sldMk cId="3656438239" sldId="263"/>
            <ac:picMk id="3" creationId="{BB19D3A3-8840-4B1C-B2EE-FACD54A2BC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5F7BA-3B8F-4957-80F0-1677B9A3C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06A419-9297-4405-80BA-274469D0F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C3282-82D0-42AA-9D9D-FA514255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32A-935A-4C2E-A76D-C65019E913D5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A701F-842E-4782-B3D9-48C6CE16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F01E0-14A4-4650-B8A7-99BA9126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AF53-F4ED-4DF7-B459-BD164DDB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E684-1F22-466D-8A3E-64BF9D60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E7F04-90BC-40E8-9D28-236F3E0BC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067BF-5311-43B7-8EC3-A1188A5F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32A-935A-4C2E-A76D-C65019E913D5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75EF5-7BC0-4E29-8A63-FD2F92C8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C5D94-B544-46B2-8063-E1A39CEF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AF53-F4ED-4DF7-B459-BD164DDB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2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2C823-7407-430B-A109-0866D559E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5F1DA-8D73-4C06-8985-DBB107259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69221-F96E-4D81-A9EE-B5F081C3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32A-935A-4C2E-A76D-C65019E913D5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9DC13-881A-4411-90CD-B58C0C57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16EBF-BD57-4A13-88AA-9AA40B5E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AF53-F4ED-4DF7-B459-BD164DDB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0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D9CDC-1D29-4563-B14C-982988B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A796D-1E8F-4DA3-BBA7-258E6AD4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D2C8D-61C8-41C7-A43F-CD4643C3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32A-935A-4C2E-A76D-C65019E913D5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B7181-C542-4333-834A-63809EB3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52800-168E-4439-A487-64CBF1D4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AF53-F4ED-4DF7-B459-BD164DDB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9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B0730-1F7E-42A0-A17F-008F7909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67E65-1E41-46D1-AD9F-5CD074F1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83D56-30E9-4EC4-ADFA-92212464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32A-935A-4C2E-A76D-C65019E913D5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2D298-2217-4878-8450-3DA578A2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BE027-7A7A-49DD-ADDC-5C825E35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AF53-F4ED-4DF7-B459-BD164DDB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1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0380D-0685-470C-BDFE-6DFD42E3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416FC-0A93-490D-85EF-787045CC5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45191-F2C6-495F-8BA2-FF82248D4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0CD5F-9421-4189-ABDB-122DDA54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32A-935A-4C2E-A76D-C65019E913D5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69224-99E1-4BBB-B298-28431126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09274-B271-415D-B77A-DF6A6EBD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AF53-F4ED-4DF7-B459-BD164DDB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7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B300C-9F29-40EB-97C0-42B8A2E2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F22F2-FBFF-4E7A-A124-EFB3C311E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07CCF-AD10-4FC6-89B8-8C5B4FFC1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781A51-EEE9-41C8-BA3F-ACDA85585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62431D-C31E-4E92-8F2C-F237A0FC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5C420B-F2EF-47BF-95FB-D911030C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32A-935A-4C2E-A76D-C65019E913D5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F8135A-F90A-4FCF-B507-2AEC9EC0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59C5A-A0D7-439E-824F-27A00C30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AF53-F4ED-4DF7-B459-BD164DDB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74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F9E8C-3DF4-4BC0-B8A7-6106E74D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EE4CE6-F744-449D-9725-2A937DD7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32A-935A-4C2E-A76D-C65019E913D5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862C43-C81F-496E-B6B5-FCE24957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87ED08-B53D-4DCF-9B09-798BAFCA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AF53-F4ED-4DF7-B459-BD164DDB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2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A69A1E-9523-4751-87BC-8BFD716D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32A-935A-4C2E-A76D-C65019E913D5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3D401-0E38-4116-A3A6-3AB9843B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CA1D7A-2BC6-4F5B-821C-A64B556A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AF53-F4ED-4DF7-B459-BD164DDB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16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9740D-EF29-427F-96FB-75E33C04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63832-6F7A-4549-8AD0-6A85652F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C84F50-A8FC-4FBA-962D-6B578F543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FFB9E-5522-4D12-BF44-D626D3AE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32A-935A-4C2E-A76D-C65019E913D5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FF54E-9742-4805-BC36-AA5F33AE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1974C-1FC0-44CC-B9B5-118CE830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AF53-F4ED-4DF7-B459-BD164DDB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8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C524C-35CD-4F87-9CDD-42502877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900EA2-F4A2-4E0C-B310-7CD9C0288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18B870-E6D2-43FF-9F97-1291921E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DBB1E-EA2C-49A5-95F6-4D3ACB32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32A-935A-4C2E-A76D-C65019E913D5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AE209-7262-4430-AD50-6ECC9E33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D419C7-837F-4E09-9DD6-660782AB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AF53-F4ED-4DF7-B459-BD164DDB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7F5484-0688-4F81-B801-6AACB724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6A754-0B59-4879-8182-D37B8330D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5DFA6-BAD5-4920-AC88-551DC97F3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FC32A-935A-4C2E-A76D-C65019E913D5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BF18B-CCE1-4251-8793-2526427F6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585F5-2244-4823-A8C2-0FAC8AB23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AF53-F4ED-4DF7-B459-BD164DDB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63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88D2298A-3C27-4937-A0A5-3D51F1E71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310" y="-459360"/>
            <a:ext cx="12192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2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, 工程绘图&#10;&#10;描述已自动生成">
            <a:extLst>
              <a:ext uri="{FF2B5EF4-FFF2-40B4-BE49-F238E27FC236}">
                <a16:creationId xmlns:a16="http://schemas.microsoft.com/office/drawing/2014/main" id="{FC885F41-3651-4FF8-BB82-052671F7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7841" y="46298"/>
            <a:ext cx="9696786" cy="6858000"/>
          </a:xfrm>
          <a:prstGeom prst="rect">
            <a:avLst/>
          </a:prstGeom>
        </p:spPr>
      </p:pic>
      <p:pic>
        <p:nvPicPr>
          <p:cNvPr id="7" name="图片 6" descr="图片包含 游戏机, 桌子&#10;&#10;描述已自动生成">
            <a:extLst>
              <a:ext uri="{FF2B5EF4-FFF2-40B4-BE49-F238E27FC236}">
                <a16:creationId xmlns:a16="http://schemas.microsoft.com/office/drawing/2014/main" id="{31EB689A-6246-4326-B5B4-489D7CF0E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54" y="2938388"/>
            <a:ext cx="6660095" cy="34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0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BB19D3A3-8840-4B1C-B2EE-FACD54A2B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5" y="36759"/>
            <a:ext cx="9696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HSU Song</dc:creator>
  <cp:lastModifiedBy>HSU Song</cp:lastModifiedBy>
  <cp:revision>2</cp:revision>
  <dcterms:created xsi:type="dcterms:W3CDTF">2021-06-05T14:56:40Z</dcterms:created>
  <dcterms:modified xsi:type="dcterms:W3CDTF">2021-06-05T15:57:09Z</dcterms:modified>
</cp:coreProperties>
</file>