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1984" r:id="rId2"/>
    <p:sldId id="1507" r:id="rId3"/>
    <p:sldId id="1656" r:id="rId4"/>
    <p:sldId id="1657" r:id="rId5"/>
    <p:sldId id="1732" r:id="rId6"/>
    <p:sldId id="198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B431-BF9D-4268-A494-4DD4B340763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A8D5C-1EA4-457F-8912-893E96F34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7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7595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141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4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168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305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0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811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7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18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01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7386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9647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4824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103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629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1683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571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431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4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5121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433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770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558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242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7660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0963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701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30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967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6499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12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5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4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" Type="http://schemas.openxmlformats.org/officeDocument/2006/relationships/tags" Target="../tags/tag8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slideLayout" Target="../slideLayouts/slideLayout43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SlideNumber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1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29" name="PA_文本框 2"/>
          <p:cNvSpPr txBox="1"/>
          <p:nvPr>
            <p:custDataLst>
              <p:tags r:id="rId2"/>
            </p:custDataLst>
          </p:nvPr>
        </p:nvSpPr>
        <p:spPr>
          <a:xfrm>
            <a:off x="4330212" y="1556793"/>
            <a:ext cx="37750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5467"/>
            <a:r>
              <a:rPr lang="en-US" altLang="zh-CN" sz="13800" dirty="0">
                <a:solidFill>
                  <a:srgbClr val="237DB9"/>
                </a:solidFill>
                <a:latin typeface="Bebas" pitchFamily="2" charset="0"/>
              </a:rPr>
              <a:t>IELTS</a:t>
            </a:r>
            <a:endParaRPr lang="zh-CN" altLang="en-US" sz="13800" dirty="0">
              <a:solidFill>
                <a:srgbClr val="F19B14"/>
              </a:solidFill>
              <a:latin typeface="Bebas" pitchFamily="2" charset="0"/>
            </a:endParaRPr>
          </a:p>
        </p:txBody>
      </p:sp>
      <p:sp>
        <p:nvSpPr>
          <p:cNvPr id="30" name="PA_文本框 4"/>
          <p:cNvSpPr txBox="1"/>
          <p:nvPr>
            <p:custDataLst>
              <p:tags r:id="rId3"/>
            </p:custDataLst>
          </p:nvPr>
        </p:nvSpPr>
        <p:spPr>
          <a:xfrm>
            <a:off x="3720630" y="3750133"/>
            <a:ext cx="4994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5467"/>
            <a:r>
              <a:rPr lang="en-US" altLang="zh-CN" sz="4800" b="1" dirty="0">
                <a:ln w="12700">
                  <a:noFill/>
                  <a:prstDash val="solid"/>
                </a:ln>
                <a:solidFill>
                  <a:srgbClr val="CC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Speaking Paper</a:t>
            </a:r>
            <a:endParaRPr lang="zh-CN" altLang="en-US" sz="4800" dirty="0">
              <a:ln w="12700">
                <a:noFill/>
                <a:prstDash val="solid"/>
              </a:ln>
              <a:solidFill>
                <a:srgbClr val="15AA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PA_直接连接符 30"/>
          <p:cNvCxnSpPr/>
          <p:nvPr>
            <p:custDataLst>
              <p:tags r:id="rId4"/>
            </p:custDataLst>
          </p:nvPr>
        </p:nvCxnSpPr>
        <p:spPr>
          <a:xfrm>
            <a:off x="3963162" y="3717032"/>
            <a:ext cx="450910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_矩形 31"/>
          <p:cNvSpPr/>
          <p:nvPr>
            <p:custDataLst>
              <p:tags r:id="rId5"/>
            </p:custDataLst>
          </p:nvPr>
        </p:nvSpPr>
        <p:spPr>
          <a:xfrm>
            <a:off x="4033627" y="4531187"/>
            <a:ext cx="43681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5467"/>
            <a:r>
              <a:rPr lang="en-US" altLang="zh-CN" sz="1000" dirty="0">
                <a:solidFill>
                  <a:srgbClr val="262626">
                    <a:lumMod val="25000"/>
                    <a:lumOff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Ash Xu 2018-11-7</a:t>
            </a:r>
          </a:p>
        </p:txBody>
      </p:sp>
    </p:spTree>
    <p:extLst>
      <p:ext uri="{BB962C8B-B14F-4D97-AF65-F5344CB8AC3E}">
        <p14:creationId xmlns:p14="http://schemas.microsoft.com/office/powerpoint/2010/main" val="161150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33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33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33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A_矩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9434" y="1464734"/>
            <a:ext cx="1570567" cy="751417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01" name="PA_任意多边形 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-4234" y="1993900"/>
            <a:ext cx="973667" cy="1727200"/>
          </a:xfrm>
          <a:custGeom>
            <a:avLst/>
            <a:gdLst/>
            <a:ahLst/>
            <a:cxnLst>
              <a:cxn ang="0">
                <a:pos x="460" y="460"/>
              </a:cxn>
              <a:cxn ang="0">
                <a:pos x="460" y="816"/>
              </a:cxn>
              <a:cxn ang="0">
                <a:pos x="0" y="357"/>
              </a:cxn>
              <a:cxn ang="0">
                <a:pos x="0" y="0"/>
              </a:cxn>
              <a:cxn ang="0">
                <a:pos x="460" y="460"/>
              </a:cxn>
            </a:cxnLst>
            <a:rect l="0" t="0" r="r" b="b"/>
            <a:pathLst>
              <a:path w="460" h="816">
                <a:moveTo>
                  <a:pt x="460" y="460"/>
                </a:moveTo>
                <a:lnTo>
                  <a:pt x="460" y="816"/>
                </a:lnTo>
                <a:lnTo>
                  <a:pt x="0" y="357"/>
                </a:lnTo>
                <a:lnTo>
                  <a:pt x="0" y="0"/>
                </a:lnTo>
                <a:lnTo>
                  <a:pt x="460" y="4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02" name="PA_矩形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9434" y="1460500"/>
            <a:ext cx="4008967" cy="755651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03" name="PA_矩形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9434" y="2216152"/>
            <a:ext cx="1570567" cy="751417"/>
          </a:xfrm>
          <a:prstGeom prst="homePlat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04" name="PA_矩形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69434" y="2967567"/>
            <a:ext cx="1570567" cy="753533"/>
          </a:xfrm>
          <a:prstGeom prst="homePlat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05" name="PA_矩形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9434" y="3721101"/>
            <a:ext cx="1570567" cy="751417"/>
          </a:xfrm>
          <a:prstGeom prst="homePlat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06" name="PA_矩形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69434" y="4472517"/>
            <a:ext cx="1570567" cy="755651"/>
          </a:xfrm>
          <a:prstGeom prst="homePlate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07" name="PA_矩形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69434" y="5228167"/>
            <a:ext cx="1570567" cy="755651"/>
          </a:xfrm>
          <a:prstGeom prst="homePlate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09" name="PA_任意多边形 13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-4234" y="1242485"/>
            <a:ext cx="973667" cy="17250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60"/>
              </a:cxn>
              <a:cxn ang="0">
                <a:pos x="460" y="815"/>
              </a:cxn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460" h="815">
                <a:moveTo>
                  <a:pt x="0" y="0"/>
                </a:moveTo>
                <a:lnTo>
                  <a:pt x="460" y="460"/>
                </a:lnTo>
                <a:lnTo>
                  <a:pt x="460" y="815"/>
                </a:ln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10" name="PA_任意多边形 14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-4234" y="486834"/>
            <a:ext cx="973667" cy="1729317"/>
          </a:xfrm>
          <a:custGeom>
            <a:avLst/>
            <a:gdLst/>
            <a:ahLst/>
            <a:cxnLst>
              <a:cxn ang="0">
                <a:pos x="460" y="460"/>
              </a:cxn>
              <a:cxn ang="0">
                <a:pos x="460" y="817"/>
              </a:cxn>
              <a:cxn ang="0">
                <a:pos x="0" y="357"/>
              </a:cxn>
              <a:cxn ang="0">
                <a:pos x="0" y="0"/>
              </a:cxn>
              <a:cxn ang="0">
                <a:pos x="460" y="460"/>
              </a:cxn>
            </a:cxnLst>
            <a:rect l="0" t="0" r="r" b="b"/>
            <a:pathLst>
              <a:path w="460" h="817">
                <a:moveTo>
                  <a:pt x="460" y="460"/>
                </a:moveTo>
                <a:lnTo>
                  <a:pt x="460" y="817"/>
                </a:lnTo>
                <a:lnTo>
                  <a:pt x="0" y="357"/>
                </a:lnTo>
                <a:lnTo>
                  <a:pt x="0" y="0"/>
                </a:lnTo>
                <a:lnTo>
                  <a:pt x="460" y="4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11" name="PA_任意多边形 1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-4234" y="2749551"/>
            <a:ext cx="973667" cy="17229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59"/>
              </a:cxn>
              <a:cxn ang="0">
                <a:pos x="460" y="814"/>
              </a:cxn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460" h="814">
                <a:moveTo>
                  <a:pt x="0" y="0"/>
                </a:moveTo>
                <a:lnTo>
                  <a:pt x="460" y="459"/>
                </a:lnTo>
                <a:lnTo>
                  <a:pt x="460" y="814"/>
                </a:ln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12" name="PA_任意多边形 16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-4234" y="3500967"/>
            <a:ext cx="973667" cy="1727200"/>
          </a:xfrm>
          <a:custGeom>
            <a:avLst/>
            <a:gdLst/>
            <a:ahLst/>
            <a:cxnLst>
              <a:cxn ang="0">
                <a:pos x="460" y="459"/>
              </a:cxn>
              <a:cxn ang="0">
                <a:pos x="460" y="816"/>
              </a:cxn>
              <a:cxn ang="0">
                <a:pos x="0" y="356"/>
              </a:cxn>
              <a:cxn ang="0">
                <a:pos x="0" y="0"/>
              </a:cxn>
              <a:cxn ang="0">
                <a:pos x="460" y="459"/>
              </a:cxn>
            </a:cxnLst>
            <a:rect l="0" t="0" r="r" b="b"/>
            <a:pathLst>
              <a:path w="460" h="816">
                <a:moveTo>
                  <a:pt x="460" y="459"/>
                </a:moveTo>
                <a:lnTo>
                  <a:pt x="460" y="816"/>
                </a:lnTo>
                <a:lnTo>
                  <a:pt x="0" y="356"/>
                </a:lnTo>
                <a:lnTo>
                  <a:pt x="0" y="0"/>
                </a:lnTo>
                <a:lnTo>
                  <a:pt x="460" y="45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4114" name="PA_任意多边形 1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4234" y="4254500"/>
            <a:ext cx="973667" cy="17293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60"/>
              </a:cxn>
              <a:cxn ang="0">
                <a:pos x="460" y="817"/>
              </a:cxn>
              <a:cxn ang="0">
                <a:pos x="0" y="357"/>
              </a:cxn>
              <a:cxn ang="0">
                <a:pos x="0" y="0"/>
              </a:cxn>
            </a:cxnLst>
            <a:rect l="0" t="0" r="r" b="b"/>
            <a:pathLst>
              <a:path w="460" h="817">
                <a:moveTo>
                  <a:pt x="0" y="0"/>
                </a:moveTo>
                <a:lnTo>
                  <a:pt x="460" y="460"/>
                </a:lnTo>
                <a:lnTo>
                  <a:pt x="460" y="817"/>
                </a:lnTo>
                <a:lnTo>
                  <a:pt x="0" y="3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15" name="PA_矩形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299160" y="1460500"/>
            <a:ext cx="892841" cy="7556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16" name="PA_矩形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299160" y="2216152"/>
            <a:ext cx="892841" cy="75141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17" name="PA_矩形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99160" y="2967567"/>
            <a:ext cx="892841" cy="75353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18" name="PA_矩形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299160" y="3721101"/>
            <a:ext cx="892841" cy="75141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19" name="PA_矩形 1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299160" y="4472517"/>
            <a:ext cx="892841" cy="75565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20" name="PA_矩形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299160" y="5228167"/>
            <a:ext cx="892841" cy="755651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grpSp>
        <p:nvGrpSpPr>
          <p:cNvPr id="28" name="Group 100"/>
          <p:cNvGrpSpPr/>
          <p:nvPr/>
        </p:nvGrpSpPr>
        <p:grpSpPr>
          <a:xfrm>
            <a:off x="6604001" y="1861474"/>
            <a:ext cx="3456420" cy="535417"/>
            <a:chOff x="1315498" y="1113764"/>
            <a:chExt cx="2592315" cy="401562"/>
          </a:xfrm>
        </p:grpSpPr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1315499" y="1113764"/>
              <a:ext cx="72255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237DB9"/>
                  </a:solidFill>
                  <a:latin typeface="Roboto Condensed"/>
                </a:rPr>
                <a:t>Introduction</a:t>
              </a:r>
            </a:p>
          </p:txBody>
        </p:sp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1315498" y="1361485"/>
              <a:ext cx="2592315" cy="15384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Basic information about Speaking Paper</a:t>
              </a:r>
            </a:p>
          </p:txBody>
        </p:sp>
      </p:grpSp>
      <p:sp>
        <p:nvSpPr>
          <p:cNvPr id="31" name="Text Placeholder 3"/>
          <p:cNvSpPr txBox="1">
            <a:spLocks/>
          </p:cNvSpPr>
          <p:nvPr/>
        </p:nvSpPr>
        <p:spPr>
          <a:xfrm>
            <a:off x="5493218" y="1801885"/>
            <a:ext cx="795089" cy="98488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6400" dirty="0">
                <a:solidFill>
                  <a:srgbClr val="237DB9"/>
                </a:solidFill>
                <a:latin typeface="Roboto Condensed"/>
              </a:rPr>
              <a:t>01</a:t>
            </a:r>
          </a:p>
        </p:txBody>
      </p:sp>
      <p:grpSp>
        <p:nvGrpSpPr>
          <p:cNvPr id="32" name="Group 104"/>
          <p:cNvGrpSpPr/>
          <p:nvPr/>
        </p:nvGrpSpPr>
        <p:grpSpPr>
          <a:xfrm>
            <a:off x="6604001" y="2826085"/>
            <a:ext cx="3456420" cy="535416"/>
            <a:chOff x="1315498" y="1113764"/>
            <a:chExt cx="2592315" cy="401562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1315499" y="1113764"/>
              <a:ext cx="61074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15AA96"/>
                  </a:solidFill>
                  <a:latin typeface="Roboto Condensed"/>
                </a:rPr>
                <a:t>Procedure</a:t>
              </a:r>
            </a:p>
          </p:txBody>
        </p:sp>
        <p:sp>
          <p:nvSpPr>
            <p:cNvPr id="34" name="Text Placeholder 3"/>
            <p:cNvSpPr txBox="1">
              <a:spLocks/>
            </p:cNvSpPr>
            <p:nvPr/>
          </p:nvSpPr>
          <p:spPr>
            <a:xfrm>
              <a:off x="1315498" y="1361485"/>
              <a:ext cx="2592315" cy="15384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Description of Steps of Test</a:t>
              </a:r>
            </a:p>
          </p:txBody>
        </p:sp>
      </p:grpSp>
      <p:sp>
        <p:nvSpPr>
          <p:cNvPr id="35" name="Text Placeholder 3"/>
          <p:cNvSpPr txBox="1">
            <a:spLocks/>
          </p:cNvSpPr>
          <p:nvPr/>
        </p:nvSpPr>
        <p:spPr>
          <a:xfrm>
            <a:off x="5493218" y="2766498"/>
            <a:ext cx="795089" cy="98488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6400" dirty="0">
                <a:solidFill>
                  <a:srgbClr val="15AA96"/>
                </a:solidFill>
                <a:latin typeface="Roboto Condensed"/>
              </a:rPr>
              <a:t>02</a:t>
            </a:r>
          </a:p>
        </p:txBody>
      </p:sp>
      <p:grpSp>
        <p:nvGrpSpPr>
          <p:cNvPr id="36" name="Group 108"/>
          <p:cNvGrpSpPr/>
          <p:nvPr/>
        </p:nvGrpSpPr>
        <p:grpSpPr>
          <a:xfrm>
            <a:off x="6645835" y="3820548"/>
            <a:ext cx="3456420" cy="525776"/>
            <a:chOff x="1315498" y="1113764"/>
            <a:chExt cx="2592315" cy="394332"/>
          </a:xfrm>
        </p:grpSpPr>
        <p:sp>
          <p:nvSpPr>
            <p:cNvPr id="37" name="Text Placeholder 3"/>
            <p:cNvSpPr txBox="1">
              <a:spLocks/>
            </p:cNvSpPr>
            <p:nvPr/>
          </p:nvSpPr>
          <p:spPr>
            <a:xfrm>
              <a:off x="1315499" y="1113764"/>
              <a:ext cx="693700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9BB955"/>
                  </a:solidFill>
                  <a:latin typeface="Roboto Condensed"/>
                </a:rPr>
                <a:t>Preparation</a:t>
              </a:r>
            </a:p>
          </p:txBody>
        </p:sp>
        <p:sp>
          <p:nvSpPr>
            <p:cNvPr id="38" name="Text Placeholder 3"/>
            <p:cNvSpPr txBox="1">
              <a:spLocks/>
            </p:cNvSpPr>
            <p:nvPr/>
          </p:nvSpPr>
          <p:spPr>
            <a:xfrm>
              <a:off x="1315498" y="1354255"/>
              <a:ext cx="2592315" cy="15384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Tips for getting for ready for the talk</a:t>
              </a:r>
            </a:p>
          </p:txBody>
        </p:sp>
      </p:grpSp>
      <p:sp>
        <p:nvSpPr>
          <p:cNvPr id="39" name="Text Placeholder 3"/>
          <p:cNvSpPr txBox="1">
            <a:spLocks/>
          </p:cNvSpPr>
          <p:nvPr/>
        </p:nvSpPr>
        <p:spPr>
          <a:xfrm>
            <a:off x="5493218" y="3749246"/>
            <a:ext cx="795089" cy="98488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6400" dirty="0">
                <a:solidFill>
                  <a:srgbClr val="9BB955"/>
                </a:solidFill>
                <a:latin typeface="Roboto Condensed"/>
              </a:rPr>
              <a:t>03</a:t>
            </a:r>
          </a:p>
        </p:txBody>
      </p:sp>
      <p:grpSp>
        <p:nvGrpSpPr>
          <p:cNvPr id="40" name="Group 112"/>
          <p:cNvGrpSpPr/>
          <p:nvPr/>
        </p:nvGrpSpPr>
        <p:grpSpPr>
          <a:xfrm>
            <a:off x="6604001" y="4809989"/>
            <a:ext cx="3456420" cy="651939"/>
            <a:chOff x="1315498" y="1113764"/>
            <a:chExt cx="2592315" cy="488954"/>
          </a:xfrm>
        </p:grpSpPr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1315499" y="1113764"/>
              <a:ext cx="491722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19B14"/>
                  </a:solidFill>
                  <a:latin typeface="Roboto Condensed"/>
                </a:rPr>
                <a:t>Practice</a:t>
              </a:r>
            </a:p>
          </p:txBody>
        </p:sp>
        <p:sp>
          <p:nvSpPr>
            <p:cNvPr id="42" name="Text Placeholder 3"/>
            <p:cNvSpPr txBox="1">
              <a:spLocks/>
            </p:cNvSpPr>
            <p:nvPr/>
          </p:nvSpPr>
          <p:spPr>
            <a:xfrm>
              <a:off x="1315498" y="1448877"/>
              <a:ext cx="2592315" cy="15384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Let’s see what you’ve got.</a:t>
              </a:r>
            </a:p>
          </p:txBody>
        </p:sp>
      </p:grpSp>
      <p:sp>
        <p:nvSpPr>
          <p:cNvPr id="43" name="Text Placeholder 3"/>
          <p:cNvSpPr txBox="1">
            <a:spLocks/>
          </p:cNvSpPr>
          <p:nvPr/>
        </p:nvSpPr>
        <p:spPr>
          <a:xfrm>
            <a:off x="5442992" y="4750402"/>
            <a:ext cx="795089" cy="98488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6400" dirty="0">
                <a:solidFill>
                  <a:srgbClr val="F19B14"/>
                </a:solidFill>
                <a:latin typeface="Roboto Condensed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31" grpId="0"/>
      <p:bldP spid="35" grpId="0"/>
      <p:bldP spid="39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IELTS Speaking Paper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3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5866296" y="4953296"/>
            <a:ext cx="5892800" cy="1726904"/>
          </a:xfrm>
          <a:custGeom>
            <a:avLst/>
            <a:gdLst/>
            <a:ahLst/>
            <a:cxnLst>
              <a:cxn ang="0">
                <a:pos x="1192" y="292"/>
              </a:cxn>
              <a:cxn ang="0">
                <a:pos x="583" y="487"/>
              </a:cxn>
              <a:cxn ang="0">
                <a:pos x="353" y="565"/>
              </a:cxn>
              <a:cxn ang="0">
                <a:pos x="108" y="713"/>
              </a:cxn>
              <a:cxn ang="0">
                <a:pos x="274" y="663"/>
              </a:cxn>
              <a:cxn ang="0">
                <a:pos x="292" y="698"/>
              </a:cxn>
              <a:cxn ang="0">
                <a:pos x="289" y="769"/>
              </a:cxn>
              <a:cxn ang="0">
                <a:pos x="476" y="566"/>
              </a:cxn>
              <a:cxn ang="0">
                <a:pos x="385" y="681"/>
              </a:cxn>
              <a:cxn ang="0">
                <a:pos x="493" y="658"/>
              </a:cxn>
              <a:cxn ang="0">
                <a:pos x="558" y="929"/>
              </a:cxn>
              <a:cxn ang="0">
                <a:pos x="634" y="856"/>
              </a:cxn>
              <a:cxn ang="0">
                <a:pos x="685" y="969"/>
              </a:cxn>
              <a:cxn ang="0">
                <a:pos x="829" y="634"/>
              </a:cxn>
              <a:cxn ang="0">
                <a:pos x="845" y="590"/>
              </a:cxn>
              <a:cxn ang="0">
                <a:pos x="837" y="812"/>
              </a:cxn>
              <a:cxn ang="0">
                <a:pos x="917" y="887"/>
              </a:cxn>
              <a:cxn ang="0">
                <a:pos x="913" y="1008"/>
              </a:cxn>
              <a:cxn ang="0">
                <a:pos x="969" y="1030"/>
              </a:cxn>
              <a:cxn ang="0">
                <a:pos x="1003" y="921"/>
              </a:cxn>
              <a:cxn ang="0">
                <a:pos x="999" y="759"/>
              </a:cxn>
              <a:cxn ang="0">
                <a:pos x="1027" y="668"/>
              </a:cxn>
              <a:cxn ang="0">
                <a:pos x="1088" y="806"/>
              </a:cxn>
              <a:cxn ang="0">
                <a:pos x="1159" y="975"/>
              </a:cxn>
              <a:cxn ang="0">
                <a:pos x="1201" y="878"/>
              </a:cxn>
              <a:cxn ang="0">
                <a:pos x="1185" y="686"/>
              </a:cxn>
              <a:cxn ang="0">
                <a:pos x="1276" y="913"/>
              </a:cxn>
              <a:cxn ang="0">
                <a:pos x="1376" y="783"/>
              </a:cxn>
              <a:cxn ang="0">
                <a:pos x="1442" y="992"/>
              </a:cxn>
              <a:cxn ang="0">
                <a:pos x="1488" y="802"/>
              </a:cxn>
              <a:cxn ang="0">
                <a:pos x="1540" y="768"/>
              </a:cxn>
              <a:cxn ang="0">
                <a:pos x="1540" y="703"/>
              </a:cxn>
              <a:cxn ang="0">
                <a:pos x="1629" y="642"/>
              </a:cxn>
              <a:cxn ang="0">
                <a:pos x="1801" y="725"/>
              </a:cxn>
              <a:cxn ang="0">
                <a:pos x="1699" y="656"/>
              </a:cxn>
              <a:cxn ang="0">
                <a:pos x="1773" y="641"/>
              </a:cxn>
              <a:cxn ang="0">
                <a:pos x="1905" y="633"/>
              </a:cxn>
              <a:cxn ang="0">
                <a:pos x="1938" y="550"/>
              </a:cxn>
              <a:cxn ang="0">
                <a:pos x="558" y="730"/>
              </a:cxn>
              <a:cxn ang="0">
                <a:pos x="780" y="465"/>
              </a:cxn>
              <a:cxn ang="0">
                <a:pos x="692" y="685"/>
              </a:cxn>
              <a:cxn ang="0">
                <a:pos x="707" y="770"/>
              </a:cxn>
              <a:cxn ang="0">
                <a:pos x="819" y="606"/>
              </a:cxn>
              <a:cxn ang="0">
                <a:pos x="779" y="547"/>
              </a:cxn>
              <a:cxn ang="0">
                <a:pos x="957" y="585"/>
              </a:cxn>
              <a:cxn ang="0">
                <a:pos x="1034" y="516"/>
              </a:cxn>
              <a:cxn ang="0">
                <a:pos x="1171" y="620"/>
              </a:cxn>
              <a:cxn ang="0">
                <a:pos x="1468" y="469"/>
              </a:cxn>
              <a:cxn ang="0">
                <a:pos x="1246" y="675"/>
              </a:cxn>
              <a:cxn ang="0">
                <a:pos x="1290" y="691"/>
              </a:cxn>
              <a:cxn ang="0">
                <a:pos x="1413" y="691"/>
              </a:cxn>
              <a:cxn ang="0">
                <a:pos x="1404" y="767"/>
              </a:cxn>
              <a:cxn ang="0">
                <a:pos x="1434" y="736"/>
              </a:cxn>
              <a:cxn ang="0">
                <a:pos x="1543" y="726"/>
              </a:cxn>
              <a:cxn ang="0">
                <a:pos x="1573" y="640"/>
              </a:cxn>
              <a:cxn ang="0">
                <a:pos x="1571" y="592"/>
              </a:cxn>
              <a:cxn ang="0">
                <a:pos x="1440" y="582"/>
              </a:cxn>
              <a:cxn ang="0">
                <a:pos x="1649" y="548"/>
              </a:cxn>
            </a:cxnLst>
            <a:rect l="0" t="0" r="r" b="b"/>
            <a:pathLst>
              <a:path w="2016" h="1175">
                <a:moveTo>
                  <a:pt x="1950" y="511"/>
                </a:moveTo>
                <a:cubicBezTo>
                  <a:pt x="1972" y="503"/>
                  <a:pt x="1992" y="497"/>
                  <a:pt x="2016" y="502"/>
                </a:cubicBezTo>
                <a:cubicBezTo>
                  <a:pt x="2003" y="498"/>
                  <a:pt x="1990" y="497"/>
                  <a:pt x="1976" y="500"/>
                </a:cubicBezTo>
                <a:cubicBezTo>
                  <a:pt x="1958" y="503"/>
                  <a:pt x="1940" y="511"/>
                  <a:pt x="1921" y="511"/>
                </a:cubicBezTo>
                <a:cubicBezTo>
                  <a:pt x="1898" y="512"/>
                  <a:pt x="1876" y="504"/>
                  <a:pt x="1854" y="499"/>
                </a:cubicBezTo>
                <a:cubicBezTo>
                  <a:pt x="1795" y="487"/>
                  <a:pt x="1735" y="483"/>
                  <a:pt x="1676" y="473"/>
                </a:cubicBezTo>
                <a:cubicBezTo>
                  <a:pt x="1656" y="469"/>
                  <a:pt x="1636" y="468"/>
                  <a:pt x="1616" y="465"/>
                </a:cubicBezTo>
                <a:cubicBezTo>
                  <a:pt x="1588" y="460"/>
                  <a:pt x="1562" y="449"/>
                  <a:pt x="1535" y="440"/>
                </a:cubicBezTo>
                <a:cubicBezTo>
                  <a:pt x="1477" y="422"/>
                  <a:pt x="1419" y="405"/>
                  <a:pt x="1359" y="393"/>
                </a:cubicBezTo>
                <a:cubicBezTo>
                  <a:pt x="1325" y="386"/>
                  <a:pt x="1220" y="374"/>
                  <a:pt x="1192" y="292"/>
                </a:cubicBezTo>
                <a:cubicBezTo>
                  <a:pt x="1176" y="245"/>
                  <a:pt x="1149" y="232"/>
                  <a:pt x="1136" y="203"/>
                </a:cubicBezTo>
                <a:cubicBezTo>
                  <a:pt x="1129" y="188"/>
                  <a:pt x="1128" y="160"/>
                  <a:pt x="1127" y="0"/>
                </a:cubicBezTo>
                <a:cubicBezTo>
                  <a:pt x="906" y="0"/>
                  <a:pt x="906" y="0"/>
                  <a:pt x="906" y="0"/>
                </a:cubicBezTo>
                <a:cubicBezTo>
                  <a:pt x="905" y="144"/>
                  <a:pt x="904" y="134"/>
                  <a:pt x="904" y="148"/>
                </a:cubicBezTo>
                <a:cubicBezTo>
                  <a:pt x="903" y="177"/>
                  <a:pt x="908" y="206"/>
                  <a:pt x="902" y="235"/>
                </a:cubicBezTo>
                <a:cubicBezTo>
                  <a:pt x="894" y="272"/>
                  <a:pt x="875" y="290"/>
                  <a:pt x="847" y="312"/>
                </a:cubicBezTo>
                <a:cubicBezTo>
                  <a:pt x="785" y="359"/>
                  <a:pt x="721" y="404"/>
                  <a:pt x="662" y="454"/>
                </a:cubicBezTo>
                <a:cubicBezTo>
                  <a:pt x="656" y="460"/>
                  <a:pt x="650" y="465"/>
                  <a:pt x="644" y="471"/>
                </a:cubicBezTo>
                <a:cubicBezTo>
                  <a:pt x="638" y="476"/>
                  <a:pt x="631" y="477"/>
                  <a:pt x="624" y="479"/>
                </a:cubicBezTo>
                <a:cubicBezTo>
                  <a:pt x="611" y="482"/>
                  <a:pt x="597" y="485"/>
                  <a:pt x="583" y="487"/>
                </a:cubicBezTo>
                <a:cubicBezTo>
                  <a:pt x="562" y="490"/>
                  <a:pt x="543" y="497"/>
                  <a:pt x="524" y="506"/>
                </a:cubicBezTo>
                <a:cubicBezTo>
                  <a:pt x="495" y="520"/>
                  <a:pt x="468" y="537"/>
                  <a:pt x="436" y="544"/>
                </a:cubicBezTo>
                <a:cubicBezTo>
                  <a:pt x="404" y="550"/>
                  <a:pt x="371" y="539"/>
                  <a:pt x="339" y="542"/>
                </a:cubicBezTo>
                <a:cubicBezTo>
                  <a:pt x="283" y="547"/>
                  <a:pt x="227" y="565"/>
                  <a:pt x="172" y="577"/>
                </a:cubicBezTo>
                <a:cubicBezTo>
                  <a:pt x="115" y="589"/>
                  <a:pt x="53" y="565"/>
                  <a:pt x="0" y="597"/>
                </a:cubicBezTo>
                <a:cubicBezTo>
                  <a:pt x="52" y="570"/>
                  <a:pt x="106" y="596"/>
                  <a:pt x="161" y="590"/>
                </a:cubicBezTo>
                <a:cubicBezTo>
                  <a:pt x="126" y="608"/>
                  <a:pt x="94" y="628"/>
                  <a:pt x="53" y="627"/>
                </a:cubicBezTo>
                <a:cubicBezTo>
                  <a:pt x="106" y="632"/>
                  <a:pt x="146" y="600"/>
                  <a:pt x="194" y="586"/>
                </a:cubicBezTo>
                <a:cubicBezTo>
                  <a:pt x="219" y="579"/>
                  <a:pt x="246" y="577"/>
                  <a:pt x="271" y="573"/>
                </a:cubicBezTo>
                <a:cubicBezTo>
                  <a:pt x="298" y="568"/>
                  <a:pt x="326" y="563"/>
                  <a:pt x="353" y="565"/>
                </a:cubicBezTo>
                <a:cubicBezTo>
                  <a:pt x="306" y="579"/>
                  <a:pt x="265" y="607"/>
                  <a:pt x="219" y="623"/>
                </a:cubicBezTo>
                <a:cubicBezTo>
                  <a:pt x="182" y="635"/>
                  <a:pt x="145" y="637"/>
                  <a:pt x="106" y="635"/>
                </a:cubicBezTo>
                <a:cubicBezTo>
                  <a:pt x="133" y="638"/>
                  <a:pt x="159" y="639"/>
                  <a:pt x="186" y="637"/>
                </a:cubicBezTo>
                <a:cubicBezTo>
                  <a:pt x="180" y="658"/>
                  <a:pt x="157" y="666"/>
                  <a:pt x="138" y="672"/>
                </a:cubicBezTo>
                <a:cubicBezTo>
                  <a:pt x="155" y="668"/>
                  <a:pt x="174" y="663"/>
                  <a:pt x="184" y="648"/>
                </a:cubicBezTo>
                <a:cubicBezTo>
                  <a:pt x="187" y="645"/>
                  <a:pt x="189" y="640"/>
                  <a:pt x="191" y="636"/>
                </a:cubicBezTo>
                <a:cubicBezTo>
                  <a:pt x="196" y="635"/>
                  <a:pt x="202" y="635"/>
                  <a:pt x="207" y="633"/>
                </a:cubicBezTo>
                <a:cubicBezTo>
                  <a:pt x="219" y="631"/>
                  <a:pt x="231" y="628"/>
                  <a:pt x="242" y="624"/>
                </a:cubicBezTo>
                <a:cubicBezTo>
                  <a:pt x="220" y="645"/>
                  <a:pt x="202" y="669"/>
                  <a:pt x="181" y="690"/>
                </a:cubicBezTo>
                <a:cubicBezTo>
                  <a:pt x="162" y="709"/>
                  <a:pt x="135" y="729"/>
                  <a:pt x="108" y="713"/>
                </a:cubicBezTo>
                <a:cubicBezTo>
                  <a:pt x="123" y="723"/>
                  <a:pt x="140" y="722"/>
                  <a:pt x="156" y="714"/>
                </a:cubicBezTo>
                <a:cubicBezTo>
                  <a:pt x="155" y="729"/>
                  <a:pt x="157" y="740"/>
                  <a:pt x="150" y="754"/>
                </a:cubicBezTo>
                <a:cubicBezTo>
                  <a:pt x="143" y="768"/>
                  <a:pt x="134" y="781"/>
                  <a:pt x="129" y="796"/>
                </a:cubicBezTo>
                <a:cubicBezTo>
                  <a:pt x="137" y="776"/>
                  <a:pt x="153" y="761"/>
                  <a:pt x="159" y="740"/>
                </a:cubicBezTo>
                <a:cubicBezTo>
                  <a:pt x="161" y="735"/>
                  <a:pt x="159" y="714"/>
                  <a:pt x="163" y="711"/>
                </a:cubicBezTo>
                <a:cubicBezTo>
                  <a:pt x="174" y="702"/>
                  <a:pt x="185" y="694"/>
                  <a:pt x="195" y="685"/>
                </a:cubicBezTo>
                <a:cubicBezTo>
                  <a:pt x="216" y="666"/>
                  <a:pt x="235" y="645"/>
                  <a:pt x="256" y="627"/>
                </a:cubicBezTo>
                <a:cubicBezTo>
                  <a:pt x="262" y="622"/>
                  <a:pt x="267" y="616"/>
                  <a:pt x="273" y="612"/>
                </a:cubicBezTo>
                <a:cubicBezTo>
                  <a:pt x="289" y="606"/>
                  <a:pt x="304" y="600"/>
                  <a:pt x="319" y="594"/>
                </a:cubicBezTo>
                <a:cubicBezTo>
                  <a:pt x="303" y="618"/>
                  <a:pt x="298" y="645"/>
                  <a:pt x="274" y="663"/>
                </a:cubicBezTo>
                <a:cubicBezTo>
                  <a:pt x="254" y="678"/>
                  <a:pt x="230" y="686"/>
                  <a:pt x="209" y="698"/>
                </a:cubicBezTo>
                <a:cubicBezTo>
                  <a:pt x="232" y="687"/>
                  <a:pt x="258" y="680"/>
                  <a:pt x="280" y="665"/>
                </a:cubicBezTo>
                <a:cubicBezTo>
                  <a:pt x="267" y="687"/>
                  <a:pt x="249" y="697"/>
                  <a:pt x="226" y="704"/>
                </a:cubicBezTo>
                <a:cubicBezTo>
                  <a:pt x="242" y="700"/>
                  <a:pt x="259" y="695"/>
                  <a:pt x="271" y="683"/>
                </a:cubicBezTo>
                <a:cubicBezTo>
                  <a:pt x="277" y="677"/>
                  <a:pt x="283" y="670"/>
                  <a:pt x="287" y="663"/>
                </a:cubicBezTo>
                <a:cubicBezTo>
                  <a:pt x="291" y="655"/>
                  <a:pt x="298" y="649"/>
                  <a:pt x="303" y="642"/>
                </a:cubicBezTo>
                <a:cubicBezTo>
                  <a:pt x="314" y="626"/>
                  <a:pt x="320" y="602"/>
                  <a:pt x="337" y="590"/>
                </a:cubicBezTo>
                <a:cubicBezTo>
                  <a:pt x="351" y="580"/>
                  <a:pt x="373" y="578"/>
                  <a:pt x="390" y="578"/>
                </a:cubicBezTo>
                <a:cubicBezTo>
                  <a:pt x="370" y="593"/>
                  <a:pt x="353" y="611"/>
                  <a:pt x="339" y="631"/>
                </a:cubicBezTo>
                <a:cubicBezTo>
                  <a:pt x="324" y="655"/>
                  <a:pt x="311" y="678"/>
                  <a:pt x="292" y="698"/>
                </a:cubicBezTo>
                <a:cubicBezTo>
                  <a:pt x="268" y="723"/>
                  <a:pt x="240" y="741"/>
                  <a:pt x="212" y="760"/>
                </a:cubicBezTo>
                <a:cubicBezTo>
                  <a:pt x="189" y="776"/>
                  <a:pt x="171" y="795"/>
                  <a:pt x="165" y="822"/>
                </a:cubicBezTo>
                <a:cubicBezTo>
                  <a:pt x="171" y="800"/>
                  <a:pt x="185" y="785"/>
                  <a:pt x="203" y="772"/>
                </a:cubicBezTo>
                <a:cubicBezTo>
                  <a:pt x="230" y="754"/>
                  <a:pt x="258" y="740"/>
                  <a:pt x="284" y="721"/>
                </a:cubicBezTo>
                <a:cubicBezTo>
                  <a:pt x="282" y="728"/>
                  <a:pt x="282" y="735"/>
                  <a:pt x="281" y="742"/>
                </a:cubicBezTo>
                <a:cubicBezTo>
                  <a:pt x="281" y="752"/>
                  <a:pt x="279" y="754"/>
                  <a:pt x="272" y="762"/>
                </a:cubicBezTo>
                <a:cubicBezTo>
                  <a:pt x="259" y="778"/>
                  <a:pt x="247" y="793"/>
                  <a:pt x="229" y="803"/>
                </a:cubicBezTo>
                <a:cubicBezTo>
                  <a:pt x="251" y="793"/>
                  <a:pt x="265" y="775"/>
                  <a:pt x="282" y="758"/>
                </a:cubicBezTo>
                <a:cubicBezTo>
                  <a:pt x="284" y="797"/>
                  <a:pt x="289" y="836"/>
                  <a:pt x="256" y="864"/>
                </a:cubicBezTo>
                <a:cubicBezTo>
                  <a:pt x="287" y="841"/>
                  <a:pt x="289" y="806"/>
                  <a:pt x="289" y="769"/>
                </a:cubicBezTo>
                <a:cubicBezTo>
                  <a:pt x="301" y="787"/>
                  <a:pt x="321" y="779"/>
                  <a:pt x="335" y="791"/>
                </a:cubicBezTo>
                <a:cubicBezTo>
                  <a:pt x="348" y="801"/>
                  <a:pt x="349" y="820"/>
                  <a:pt x="350" y="835"/>
                </a:cubicBezTo>
                <a:cubicBezTo>
                  <a:pt x="350" y="815"/>
                  <a:pt x="348" y="789"/>
                  <a:pt x="326" y="781"/>
                </a:cubicBezTo>
                <a:cubicBezTo>
                  <a:pt x="316" y="778"/>
                  <a:pt x="305" y="779"/>
                  <a:pt x="298" y="770"/>
                </a:cubicBezTo>
                <a:cubicBezTo>
                  <a:pt x="290" y="761"/>
                  <a:pt x="289" y="748"/>
                  <a:pt x="291" y="737"/>
                </a:cubicBezTo>
                <a:cubicBezTo>
                  <a:pt x="292" y="728"/>
                  <a:pt x="294" y="718"/>
                  <a:pt x="299" y="710"/>
                </a:cubicBezTo>
                <a:cubicBezTo>
                  <a:pt x="304" y="700"/>
                  <a:pt x="315" y="692"/>
                  <a:pt x="323" y="684"/>
                </a:cubicBezTo>
                <a:cubicBezTo>
                  <a:pt x="335" y="669"/>
                  <a:pt x="345" y="653"/>
                  <a:pt x="356" y="638"/>
                </a:cubicBezTo>
                <a:cubicBezTo>
                  <a:pt x="369" y="621"/>
                  <a:pt x="385" y="607"/>
                  <a:pt x="403" y="596"/>
                </a:cubicBezTo>
                <a:cubicBezTo>
                  <a:pt x="427" y="581"/>
                  <a:pt x="451" y="574"/>
                  <a:pt x="476" y="566"/>
                </a:cubicBezTo>
                <a:cubicBezTo>
                  <a:pt x="518" y="552"/>
                  <a:pt x="554" y="530"/>
                  <a:pt x="597" y="523"/>
                </a:cubicBezTo>
                <a:cubicBezTo>
                  <a:pt x="581" y="550"/>
                  <a:pt x="569" y="577"/>
                  <a:pt x="560" y="606"/>
                </a:cubicBezTo>
                <a:cubicBezTo>
                  <a:pt x="557" y="614"/>
                  <a:pt x="558" y="624"/>
                  <a:pt x="549" y="626"/>
                </a:cubicBezTo>
                <a:cubicBezTo>
                  <a:pt x="541" y="627"/>
                  <a:pt x="532" y="630"/>
                  <a:pt x="523" y="632"/>
                </a:cubicBezTo>
                <a:cubicBezTo>
                  <a:pt x="507" y="637"/>
                  <a:pt x="491" y="645"/>
                  <a:pt x="477" y="655"/>
                </a:cubicBezTo>
                <a:cubicBezTo>
                  <a:pt x="457" y="668"/>
                  <a:pt x="434" y="674"/>
                  <a:pt x="410" y="672"/>
                </a:cubicBezTo>
                <a:cubicBezTo>
                  <a:pt x="390" y="671"/>
                  <a:pt x="377" y="678"/>
                  <a:pt x="366" y="695"/>
                </a:cubicBezTo>
                <a:cubicBezTo>
                  <a:pt x="356" y="708"/>
                  <a:pt x="344" y="719"/>
                  <a:pt x="331" y="730"/>
                </a:cubicBezTo>
                <a:cubicBezTo>
                  <a:pt x="339" y="724"/>
                  <a:pt x="347" y="718"/>
                  <a:pt x="355" y="711"/>
                </a:cubicBezTo>
                <a:cubicBezTo>
                  <a:pt x="365" y="702"/>
                  <a:pt x="372" y="688"/>
                  <a:pt x="385" y="681"/>
                </a:cubicBezTo>
                <a:cubicBezTo>
                  <a:pt x="396" y="674"/>
                  <a:pt x="413" y="681"/>
                  <a:pt x="425" y="682"/>
                </a:cubicBezTo>
                <a:cubicBezTo>
                  <a:pt x="433" y="683"/>
                  <a:pt x="444" y="680"/>
                  <a:pt x="452" y="677"/>
                </a:cubicBezTo>
                <a:cubicBezTo>
                  <a:pt x="424" y="709"/>
                  <a:pt x="409" y="749"/>
                  <a:pt x="376" y="777"/>
                </a:cubicBezTo>
                <a:cubicBezTo>
                  <a:pt x="414" y="749"/>
                  <a:pt x="432" y="703"/>
                  <a:pt x="468" y="674"/>
                </a:cubicBezTo>
                <a:cubicBezTo>
                  <a:pt x="468" y="686"/>
                  <a:pt x="474" y="698"/>
                  <a:pt x="478" y="710"/>
                </a:cubicBezTo>
                <a:cubicBezTo>
                  <a:pt x="482" y="723"/>
                  <a:pt x="480" y="735"/>
                  <a:pt x="475" y="747"/>
                </a:cubicBezTo>
                <a:cubicBezTo>
                  <a:pt x="464" y="769"/>
                  <a:pt x="447" y="787"/>
                  <a:pt x="441" y="811"/>
                </a:cubicBezTo>
                <a:cubicBezTo>
                  <a:pt x="453" y="774"/>
                  <a:pt x="496" y="749"/>
                  <a:pt x="485" y="707"/>
                </a:cubicBezTo>
                <a:cubicBezTo>
                  <a:pt x="483" y="698"/>
                  <a:pt x="478" y="688"/>
                  <a:pt x="478" y="678"/>
                </a:cubicBezTo>
                <a:cubicBezTo>
                  <a:pt x="478" y="667"/>
                  <a:pt x="483" y="663"/>
                  <a:pt x="493" y="658"/>
                </a:cubicBezTo>
                <a:cubicBezTo>
                  <a:pt x="511" y="650"/>
                  <a:pt x="530" y="644"/>
                  <a:pt x="550" y="641"/>
                </a:cubicBezTo>
                <a:cubicBezTo>
                  <a:pt x="538" y="693"/>
                  <a:pt x="532" y="746"/>
                  <a:pt x="516" y="796"/>
                </a:cubicBezTo>
                <a:cubicBezTo>
                  <a:pt x="505" y="828"/>
                  <a:pt x="491" y="859"/>
                  <a:pt x="468" y="885"/>
                </a:cubicBezTo>
                <a:cubicBezTo>
                  <a:pt x="449" y="907"/>
                  <a:pt x="424" y="922"/>
                  <a:pt x="398" y="934"/>
                </a:cubicBezTo>
                <a:cubicBezTo>
                  <a:pt x="427" y="923"/>
                  <a:pt x="453" y="908"/>
                  <a:pt x="475" y="886"/>
                </a:cubicBezTo>
                <a:cubicBezTo>
                  <a:pt x="501" y="859"/>
                  <a:pt x="518" y="826"/>
                  <a:pt x="531" y="791"/>
                </a:cubicBezTo>
                <a:cubicBezTo>
                  <a:pt x="532" y="808"/>
                  <a:pt x="536" y="823"/>
                  <a:pt x="542" y="839"/>
                </a:cubicBezTo>
                <a:cubicBezTo>
                  <a:pt x="549" y="856"/>
                  <a:pt x="558" y="872"/>
                  <a:pt x="562" y="889"/>
                </a:cubicBezTo>
                <a:cubicBezTo>
                  <a:pt x="567" y="921"/>
                  <a:pt x="545" y="941"/>
                  <a:pt x="524" y="961"/>
                </a:cubicBezTo>
                <a:cubicBezTo>
                  <a:pt x="536" y="951"/>
                  <a:pt x="549" y="942"/>
                  <a:pt x="558" y="929"/>
                </a:cubicBezTo>
                <a:cubicBezTo>
                  <a:pt x="570" y="911"/>
                  <a:pt x="569" y="890"/>
                  <a:pt x="563" y="870"/>
                </a:cubicBezTo>
                <a:cubicBezTo>
                  <a:pt x="557" y="850"/>
                  <a:pt x="548" y="830"/>
                  <a:pt x="545" y="809"/>
                </a:cubicBezTo>
                <a:cubicBezTo>
                  <a:pt x="542" y="787"/>
                  <a:pt x="545" y="766"/>
                  <a:pt x="549" y="745"/>
                </a:cubicBezTo>
                <a:cubicBezTo>
                  <a:pt x="556" y="755"/>
                  <a:pt x="563" y="766"/>
                  <a:pt x="570" y="777"/>
                </a:cubicBezTo>
                <a:cubicBezTo>
                  <a:pt x="575" y="785"/>
                  <a:pt x="576" y="786"/>
                  <a:pt x="574" y="796"/>
                </a:cubicBezTo>
                <a:cubicBezTo>
                  <a:pt x="571" y="805"/>
                  <a:pt x="569" y="814"/>
                  <a:pt x="569" y="823"/>
                </a:cubicBezTo>
                <a:cubicBezTo>
                  <a:pt x="567" y="846"/>
                  <a:pt x="567" y="884"/>
                  <a:pt x="593" y="894"/>
                </a:cubicBezTo>
                <a:cubicBezTo>
                  <a:pt x="560" y="879"/>
                  <a:pt x="572" y="819"/>
                  <a:pt x="582" y="793"/>
                </a:cubicBezTo>
                <a:cubicBezTo>
                  <a:pt x="591" y="804"/>
                  <a:pt x="603" y="810"/>
                  <a:pt x="613" y="820"/>
                </a:cubicBezTo>
                <a:cubicBezTo>
                  <a:pt x="625" y="830"/>
                  <a:pt x="631" y="842"/>
                  <a:pt x="634" y="856"/>
                </a:cubicBezTo>
                <a:cubicBezTo>
                  <a:pt x="639" y="880"/>
                  <a:pt x="640" y="909"/>
                  <a:pt x="628" y="931"/>
                </a:cubicBezTo>
                <a:cubicBezTo>
                  <a:pt x="646" y="902"/>
                  <a:pt x="647" y="848"/>
                  <a:pt x="625" y="820"/>
                </a:cubicBezTo>
                <a:cubicBezTo>
                  <a:pt x="619" y="812"/>
                  <a:pt x="611" y="806"/>
                  <a:pt x="603" y="800"/>
                </a:cubicBezTo>
                <a:cubicBezTo>
                  <a:pt x="599" y="797"/>
                  <a:pt x="596" y="793"/>
                  <a:pt x="592" y="789"/>
                </a:cubicBezTo>
                <a:cubicBezTo>
                  <a:pt x="587" y="782"/>
                  <a:pt x="587" y="781"/>
                  <a:pt x="591" y="773"/>
                </a:cubicBezTo>
                <a:cubicBezTo>
                  <a:pt x="603" y="753"/>
                  <a:pt x="626" y="740"/>
                  <a:pt x="639" y="720"/>
                </a:cubicBezTo>
                <a:cubicBezTo>
                  <a:pt x="667" y="759"/>
                  <a:pt x="686" y="808"/>
                  <a:pt x="688" y="857"/>
                </a:cubicBezTo>
                <a:cubicBezTo>
                  <a:pt x="690" y="903"/>
                  <a:pt x="672" y="944"/>
                  <a:pt x="640" y="977"/>
                </a:cubicBezTo>
                <a:cubicBezTo>
                  <a:pt x="661" y="958"/>
                  <a:pt x="678" y="937"/>
                  <a:pt x="687" y="910"/>
                </a:cubicBezTo>
                <a:cubicBezTo>
                  <a:pt x="683" y="930"/>
                  <a:pt x="683" y="949"/>
                  <a:pt x="685" y="969"/>
                </a:cubicBezTo>
                <a:cubicBezTo>
                  <a:pt x="684" y="912"/>
                  <a:pt x="708" y="865"/>
                  <a:pt x="734" y="816"/>
                </a:cubicBezTo>
                <a:cubicBezTo>
                  <a:pt x="732" y="838"/>
                  <a:pt x="724" y="859"/>
                  <a:pt x="722" y="881"/>
                </a:cubicBezTo>
                <a:cubicBezTo>
                  <a:pt x="721" y="903"/>
                  <a:pt x="727" y="921"/>
                  <a:pt x="738" y="939"/>
                </a:cubicBezTo>
                <a:cubicBezTo>
                  <a:pt x="724" y="913"/>
                  <a:pt x="723" y="888"/>
                  <a:pt x="731" y="859"/>
                </a:cubicBezTo>
                <a:cubicBezTo>
                  <a:pt x="735" y="844"/>
                  <a:pt x="741" y="829"/>
                  <a:pt x="743" y="814"/>
                </a:cubicBezTo>
                <a:cubicBezTo>
                  <a:pt x="743" y="810"/>
                  <a:pt x="742" y="802"/>
                  <a:pt x="743" y="799"/>
                </a:cubicBezTo>
                <a:cubicBezTo>
                  <a:pt x="747" y="791"/>
                  <a:pt x="752" y="782"/>
                  <a:pt x="755" y="774"/>
                </a:cubicBezTo>
                <a:cubicBezTo>
                  <a:pt x="760" y="848"/>
                  <a:pt x="778" y="921"/>
                  <a:pt x="788" y="996"/>
                </a:cubicBezTo>
                <a:cubicBezTo>
                  <a:pt x="784" y="941"/>
                  <a:pt x="777" y="887"/>
                  <a:pt x="773" y="832"/>
                </a:cubicBezTo>
                <a:cubicBezTo>
                  <a:pt x="802" y="770"/>
                  <a:pt x="813" y="701"/>
                  <a:pt x="829" y="634"/>
                </a:cubicBezTo>
                <a:cubicBezTo>
                  <a:pt x="834" y="644"/>
                  <a:pt x="841" y="654"/>
                  <a:pt x="844" y="665"/>
                </a:cubicBezTo>
                <a:cubicBezTo>
                  <a:pt x="848" y="677"/>
                  <a:pt x="846" y="689"/>
                  <a:pt x="843" y="701"/>
                </a:cubicBezTo>
                <a:cubicBezTo>
                  <a:pt x="839" y="719"/>
                  <a:pt x="831" y="735"/>
                  <a:pt x="824" y="752"/>
                </a:cubicBezTo>
                <a:cubicBezTo>
                  <a:pt x="837" y="727"/>
                  <a:pt x="853" y="700"/>
                  <a:pt x="851" y="671"/>
                </a:cubicBezTo>
                <a:cubicBezTo>
                  <a:pt x="850" y="657"/>
                  <a:pt x="842" y="645"/>
                  <a:pt x="837" y="631"/>
                </a:cubicBezTo>
                <a:cubicBezTo>
                  <a:pt x="834" y="622"/>
                  <a:pt x="836" y="608"/>
                  <a:pt x="838" y="598"/>
                </a:cubicBezTo>
                <a:cubicBezTo>
                  <a:pt x="854" y="618"/>
                  <a:pt x="873" y="628"/>
                  <a:pt x="873" y="656"/>
                </a:cubicBezTo>
                <a:cubicBezTo>
                  <a:pt x="872" y="683"/>
                  <a:pt x="856" y="707"/>
                  <a:pt x="843" y="729"/>
                </a:cubicBezTo>
                <a:cubicBezTo>
                  <a:pt x="866" y="696"/>
                  <a:pt x="896" y="651"/>
                  <a:pt x="865" y="613"/>
                </a:cubicBezTo>
                <a:cubicBezTo>
                  <a:pt x="858" y="605"/>
                  <a:pt x="850" y="599"/>
                  <a:pt x="845" y="590"/>
                </a:cubicBezTo>
                <a:cubicBezTo>
                  <a:pt x="840" y="581"/>
                  <a:pt x="849" y="566"/>
                  <a:pt x="853" y="558"/>
                </a:cubicBezTo>
                <a:cubicBezTo>
                  <a:pt x="858" y="548"/>
                  <a:pt x="874" y="543"/>
                  <a:pt x="882" y="536"/>
                </a:cubicBezTo>
                <a:cubicBezTo>
                  <a:pt x="892" y="529"/>
                  <a:pt x="902" y="522"/>
                  <a:pt x="911" y="514"/>
                </a:cubicBezTo>
                <a:cubicBezTo>
                  <a:pt x="910" y="550"/>
                  <a:pt x="917" y="586"/>
                  <a:pt x="923" y="621"/>
                </a:cubicBezTo>
                <a:cubicBezTo>
                  <a:pt x="927" y="639"/>
                  <a:pt x="930" y="657"/>
                  <a:pt x="933" y="675"/>
                </a:cubicBezTo>
                <a:cubicBezTo>
                  <a:pt x="934" y="684"/>
                  <a:pt x="936" y="690"/>
                  <a:pt x="931" y="698"/>
                </a:cubicBezTo>
                <a:cubicBezTo>
                  <a:pt x="926" y="705"/>
                  <a:pt x="921" y="710"/>
                  <a:pt x="915" y="716"/>
                </a:cubicBezTo>
                <a:cubicBezTo>
                  <a:pt x="889" y="742"/>
                  <a:pt x="860" y="767"/>
                  <a:pt x="840" y="798"/>
                </a:cubicBezTo>
                <a:cubicBezTo>
                  <a:pt x="822" y="825"/>
                  <a:pt x="815" y="854"/>
                  <a:pt x="814" y="886"/>
                </a:cubicBezTo>
                <a:cubicBezTo>
                  <a:pt x="816" y="860"/>
                  <a:pt x="823" y="835"/>
                  <a:pt x="837" y="812"/>
                </a:cubicBezTo>
                <a:cubicBezTo>
                  <a:pt x="854" y="786"/>
                  <a:pt x="878" y="765"/>
                  <a:pt x="902" y="745"/>
                </a:cubicBezTo>
                <a:cubicBezTo>
                  <a:pt x="877" y="785"/>
                  <a:pt x="852" y="822"/>
                  <a:pt x="852" y="871"/>
                </a:cubicBezTo>
                <a:cubicBezTo>
                  <a:pt x="854" y="835"/>
                  <a:pt x="870" y="805"/>
                  <a:pt x="890" y="776"/>
                </a:cubicBezTo>
                <a:cubicBezTo>
                  <a:pt x="885" y="809"/>
                  <a:pt x="882" y="843"/>
                  <a:pt x="891" y="876"/>
                </a:cubicBezTo>
                <a:cubicBezTo>
                  <a:pt x="884" y="842"/>
                  <a:pt x="888" y="803"/>
                  <a:pt x="899" y="770"/>
                </a:cubicBezTo>
                <a:cubicBezTo>
                  <a:pt x="906" y="748"/>
                  <a:pt x="923" y="729"/>
                  <a:pt x="938" y="713"/>
                </a:cubicBezTo>
                <a:cubicBezTo>
                  <a:pt x="941" y="736"/>
                  <a:pt x="943" y="759"/>
                  <a:pt x="945" y="783"/>
                </a:cubicBezTo>
                <a:cubicBezTo>
                  <a:pt x="947" y="810"/>
                  <a:pt x="949" y="837"/>
                  <a:pt x="946" y="865"/>
                </a:cubicBezTo>
                <a:cubicBezTo>
                  <a:pt x="943" y="865"/>
                  <a:pt x="941" y="869"/>
                  <a:pt x="938" y="872"/>
                </a:cubicBezTo>
                <a:cubicBezTo>
                  <a:pt x="932" y="877"/>
                  <a:pt x="924" y="882"/>
                  <a:pt x="917" y="887"/>
                </a:cubicBezTo>
                <a:cubicBezTo>
                  <a:pt x="900" y="897"/>
                  <a:pt x="882" y="905"/>
                  <a:pt x="865" y="915"/>
                </a:cubicBezTo>
                <a:cubicBezTo>
                  <a:pt x="836" y="934"/>
                  <a:pt x="814" y="956"/>
                  <a:pt x="805" y="990"/>
                </a:cubicBezTo>
                <a:cubicBezTo>
                  <a:pt x="815" y="962"/>
                  <a:pt x="832" y="943"/>
                  <a:pt x="857" y="928"/>
                </a:cubicBezTo>
                <a:cubicBezTo>
                  <a:pt x="884" y="911"/>
                  <a:pt x="918" y="903"/>
                  <a:pt x="943" y="883"/>
                </a:cubicBezTo>
                <a:cubicBezTo>
                  <a:pt x="939" y="908"/>
                  <a:pt x="933" y="933"/>
                  <a:pt x="925" y="957"/>
                </a:cubicBezTo>
                <a:cubicBezTo>
                  <a:pt x="919" y="975"/>
                  <a:pt x="903" y="987"/>
                  <a:pt x="889" y="1000"/>
                </a:cubicBezTo>
                <a:cubicBezTo>
                  <a:pt x="849" y="1035"/>
                  <a:pt x="821" y="1075"/>
                  <a:pt x="817" y="1130"/>
                </a:cubicBezTo>
                <a:cubicBezTo>
                  <a:pt x="821" y="1102"/>
                  <a:pt x="830" y="1078"/>
                  <a:pt x="846" y="1055"/>
                </a:cubicBezTo>
                <a:cubicBezTo>
                  <a:pt x="865" y="1028"/>
                  <a:pt x="893" y="1012"/>
                  <a:pt x="917" y="990"/>
                </a:cubicBezTo>
                <a:cubicBezTo>
                  <a:pt x="918" y="995"/>
                  <a:pt x="914" y="1003"/>
                  <a:pt x="913" y="1008"/>
                </a:cubicBezTo>
                <a:cubicBezTo>
                  <a:pt x="911" y="1017"/>
                  <a:pt x="909" y="1027"/>
                  <a:pt x="908" y="1036"/>
                </a:cubicBezTo>
                <a:cubicBezTo>
                  <a:pt x="904" y="1054"/>
                  <a:pt x="902" y="1073"/>
                  <a:pt x="903" y="1092"/>
                </a:cubicBezTo>
                <a:cubicBezTo>
                  <a:pt x="903" y="1121"/>
                  <a:pt x="910" y="1149"/>
                  <a:pt x="923" y="1175"/>
                </a:cubicBezTo>
                <a:cubicBezTo>
                  <a:pt x="901" y="1121"/>
                  <a:pt x="908" y="1066"/>
                  <a:pt x="924" y="1011"/>
                </a:cubicBezTo>
                <a:cubicBezTo>
                  <a:pt x="939" y="1042"/>
                  <a:pt x="959" y="1079"/>
                  <a:pt x="942" y="1113"/>
                </a:cubicBezTo>
                <a:cubicBezTo>
                  <a:pt x="956" y="1090"/>
                  <a:pt x="950" y="1063"/>
                  <a:pt x="943" y="1039"/>
                </a:cubicBezTo>
                <a:cubicBezTo>
                  <a:pt x="939" y="1026"/>
                  <a:pt x="931" y="1014"/>
                  <a:pt x="929" y="1001"/>
                </a:cubicBezTo>
                <a:cubicBezTo>
                  <a:pt x="928" y="995"/>
                  <a:pt x="931" y="989"/>
                  <a:pt x="933" y="984"/>
                </a:cubicBezTo>
                <a:cubicBezTo>
                  <a:pt x="936" y="974"/>
                  <a:pt x="939" y="965"/>
                  <a:pt x="942" y="955"/>
                </a:cubicBezTo>
                <a:cubicBezTo>
                  <a:pt x="948" y="981"/>
                  <a:pt x="962" y="1005"/>
                  <a:pt x="969" y="1030"/>
                </a:cubicBezTo>
                <a:cubicBezTo>
                  <a:pt x="976" y="1053"/>
                  <a:pt x="975" y="1074"/>
                  <a:pt x="966" y="1096"/>
                </a:cubicBezTo>
                <a:cubicBezTo>
                  <a:pt x="985" y="1058"/>
                  <a:pt x="973" y="1022"/>
                  <a:pt x="960" y="984"/>
                </a:cubicBezTo>
                <a:cubicBezTo>
                  <a:pt x="955" y="968"/>
                  <a:pt x="946" y="945"/>
                  <a:pt x="951" y="929"/>
                </a:cubicBezTo>
                <a:cubicBezTo>
                  <a:pt x="958" y="905"/>
                  <a:pt x="965" y="881"/>
                  <a:pt x="969" y="856"/>
                </a:cubicBezTo>
                <a:cubicBezTo>
                  <a:pt x="977" y="866"/>
                  <a:pt x="980" y="881"/>
                  <a:pt x="983" y="893"/>
                </a:cubicBezTo>
                <a:cubicBezTo>
                  <a:pt x="987" y="909"/>
                  <a:pt x="991" y="925"/>
                  <a:pt x="995" y="941"/>
                </a:cubicBezTo>
                <a:cubicBezTo>
                  <a:pt x="1000" y="970"/>
                  <a:pt x="1002" y="1003"/>
                  <a:pt x="981" y="1026"/>
                </a:cubicBezTo>
                <a:cubicBezTo>
                  <a:pt x="1008" y="1000"/>
                  <a:pt x="1004" y="955"/>
                  <a:pt x="997" y="921"/>
                </a:cubicBezTo>
                <a:cubicBezTo>
                  <a:pt x="1014" y="939"/>
                  <a:pt x="1020" y="960"/>
                  <a:pt x="1021" y="983"/>
                </a:cubicBezTo>
                <a:cubicBezTo>
                  <a:pt x="1022" y="960"/>
                  <a:pt x="1017" y="940"/>
                  <a:pt x="1003" y="921"/>
                </a:cubicBezTo>
                <a:cubicBezTo>
                  <a:pt x="1000" y="916"/>
                  <a:pt x="996" y="913"/>
                  <a:pt x="995" y="908"/>
                </a:cubicBezTo>
                <a:cubicBezTo>
                  <a:pt x="994" y="901"/>
                  <a:pt x="993" y="894"/>
                  <a:pt x="992" y="887"/>
                </a:cubicBezTo>
                <a:cubicBezTo>
                  <a:pt x="989" y="875"/>
                  <a:pt x="987" y="862"/>
                  <a:pt x="980" y="851"/>
                </a:cubicBezTo>
                <a:cubicBezTo>
                  <a:pt x="978" y="847"/>
                  <a:pt x="975" y="843"/>
                  <a:pt x="971" y="841"/>
                </a:cubicBezTo>
                <a:cubicBezTo>
                  <a:pt x="971" y="834"/>
                  <a:pt x="971" y="827"/>
                  <a:pt x="972" y="820"/>
                </a:cubicBezTo>
                <a:cubicBezTo>
                  <a:pt x="972" y="808"/>
                  <a:pt x="972" y="797"/>
                  <a:pt x="972" y="785"/>
                </a:cubicBezTo>
                <a:cubicBezTo>
                  <a:pt x="971" y="763"/>
                  <a:pt x="971" y="741"/>
                  <a:pt x="970" y="719"/>
                </a:cubicBezTo>
                <a:cubicBezTo>
                  <a:pt x="976" y="725"/>
                  <a:pt x="982" y="731"/>
                  <a:pt x="988" y="737"/>
                </a:cubicBezTo>
                <a:cubicBezTo>
                  <a:pt x="991" y="740"/>
                  <a:pt x="994" y="743"/>
                  <a:pt x="997" y="746"/>
                </a:cubicBezTo>
                <a:cubicBezTo>
                  <a:pt x="1002" y="751"/>
                  <a:pt x="1000" y="753"/>
                  <a:pt x="999" y="759"/>
                </a:cubicBezTo>
                <a:cubicBezTo>
                  <a:pt x="998" y="774"/>
                  <a:pt x="999" y="788"/>
                  <a:pt x="1002" y="802"/>
                </a:cubicBezTo>
                <a:cubicBezTo>
                  <a:pt x="1000" y="786"/>
                  <a:pt x="1000" y="770"/>
                  <a:pt x="1003" y="753"/>
                </a:cubicBezTo>
                <a:cubicBezTo>
                  <a:pt x="1030" y="784"/>
                  <a:pt x="998" y="819"/>
                  <a:pt x="996" y="853"/>
                </a:cubicBezTo>
                <a:cubicBezTo>
                  <a:pt x="999" y="828"/>
                  <a:pt x="1017" y="806"/>
                  <a:pt x="1020" y="780"/>
                </a:cubicBezTo>
                <a:cubicBezTo>
                  <a:pt x="1036" y="822"/>
                  <a:pt x="1026" y="869"/>
                  <a:pt x="1032" y="912"/>
                </a:cubicBezTo>
                <a:cubicBezTo>
                  <a:pt x="1029" y="871"/>
                  <a:pt x="1039" y="829"/>
                  <a:pt x="1031" y="788"/>
                </a:cubicBezTo>
                <a:cubicBezTo>
                  <a:pt x="1029" y="778"/>
                  <a:pt x="1026" y="768"/>
                  <a:pt x="1021" y="759"/>
                </a:cubicBezTo>
                <a:cubicBezTo>
                  <a:pt x="1018" y="754"/>
                  <a:pt x="1015" y="749"/>
                  <a:pt x="1011" y="745"/>
                </a:cubicBezTo>
                <a:cubicBezTo>
                  <a:pt x="1007" y="739"/>
                  <a:pt x="1007" y="738"/>
                  <a:pt x="1009" y="731"/>
                </a:cubicBezTo>
                <a:cubicBezTo>
                  <a:pt x="1015" y="710"/>
                  <a:pt x="1022" y="689"/>
                  <a:pt x="1027" y="668"/>
                </a:cubicBezTo>
                <a:cubicBezTo>
                  <a:pt x="1038" y="691"/>
                  <a:pt x="1048" y="715"/>
                  <a:pt x="1055" y="739"/>
                </a:cubicBezTo>
                <a:cubicBezTo>
                  <a:pt x="1063" y="765"/>
                  <a:pt x="1062" y="794"/>
                  <a:pt x="1058" y="820"/>
                </a:cubicBezTo>
                <a:cubicBezTo>
                  <a:pt x="1051" y="875"/>
                  <a:pt x="1022" y="926"/>
                  <a:pt x="1024" y="983"/>
                </a:cubicBezTo>
                <a:cubicBezTo>
                  <a:pt x="1035" y="949"/>
                  <a:pt x="1046" y="916"/>
                  <a:pt x="1060" y="884"/>
                </a:cubicBezTo>
                <a:cubicBezTo>
                  <a:pt x="1074" y="930"/>
                  <a:pt x="1098" y="977"/>
                  <a:pt x="1084" y="1026"/>
                </a:cubicBezTo>
                <a:cubicBezTo>
                  <a:pt x="1097" y="989"/>
                  <a:pt x="1089" y="950"/>
                  <a:pt x="1078" y="913"/>
                </a:cubicBezTo>
                <a:cubicBezTo>
                  <a:pt x="1075" y="903"/>
                  <a:pt x="1073" y="894"/>
                  <a:pt x="1070" y="884"/>
                </a:cubicBezTo>
                <a:cubicBezTo>
                  <a:pt x="1069" y="880"/>
                  <a:pt x="1068" y="876"/>
                  <a:pt x="1068" y="872"/>
                </a:cubicBezTo>
                <a:cubicBezTo>
                  <a:pt x="1066" y="867"/>
                  <a:pt x="1070" y="863"/>
                  <a:pt x="1072" y="859"/>
                </a:cubicBezTo>
                <a:cubicBezTo>
                  <a:pt x="1081" y="842"/>
                  <a:pt x="1087" y="825"/>
                  <a:pt x="1088" y="806"/>
                </a:cubicBezTo>
                <a:cubicBezTo>
                  <a:pt x="1100" y="859"/>
                  <a:pt x="1115" y="910"/>
                  <a:pt x="1107" y="965"/>
                </a:cubicBezTo>
                <a:cubicBezTo>
                  <a:pt x="1116" y="924"/>
                  <a:pt x="1112" y="884"/>
                  <a:pt x="1105" y="843"/>
                </a:cubicBezTo>
                <a:cubicBezTo>
                  <a:pt x="1101" y="820"/>
                  <a:pt x="1097" y="796"/>
                  <a:pt x="1094" y="772"/>
                </a:cubicBezTo>
                <a:cubicBezTo>
                  <a:pt x="1092" y="751"/>
                  <a:pt x="1093" y="729"/>
                  <a:pt x="1089" y="707"/>
                </a:cubicBezTo>
                <a:cubicBezTo>
                  <a:pt x="1108" y="740"/>
                  <a:pt x="1131" y="771"/>
                  <a:pt x="1132" y="810"/>
                </a:cubicBezTo>
                <a:cubicBezTo>
                  <a:pt x="1133" y="841"/>
                  <a:pt x="1125" y="870"/>
                  <a:pt x="1116" y="899"/>
                </a:cubicBezTo>
                <a:cubicBezTo>
                  <a:pt x="1124" y="879"/>
                  <a:pt x="1131" y="858"/>
                  <a:pt x="1136" y="836"/>
                </a:cubicBezTo>
                <a:cubicBezTo>
                  <a:pt x="1132" y="886"/>
                  <a:pt x="1123" y="935"/>
                  <a:pt x="1128" y="985"/>
                </a:cubicBezTo>
                <a:cubicBezTo>
                  <a:pt x="1127" y="933"/>
                  <a:pt x="1140" y="883"/>
                  <a:pt x="1146" y="832"/>
                </a:cubicBezTo>
                <a:cubicBezTo>
                  <a:pt x="1157" y="880"/>
                  <a:pt x="1167" y="926"/>
                  <a:pt x="1159" y="975"/>
                </a:cubicBezTo>
                <a:cubicBezTo>
                  <a:pt x="1170" y="927"/>
                  <a:pt x="1164" y="880"/>
                  <a:pt x="1156" y="831"/>
                </a:cubicBezTo>
                <a:cubicBezTo>
                  <a:pt x="1149" y="789"/>
                  <a:pt x="1147" y="747"/>
                  <a:pt x="1145" y="704"/>
                </a:cubicBezTo>
                <a:cubicBezTo>
                  <a:pt x="1161" y="732"/>
                  <a:pt x="1173" y="761"/>
                  <a:pt x="1178" y="793"/>
                </a:cubicBezTo>
                <a:cubicBezTo>
                  <a:pt x="1183" y="826"/>
                  <a:pt x="1182" y="860"/>
                  <a:pt x="1185" y="893"/>
                </a:cubicBezTo>
                <a:cubicBezTo>
                  <a:pt x="1190" y="949"/>
                  <a:pt x="1211" y="999"/>
                  <a:pt x="1236" y="1049"/>
                </a:cubicBezTo>
                <a:cubicBezTo>
                  <a:pt x="1214" y="997"/>
                  <a:pt x="1196" y="945"/>
                  <a:pt x="1196" y="888"/>
                </a:cubicBezTo>
                <a:cubicBezTo>
                  <a:pt x="1247" y="914"/>
                  <a:pt x="1262" y="977"/>
                  <a:pt x="1257" y="1030"/>
                </a:cubicBezTo>
                <a:cubicBezTo>
                  <a:pt x="1264" y="988"/>
                  <a:pt x="1259" y="941"/>
                  <a:pt x="1233" y="906"/>
                </a:cubicBezTo>
                <a:cubicBezTo>
                  <a:pt x="1226" y="898"/>
                  <a:pt x="1219" y="890"/>
                  <a:pt x="1210" y="884"/>
                </a:cubicBezTo>
                <a:cubicBezTo>
                  <a:pt x="1207" y="882"/>
                  <a:pt x="1204" y="880"/>
                  <a:pt x="1201" y="878"/>
                </a:cubicBezTo>
                <a:cubicBezTo>
                  <a:pt x="1194" y="875"/>
                  <a:pt x="1196" y="874"/>
                  <a:pt x="1196" y="867"/>
                </a:cubicBezTo>
                <a:cubicBezTo>
                  <a:pt x="1196" y="841"/>
                  <a:pt x="1198" y="815"/>
                  <a:pt x="1195" y="789"/>
                </a:cubicBezTo>
                <a:cubicBezTo>
                  <a:pt x="1204" y="812"/>
                  <a:pt x="1216" y="835"/>
                  <a:pt x="1230" y="856"/>
                </a:cubicBezTo>
                <a:cubicBezTo>
                  <a:pt x="1207" y="817"/>
                  <a:pt x="1193" y="772"/>
                  <a:pt x="1188" y="727"/>
                </a:cubicBezTo>
                <a:cubicBezTo>
                  <a:pt x="1220" y="745"/>
                  <a:pt x="1243" y="772"/>
                  <a:pt x="1255" y="808"/>
                </a:cubicBezTo>
                <a:cubicBezTo>
                  <a:pt x="1265" y="840"/>
                  <a:pt x="1267" y="874"/>
                  <a:pt x="1268" y="907"/>
                </a:cubicBezTo>
                <a:cubicBezTo>
                  <a:pt x="1270" y="867"/>
                  <a:pt x="1271" y="823"/>
                  <a:pt x="1255" y="785"/>
                </a:cubicBezTo>
                <a:cubicBezTo>
                  <a:pt x="1245" y="764"/>
                  <a:pt x="1234" y="747"/>
                  <a:pt x="1217" y="731"/>
                </a:cubicBezTo>
                <a:cubicBezTo>
                  <a:pt x="1209" y="724"/>
                  <a:pt x="1200" y="718"/>
                  <a:pt x="1192" y="712"/>
                </a:cubicBezTo>
                <a:cubicBezTo>
                  <a:pt x="1183" y="706"/>
                  <a:pt x="1185" y="696"/>
                  <a:pt x="1185" y="686"/>
                </a:cubicBezTo>
                <a:cubicBezTo>
                  <a:pt x="1197" y="696"/>
                  <a:pt x="1208" y="706"/>
                  <a:pt x="1221" y="714"/>
                </a:cubicBezTo>
                <a:cubicBezTo>
                  <a:pt x="1232" y="721"/>
                  <a:pt x="1241" y="730"/>
                  <a:pt x="1251" y="738"/>
                </a:cubicBezTo>
                <a:cubicBezTo>
                  <a:pt x="1257" y="743"/>
                  <a:pt x="1263" y="747"/>
                  <a:pt x="1269" y="751"/>
                </a:cubicBezTo>
                <a:cubicBezTo>
                  <a:pt x="1277" y="756"/>
                  <a:pt x="1278" y="760"/>
                  <a:pt x="1281" y="769"/>
                </a:cubicBezTo>
                <a:cubicBezTo>
                  <a:pt x="1287" y="784"/>
                  <a:pt x="1293" y="799"/>
                  <a:pt x="1299" y="814"/>
                </a:cubicBezTo>
                <a:cubicBezTo>
                  <a:pt x="1302" y="822"/>
                  <a:pt x="1305" y="829"/>
                  <a:pt x="1308" y="837"/>
                </a:cubicBezTo>
                <a:cubicBezTo>
                  <a:pt x="1311" y="845"/>
                  <a:pt x="1311" y="847"/>
                  <a:pt x="1307" y="854"/>
                </a:cubicBezTo>
                <a:cubicBezTo>
                  <a:pt x="1302" y="867"/>
                  <a:pt x="1292" y="878"/>
                  <a:pt x="1285" y="890"/>
                </a:cubicBezTo>
                <a:cubicBezTo>
                  <a:pt x="1270" y="912"/>
                  <a:pt x="1264" y="934"/>
                  <a:pt x="1265" y="961"/>
                </a:cubicBezTo>
                <a:cubicBezTo>
                  <a:pt x="1266" y="944"/>
                  <a:pt x="1268" y="928"/>
                  <a:pt x="1276" y="913"/>
                </a:cubicBezTo>
                <a:cubicBezTo>
                  <a:pt x="1287" y="892"/>
                  <a:pt x="1305" y="877"/>
                  <a:pt x="1315" y="856"/>
                </a:cubicBezTo>
                <a:cubicBezTo>
                  <a:pt x="1340" y="924"/>
                  <a:pt x="1367" y="1000"/>
                  <a:pt x="1311" y="1059"/>
                </a:cubicBezTo>
                <a:cubicBezTo>
                  <a:pt x="1348" y="1025"/>
                  <a:pt x="1357" y="980"/>
                  <a:pt x="1349" y="931"/>
                </a:cubicBezTo>
                <a:cubicBezTo>
                  <a:pt x="1340" y="875"/>
                  <a:pt x="1320" y="820"/>
                  <a:pt x="1303" y="767"/>
                </a:cubicBezTo>
                <a:cubicBezTo>
                  <a:pt x="1315" y="771"/>
                  <a:pt x="1327" y="774"/>
                  <a:pt x="1340" y="777"/>
                </a:cubicBezTo>
                <a:cubicBezTo>
                  <a:pt x="1344" y="778"/>
                  <a:pt x="1351" y="778"/>
                  <a:pt x="1354" y="781"/>
                </a:cubicBezTo>
                <a:cubicBezTo>
                  <a:pt x="1358" y="785"/>
                  <a:pt x="1362" y="790"/>
                  <a:pt x="1365" y="795"/>
                </a:cubicBezTo>
                <a:cubicBezTo>
                  <a:pt x="1379" y="818"/>
                  <a:pt x="1388" y="846"/>
                  <a:pt x="1390" y="873"/>
                </a:cubicBezTo>
                <a:cubicBezTo>
                  <a:pt x="1393" y="920"/>
                  <a:pt x="1382" y="971"/>
                  <a:pt x="1351" y="1008"/>
                </a:cubicBezTo>
                <a:cubicBezTo>
                  <a:pt x="1406" y="952"/>
                  <a:pt x="1415" y="850"/>
                  <a:pt x="1376" y="783"/>
                </a:cubicBezTo>
                <a:cubicBezTo>
                  <a:pt x="1387" y="785"/>
                  <a:pt x="1401" y="785"/>
                  <a:pt x="1411" y="790"/>
                </a:cubicBezTo>
                <a:cubicBezTo>
                  <a:pt x="1422" y="795"/>
                  <a:pt x="1432" y="810"/>
                  <a:pt x="1438" y="819"/>
                </a:cubicBezTo>
                <a:cubicBezTo>
                  <a:pt x="1457" y="850"/>
                  <a:pt x="1455" y="885"/>
                  <a:pt x="1445" y="918"/>
                </a:cubicBezTo>
                <a:cubicBezTo>
                  <a:pt x="1462" y="873"/>
                  <a:pt x="1460" y="827"/>
                  <a:pt x="1425" y="791"/>
                </a:cubicBezTo>
                <a:cubicBezTo>
                  <a:pt x="1433" y="792"/>
                  <a:pt x="1441" y="793"/>
                  <a:pt x="1448" y="794"/>
                </a:cubicBezTo>
                <a:cubicBezTo>
                  <a:pt x="1454" y="795"/>
                  <a:pt x="1472" y="796"/>
                  <a:pt x="1472" y="801"/>
                </a:cubicBezTo>
                <a:cubicBezTo>
                  <a:pt x="1472" y="816"/>
                  <a:pt x="1483" y="828"/>
                  <a:pt x="1489" y="841"/>
                </a:cubicBezTo>
                <a:cubicBezTo>
                  <a:pt x="1493" y="851"/>
                  <a:pt x="1497" y="862"/>
                  <a:pt x="1499" y="872"/>
                </a:cubicBezTo>
                <a:cubicBezTo>
                  <a:pt x="1501" y="882"/>
                  <a:pt x="1488" y="898"/>
                  <a:pt x="1483" y="906"/>
                </a:cubicBezTo>
                <a:cubicBezTo>
                  <a:pt x="1465" y="933"/>
                  <a:pt x="1448" y="960"/>
                  <a:pt x="1442" y="992"/>
                </a:cubicBezTo>
                <a:cubicBezTo>
                  <a:pt x="1436" y="1023"/>
                  <a:pt x="1443" y="1053"/>
                  <a:pt x="1455" y="1081"/>
                </a:cubicBezTo>
                <a:cubicBezTo>
                  <a:pt x="1443" y="1047"/>
                  <a:pt x="1440" y="1013"/>
                  <a:pt x="1452" y="978"/>
                </a:cubicBezTo>
                <a:cubicBezTo>
                  <a:pt x="1465" y="943"/>
                  <a:pt x="1494" y="919"/>
                  <a:pt x="1511" y="886"/>
                </a:cubicBezTo>
                <a:cubicBezTo>
                  <a:pt x="1519" y="912"/>
                  <a:pt x="1520" y="940"/>
                  <a:pt x="1527" y="966"/>
                </a:cubicBezTo>
                <a:cubicBezTo>
                  <a:pt x="1535" y="988"/>
                  <a:pt x="1556" y="1001"/>
                  <a:pt x="1567" y="1021"/>
                </a:cubicBezTo>
                <a:cubicBezTo>
                  <a:pt x="1559" y="1003"/>
                  <a:pt x="1544" y="991"/>
                  <a:pt x="1535" y="974"/>
                </a:cubicBezTo>
                <a:cubicBezTo>
                  <a:pt x="1525" y="959"/>
                  <a:pt x="1527" y="932"/>
                  <a:pt x="1526" y="915"/>
                </a:cubicBezTo>
                <a:cubicBezTo>
                  <a:pt x="1524" y="896"/>
                  <a:pt x="1520" y="878"/>
                  <a:pt x="1513" y="860"/>
                </a:cubicBezTo>
                <a:cubicBezTo>
                  <a:pt x="1508" y="849"/>
                  <a:pt x="1503" y="839"/>
                  <a:pt x="1498" y="828"/>
                </a:cubicBezTo>
                <a:cubicBezTo>
                  <a:pt x="1494" y="821"/>
                  <a:pt x="1487" y="811"/>
                  <a:pt x="1488" y="802"/>
                </a:cubicBezTo>
                <a:cubicBezTo>
                  <a:pt x="1503" y="805"/>
                  <a:pt x="1517" y="810"/>
                  <a:pt x="1531" y="816"/>
                </a:cubicBezTo>
                <a:cubicBezTo>
                  <a:pt x="1531" y="828"/>
                  <a:pt x="1532" y="840"/>
                  <a:pt x="1536" y="852"/>
                </a:cubicBezTo>
                <a:cubicBezTo>
                  <a:pt x="1533" y="841"/>
                  <a:pt x="1532" y="829"/>
                  <a:pt x="1534" y="817"/>
                </a:cubicBezTo>
                <a:cubicBezTo>
                  <a:pt x="1558" y="829"/>
                  <a:pt x="1576" y="848"/>
                  <a:pt x="1577" y="877"/>
                </a:cubicBezTo>
                <a:cubicBezTo>
                  <a:pt x="1577" y="902"/>
                  <a:pt x="1568" y="926"/>
                  <a:pt x="1558" y="949"/>
                </a:cubicBezTo>
                <a:cubicBezTo>
                  <a:pt x="1575" y="916"/>
                  <a:pt x="1593" y="876"/>
                  <a:pt x="1574" y="841"/>
                </a:cubicBezTo>
                <a:cubicBezTo>
                  <a:pt x="1569" y="832"/>
                  <a:pt x="1563" y="825"/>
                  <a:pt x="1555" y="819"/>
                </a:cubicBezTo>
                <a:cubicBezTo>
                  <a:pt x="1552" y="816"/>
                  <a:pt x="1549" y="814"/>
                  <a:pt x="1546" y="812"/>
                </a:cubicBezTo>
                <a:cubicBezTo>
                  <a:pt x="1540" y="808"/>
                  <a:pt x="1535" y="808"/>
                  <a:pt x="1536" y="801"/>
                </a:cubicBezTo>
                <a:cubicBezTo>
                  <a:pt x="1538" y="790"/>
                  <a:pt x="1540" y="779"/>
                  <a:pt x="1540" y="768"/>
                </a:cubicBezTo>
                <a:cubicBezTo>
                  <a:pt x="1540" y="758"/>
                  <a:pt x="1537" y="749"/>
                  <a:pt x="1537" y="739"/>
                </a:cubicBezTo>
                <a:cubicBezTo>
                  <a:pt x="1547" y="751"/>
                  <a:pt x="1556" y="764"/>
                  <a:pt x="1564" y="777"/>
                </a:cubicBezTo>
                <a:cubicBezTo>
                  <a:pt x="1572" y="790"/>
                  <a:pt x="1575" y="803"/>
                  <a:pt x="1578" y="818"/>
                </a:cubicBezTo>
                <a:cubicBezTo>
                  <a:pt x="1583" y="843"/>
                  <a:pt x="1585" y="868"/>
                  <a:pt x="1587" y="893"/>
                </a:cubicBezTo>
                <a:cubicBezTo>
                  <a:pt x="1587" y="863"/>
                  <a:pt x="1586" y="832"/>
                  <a:pt x="1581" y="802"/>
                </a:cubicBezTo>
                <a:cubicBezTo>
                  <a:pt x="1592" y="815"/>
                  <a:pt x="1606" y="823"/>
                  <a:pt x="1623" y="825"/>
                </a:cubicBezTo>
                <a:cubicBezTo>
                  <a:pt x="1613" y="823"/>
                  <a:pt x="1603" y="818"/>
                  <a:pt x="1594" y="811"/>
                </a:cubicBezTo>
                <a:cubicBezTo>
                  <a:pt x="1590" y="808"/>
                  <a:pt x="1586" y="803"/>
                  <a:pt x="1583" y="798"/>
                </a:cubicBezTo>
                <a:cubicBezTo>
                  <a:pt x="1578" y="792"/>
                  <a:pt x="1578" y="783"/>
                  <a:pt x="1576" y="775"/>
                </a:cubicBezTo>
                <a:cubicBezTo>
                  <a:pt x="1569" y="749"/>
                  <a:pt x="1558" y="724"/>
                  <a:pt x="1540" y="703"/>
                </a:cubicBezTo>
                <a:cubicBezTo>
                  <a:pt x="1559" y="705"/>
                  <a:pt x="1578" y="711"/>
                  <a:pt x="1595" y="720"/>
                </a:cubicBezTo>
                <a:cubicBezTo>
                  <a:pt x="1601" y="734"/>
                  <a:pt x="1608" y="746"/>
                  <a:pt x="1619" y="757"/>
                </a:cubicBezTo>
                <a:cubicBezTo>
                  <a:pt x="1610" y="746"/>
                  <a:pt x="1603" y="735"/>
                  <a:pt x="1599" y="722"/>
                </a:cubicBezTo>
                <a:cubicBezTo>
                  <a:pt x="1628" y="738"/>
                  <a:pt x="1653" y="762"/>
                  <a:pt x="1673" y="790"/>
                </a:cubicBezTo>
                <a:cubicBezTo>
                  <a:pt x="1665" y="771"/>
                  <a:pt x="1654" y="754"/>
                  <a:pt x="1641" y="739"/>
                </a:cubicBezTo>
                <a:cubicBezTo>
                  <a:pt x="1629" y="725"/>
                  <a:pt x="1616" y="713"/>
                  <a:pt x="1602" y="704"/>
                </a:cubicBezTo>
                <a:cubicBezTo>
                  <a:pt x="1596" y="701"/>
                  <a:pt x="1592" y="700"/>
                  <a:pt x="1591" y="694"/>
                </a:cubicBezTo>
                <a:cubicBezTo>
                  <a:pt x="1590" y="687"/>
                  <a:pt x="1588" y="681"/>
                  <a:pt x="1587" y="675"/>
                </a:cubicBezTo>
                <a:cubicBezTo>
                  <a:pt x="1585" y="663"/>
                  <a:pt x="1584" y="651"/>
                  <a:pt x="1582" y="640"/>
                </a:cubicBezTo>
                <a:cubicBezTo>
                  <a:pt x="1598" y="639"/>
                  <a:pt x="1613" y="639"/>
                  <a:pt x="1629" y="642"/>
                </a:cubicBezTo>
                <a:cubicBezTo>
                  <a:pt x="1636" y="644"/>
                  <a:pt x="1643" y="645"/>
                  <a:pt x="1650" y="648"/>
                </a:cubicBezTo>
                <a:cubicBezTo>
                  <a:pt x="1659" y="651"/>
                  <a:pt x="1662" y="653"/>
                  <a:pt x="1666" y="661"/>
                </a:cubicBezTo>
                <a:cubicBezTo>
                  <a:pt x="1677" y="685"/>
                  <a:pt x="1680" y="710"/>
                  <a:pt x="1683" y="735"/>
                </a:cubicBezTo>
                <a:cubicBezTo>
                  <a:pt x="1682" y="709"/>
                  <a:pt x="1680" y="682"/>
                  <a:pt x="1670" y="657"/>
                </a:cubicBezTo>
                <a:cubicBezTo>
                  <a:pt x="1673" y="658"/>
                  <a:pt x="1673" y="660"/>
                  <a:pt x="1679" y="662"/>
                </a:cubicBezTo>
                <a:cubicBezTo>
                  <a:pt x="1686" y="666"/>
                  <a:pt x="1693" y="672"/>
                  <a:pt x="1699" y="678"/>
                </a:cubicBezTo>
                <a:cubicBezTo>
                  <a:pt x="1714" y="690"/>
                  <a:pt x="1725" y="706"/>
                  <a:pt x="1735" y="722"/>
                </a:cubicBezTo>
                <a:cubicBezTo>
                  <a:pt x="1750" y="750"/>
                  <a:pt x="1759" y="780"/>
                  <a:pt x="1763" y="812"/>
                </a:cubicBezTo>
                <a:cubicBezTo>
                  <a:pt x="1760" y="765"/>
                  <a:pt x="1747" y="719"/>
                  <a:pt x="1717" y="682"/>
                </a:cubicBezTo>
                <a:cubicBezTo>
                  <a:pt x="1746" y="694"/>
                  <a:pt x="1775" y="707"/>
                  <a:pt x="1801" y="725"/>
                </a:cubicBezTo>
                <a:cubicBezTo>
                  <a:pt x="1815" y="734"/>
                  <a:pt x="1821" y="744"/>
                  <a:pt x="1826" y="760"/>
                </a:cubicBezTo>
                <a:cubicBezTo>
                  <a:pt x="1830" y="773"/>
                  <a:pt x="1834" y="793"/>
                  <a:pt x="1850" y="798"/>
                </a:cubicBezTo>
                <a:cubicBezTo>
                  <a:pt x="1825" y="788"/>
                  <a:pt x="1834" y="750"/>
                  <a:pt x="1818" y="733"/>
                </a:cubicBezTo>
                <a:cubicBezTo>
                  <a:pt x="1802" y="714"/>
                  <a:pt x="1777" y="699"/>
                  <a:pt x="1755" y="689"/>
                </a:cubicBezTo>
                <a:cubicBezTo>
                  <a:pt x="1777" y="691"/>
                  <a:pt x="1793" y="676"/>
                  <a:pt x="1815" y="687"/>
                </a:cubicBezTo>
                <a:cubicBezTo>
                  <a:pt x="1836" y="698"/>
                  <a:pt x="1856" y="707"/>
                  <a:pt x="1879" y="714"/>
                </a:cubicBezTo>
                <a:cubicBezTo>
                  <a:pt x="1866" y="709"/>
                  <a:pt x="1852" y="705"/>
                  <a:pt x="1840" y="698"/>
                </a:cubicBezTo>
                <a:cubicBezTo>
                  <a:pt x="1826" y="690"/>
                  <a:pt x="1813" y="678"/>
                  <a:pt x="1796" y="676"/>
                </a:cubicBezTo>
                <a:cubicBezTo>
                  <a:pt x="1781" y="675"/>
                  <a:pt x="1767" y="683"/>
                  <a:pt x="1751" y="679"/>
                </a:cubicBezTo>
                <a:cubicBezTo>
                  <a:pt x="1732" y="675"/>
                  <a:pt x="1716" y="665"/>
                  <a:pt x="1699" y="656"/>
                </a:cubicBezTo>
                <a:cubicBezTo>
                  <a:pt x="1686" y="649"/>
                  <a:pt x="1673" y="643"/>
                  <a:pt x="1660" y="637"/>
                </a:cubicBezTo>
                <a:cubicBezTo>
                  <a:pt x="1651" y="622"/>
                  <a:pt x="1639" y="610"/>
                  <a:pt x="1625" y="601"/>
                </a:cubicBezTo>
                <a:cubicBezTo>
                  <a:pt x="1610" y="592"/>
                  <a:pt x="1594" y="587"/>
                  <a:pt x="1578" y="580"/>
                </a:cubicBezTo>
                <a:cubicBezTo>
                  <a:pt x="1564" y="574"/>
                  <a:pt x="1562" y="565"/>
                  <a:pt x="1556" y="551"/>
                </a:cubicBezTo>
                <a:cubicBezTo>
                  <a:pt x="1599" y="556"/>
                  <a:pt x="1641" y="565"/>
                  <a:pt x="1682" y="580"/>
                </a:cubicBezTo>
                <a:cubicBezTo>
                  <a:pt x="1718" y="593"/>
                  <a:pt x="1731" y="637"/>
                  <a:pt x="1750" y="667"/>
                </a:cubicBezTo>
                <a:cubicBezTo>
                  <a:pt x="1736" y="642"/>
                  <a:pt x="1727" y="613"/>
                  <a:pt x="1709" y="591"/>
                </a:cubicBezTo>
                <a:cubicBezTo>
                  <a:pt x="1728" y="599"/>
                  <a:pt x="1747" y="608"/>
                  <a:pt x="1765" y="618"/>
                </a:cubicBezTo>
                <a:cubicBezTo>
                  <a:pt x="1769" y="620"/>
                  <a:pt x="1773" y="621"/>
                  <a:pt x="1773" y="625"/>
                </a:cubicBezTo>
                <a:cubicBezTo>
                  <a:pt x="1773" y="631"/>
                  <a:pt x="1773" y="636"/>
                  <a:pt x="1773" y="641"/>
                </a:cubicBezTo>
                <a:cubicBezTo>
                  <a:pt x="1773" y="647"/>
                  <a:pt x="1773" y="652"/>
                  <a:pt x="1773" y="657"/>
                </a:cubicBezTo>
                <a:cubicBezTo>
                  <a:pt x="1774" y="646"/>
                  <a:pt x="1774" y="635"/>
                  <a:pt x="1775" y="624"/>
                </a:cubicBezTo>
                <a:cubicBezTo>
                  <a:pt x="1780" y="627"/>
                  <a:pt x="1785" y="630"/>
                  <a:pt x="1789" y="633"/>
                </a:cubicBezTo>
                <a:cubicBezTo>
                  <a:pt x="1788" y="632"/>
                  <a:pt x="1786" y="630"/>
                  <a:pt x="1784" y="629"/>
                </a:cubicBezTo>
                <a:cubicBezTo>
                  <a:pt x="1777" y="623"/>
                  <a:pt x="1775" y="623"/>
                  <a:pt x="1775" y="614"/>
                </a:cubicBezTo>
                <a:cubicBezTo>
                  <a:pt x="1776" y="601"/>
                  <a:pt x="1776" y="588"/>
                  <a:pt x="1775" y="575"/>
                </a:cubicBezTo>
                <a:cubicBezTo>
                  <a:pt x="1773" y="550"/>
                  <a:pt x="1767" y="525"/>
                  <a:pt x="1751" y="505"/>
                </a:cubicBezTo>
                <a:cubicBezTo>
                  <a:pt x="1774" y="506"/>
                  <a:pt x="1799" y="513"/>
                  <a:pt x="1815" y="531"/>
                </a:cubicBezTo>
                <a:cubicBezTo>
                  <a:pt x="1831" y="551"/>
                  <a:pt x="1825" y="579"/>
                  <a:pt x="1839" y="599"/>
                </a:cubicBezTo>
                <a:cubicBezTo>
                  <a:pt x="1853" y="621"/>
                  <a:pt x="1880" y="629"/>
                  <a:pt x="1905" y="633"/>
                </a:cubicBezTo>
                <a:cubicBezTo>
                  <a:pt x="1926" y="636"/>
                  <a:pt x="1956" y="630"/>
                  <a:pt x="1970" y="651"/>
                </a:cubicBezTo>
                <a:cubicBezTo>
                  <a:pt x="1962" y="636"/>
                  <a:pt x="1942" y="632"/>
                  <a:pt x="1927" y="631"/>
                </a:cubicBezTo>
                <a:cubicBezTo>
                  <a:pt x="1905" y="628"/>
                  <a:pt x="1883" y="624"/>
                  <a:pt x="1864" y="611"/>
                </a:cubicBezTo>
                <a:cubicBezTo>
                  <a:pt x="1847" y="600"/>
                  <a:pt x="1842" y="584"/>
                  <a:pt x="1839" y="565"/>
                </a:cubicBezTo>
                <a:cubicBezTo>
                  <a:pt x="1837" y="543"/>
                  <a:pt x="1832" y="525"/>
                  <a:pt x="1814" y="510"/>
                </a:cubicBezTo>
                <a:cubicBezTo>
                  <a:pt x="1830" y="512"/>
                  <a:pt x="1846" y="514"/>
                  <a:pt x="1861" y="521"/>
                </a:cubicBezTo>
                <a:cubicBezTo>
                  <a:pt x="1879" y="528"/>
                  <a:pt x="1889" y="536"/>
                  <a:pt x="1898" y="552"/>
                </a:cubicBezTo>
                <a:cubicBezTo>
                  <a:pt x="1915" y="583"/>
                  <a:pt x="1923" y="617"/>
                  <a:pt x="1962" y="625"/>
                </a:cubicBezTo>
                <a:cubicBezTo>
                  <a:pt x="1921" y="614"/>
                  <a:pt x="1918" y="573"/>
                  <a:pt x="1900" y="541"/>
                </a:cubicBezTo>
                <a:cubicBezTo>
                  <a:pt x="1938" y="550"/>
                  <a:pt x="1938" y="550"/>
                  <a:pt x="1938" y="550"/>
                </a:cubicBezTo>
                <a:cubicBezTo>
                  <a:pt x="1917" y="541"/>
                  <a:pt x="1898" y="526"/>
                  <a:pt x="1880" y="515"/>
                </a:cubicBezTo>
                <a:cubicBezTo>
                  <a:pt x="1905" y="519"/>
                  <a:pt x="1926" y="519"/>
                  <a:pt x="1950" y="511"/>
                </a:cubicBezTo>
                <a:close/>
                <a:moveTo>
                  <a:pt x="632" y="632"/>
                </a:moveTo>
                <a:cubicBezTo>
                  <a:pt x="633" y="632"/>
                  <a:pt x="632" y="632"/>
                  <a:pt x="632" y="632"/>
                </a:cubicBezTo>
                <a:cubicBezTo>
                  <a:pt x="631" y="633"/>
                  <a:pt x="631" y="633"/>
                  <a:pt x="631" y="633"/>
                </a:cubicBezTo>
                <a:cubicBezTo>
                  <a:pt x="616" y="654"/>
                  <a:pt x="614" y="676"/>
                  <a:pt x="625" y="699"/>
                </a:cubicBezTo>
                <a:cubicBezTo>
                  <a:pt x="629" y="705"/>
                  <a:pt x="631" y="707"/>
                  <a:pt x="627" y="713"/>
                </a:cubicBezTo>
                <a:cubicBezTo>
                  <a:pt x="623" y="720"/>
                  <a:pt x="618" y="726"/>
                  <a:pt x="613" y="732"/>
                </a:cubicBezTo>
                <a:cubicBezTo>
                  <a:pt x="601" y="746"/>
                  <a:pt x="589" y="757"/>
                  <a:pt x="582" y="773"/>
                </a:cubicBezTo>
                <a:cubicBezTo>
                  <a:pt x="574" y="759"/>
                  <a:pt x="565" y="745"/>
                  <a:pt x="558" y="730"/>
                </a:cubicBezTo>
                <a:cubicBezTo>
                  <a:pt x="555" y="724"/>
                  <a:pt x="553" y="719"/>
                  <a:pt x="555" y="713"/>
                </a:cubicBezTo>
                <a:cubicBezTo>
                  <a:pt x="557" y="703"/>
                  <a:pt x="560" y="694"/>
                  <a:pt x="562" y="684"/>
                </a:cubicBezTo>
                <a:cubicBezTo>
                  <a:pt x="572" y="649"/>
                  <a:pt x="582" y="614"/>
                  <a:pt x="598" y="582"/>
                </a:cubicBezTo>
                <a:cubicBezTo>
                  <a:pt x="628" y="522"/>
                  <a:pt x="683" y="484"/>
                  <a:pt x="737" y="448"/>
                </a:cubicBezTo>
                <a:cubicBezTo>
                  <a:pt x="709" y="501"/>
                  <a:pt x="681" y="558"/>
                  <a:pt x="635" y="597"/>
                </a:cubicBezTo>
                <a:cubicBezTo>
                  <a:pt x="669" y="572"/>
                  <a:pt x="692" y="540"/>
                  <a:pt x="714" y="505"/>
                </a:cubicBezTo>
                <a:cubicBezTo>
                  <a:pt x="728" y="485"/>
                  <a:pt x="741" y="465"/>
                  <a:pt x="754" y="444"/>
                </a:cubicBezTo>
                <a:cubicBezTo>
                  <a:pt x="759" y="436"/>
                  <a:pt x="763" y="431"/>
                  <a:pt x="772" y="425"/>
                </a:cubicBezTo>
                <a:cubicBezTo>
                  <a:pt x="782" y="419"/>
                  <a:pt x="791" y="412"/>
                  <a:pt x="801" y="405"/>
                </a:cubicBezTo>
                <a:cubicBezTo>
                  <a:pt x="791" y="424"/>
                  <a:pt x="785" y="444"/>
                  <a:pt x="780" y="465"/>
                </a:cubicBezTo>
                <a:cubicBezTo>
                  <a:pt x="773" y="492"/>
                  <a:pt x="759" y="516"/>
                  <a:pt x="742" y="538"/>
                </a:cubicBezTo>
                <a:cubicBezTo>
                  <a:pt x="726" y="557"/>
                  <a:pt x="709" y="573"/>
                  <a:pt x="690" y="588"/>
                </a:cubicBezTo>
                <a:cubicBezTo>
                  <a:pt x="671" y="604"/>
                  <a:pt x="649" y="614"/>
                  <a:pt x="632" y="632"/>
                </a:cubicBezTo>
                <a:close/>
                <a:moveTo>
                  <a:pt x="691" y="798"/>
                </a:moveTo>
                <a:cubicBezTo>
                  <a:pt x="690" y="794"/>
                  <a:pt x="690" y="796"/>
                  <a:pt x="691" y="797"/>
                </a:cubicBezTo>
                <a:cubicBezTo>
                  <a:pt x="684" y="771"/>
                  <a:pt x="675" y="745"/>
                  <a:pt x="662" y="721"/>
                </a:cubicBezTo>
                <a:cubicBezTo>
                  <a:pt x="655" y="708"/>
                  <a:pt x="640" y="691"/>
                  <a:pt x="640" y="675"/>
                </a:cubicBezTo>
                <a:cubicBezTo>
                  <a:pt x="639" y="656"/>
                  <a:pt x="653" y="645"/>
                  <a:pt x="667" y="636"/>
                </a:cubicBezTo>
                <a:cubicBezTo>
                  <a:pt x="691" y="622"/>
                  <a:pt x="716" y="613"/>
                  <a:pt x="737" y="593"/>
                </a:cubicBezTo>
                <a:cubicBezTo>
                  <a:pt x="723" y="625"/>
                  <a:pt x="696" y="649"/>
                  <a:pt x="692" y="685"/>
                </a:cubicBezTo>
                <a:cubicBezTo>
                  <a:pt x="690" y="705"/>
                  <a:pt x="691" y="726"/>
                  <a:pt x="696" y="746"/>
                </a:cubicBezTo>
                <a:cubicBezTo>
                  <a:pt x="699" y="756"/>
                  <a:pt x="695" y="765"/>
                  <a:pt x="694" y="775"/>
                </a:cubicBezTo>
                <a:cubicBezTo>
                  <a:pt x="693" y="784"/>
                  <a:pt x="692" y="793"/>
                  <a:pt x="692" y="802"/>
                </a:cubicBezTo>
                <a:cubicBezTo>
                  <a:pt x="691" y="800"/>
                  <a:pt x="691" y="799"/>
                  <a:pt x="691" y="798"/>
                </a:cubicBezTo>
                <a:close/>
                <a:moveTo>
                  <a:pt x="754" y="727"/>
                </a:moveTo>
                <a:cubicBezTo>
                  <a:pt x="747" y="782"/>
                  <a:pt x="712" y="831"/>
                  <a:pt x="695" y="883"/>
                </a:cubicBezTo>
                <a:cubicBezTo>
                  <a:pt x="698" y="861"/>
                  <a:pt x="697" y="840"/>
                  <a:pt x="694" y="819"/>
                </a:cubicBezTo>
                <a:cubicBezTo>
                  <a:pt x="692" y="798"/>
                  <a:pt x="694" y="779"/>
                  <a:pt x="700" y="759"/>
                </a:cubicBezTo>
                <a:cubicBezTo>
                  <a:pt x="705" y="771"/>
                  <a:pt x="712" y="781"/>
                  <a:pt x="719" y="792"/>
                </a:cubicBezTo>
                <a:cubicBezTo>
                  <a:pt x="715" y="785"/>
                  <a:pt x="710" y="778"/>
                  <a:pt x="707" y="770"/>
                </a:cubicBezTo>
                <a:cubicBezTo>
                  <a:pt x="705" y="765"/>
                  <a:pt x="703" y="759"/>
                  <a:pt x="701" y="754"/>
                </a:cubicBezTo>
                <a:cubicBezTo>
                  <a:pt x="704" y="747"/>
                  <a:pt x="706" y="741"/>
                  <a:pt x="709" y="734"/>
                </a:cubicBezTo>
                <a:cubicBezTo>
                  <a:pt x="720" y="710"/>
                  <a:pt x="738" y="694"/>
                  <a:pt x="759" y="677"/>
                </a:cubicBezTo>
                <a:cubicBezTo>
                  <a:pt x="756" y="693"/>
                  <a:pt x="755" y="710"/>
                  <a:pt x="754" y="727"/>
                </a:cubicBezTo>
                <a:close/>
                <a:moveTo>
                  <a:pt x="819" y="606"/>
                </a:moveTo>
                <a:cubicBezTo>
                  <a:pt x="819" y="607"/>
                  <a:pt x="819" y="607"/>
                  <a:pt x="819" y="608"/>
                </a:cubicBezTo>
                <a:cubicBezTo>
                  <a:pt x="818" y="611"/>
                  <a:pt x="818" y="612"/>
                  <a:pt x="818" y="612"/>
                </a:cubicBezTo>
                <a:cubicBezTo>
                  <a:pt x="806" y="685"/>
                  <a:pt x="800" y="762"/>
                  <a:pt x="772" y="831"/>
                </a:cubicBezTo>
                <a:cubicBezTo>
                  <a:pt x="766" y="741"/>
                  <a:pt x="773" y="649"/>
                  <a:pt x="827" y="573"/>
                </a:cubicBezTo>
                <a:cubicBezTo>
                  <a:pt x="824" y="584"/>
                  <a:pt x="822" y="595"/>
                  <a:pt x="819" y="606"/>
                </a:cubicBezTo>
                <a:close/>
                <a:moveTo>
                  <a:pt x="861" y="474"/>
                </a:moveTo>
                <a:cubicBezTo>
                  <a:pt x="851" y="488"/>
                  <a:pt x="857" y="480"/>
                  <a:pt x="860" y="476"/>
                </a:cubicBezTo>
                <a:cubicBezTo>
                  <a:pt x="829" y="519"/>
                  <a:pt x="794" y="561"/>
                  <a:pt x="775" y="612"/>
                </a:cubicBezTo>
                <a:cubicBezTo>
                  <a:pt x="770" y="626"/>
                  <a:pt x="766" y="639"/>
                  <a:pt x="763" y="653"/>
                </a:cubicBezTo>
                <a:cubicBezTo>
                  <a:pt x="761" y="664"/>
                  <a:pt x="748" y="672"/>
                  <a:pt x="740" y="679"/>
                </a:cubicBezTo>
                <a:cubicBezTo>
                  <a:pt x="720" y="697"/>
                  <a:pt x="707" y="720"/>
                  <a:pt x="700" y="746"/>
                </a:cubicBezTo>
                <a:cubicBezTo>
                  <a:pt x="693" y="715"/>
                  <a:pt x="695" y="673"/>
                  <a:pt x="717" y="648"/>
                </a:cubicBezTo>
                <a:cubicBezTo>
                  <a:pt x="729" y="633"/>
                  <a:pt x="740" y="618"/>
                  <a:pt x="749" y="600"/>
                </a:cubicBezTo>
                <a:cubicBezTo>
                  <a:pt x="754" y="591"/>
                  <a:pt x="758" y="582"/>
                  <a:pt x="762" y="573"/>
                </a:cubicBezTo>
                <a:cubicBezTo>
                  <a:pt x="766" y="563"/>
                  <a:pt x="772" y="556"/>
                  <a:pt x="779" y="547"/>
                </a:cubicBezTo>
                <a:cubicBezTo>
                  <a:pt x="798" y="525"/>
                  <a:pt x="810" y="499"/>
                  <a:pt x="825" y="474"/>
                </a:cubicBezTo>
                <a:cubicBezTo>
                  <a:pt x="830" y="467"/>
                  <a:pt x="834" y="456"/>
                  <a:pt x="844" y="455"/>
                </a:cubicBezTo>
                <a:cubicBezTo>
                  <a:pt x="851" y="455"/>
                  <a:pt x="859" y="455"/>
                  <a:pt x="866" y="457"/>
                </a:cubicBezTo>
                <a:cubicBezTo>
                  <a:pt x="875" y="461"/>
                  <a:pt x="865" y="469"/>
                  <a:pt x="861" y="474"/>
                </a:cubicBezTo>
                <a:close/>
                <a:moveTo>
                  <a:pt x="1016" y="674"/>
                </a:moveTo>
                <a:cubicBezTo>
                  <a:pt x="1016" y="674"/>
                  <a:pt x="1016" y="674"/>
                  <a:pt x="1016" y="675"/>
                </a:cubicBezTo>
                <a:cubicBezTo>
                  <a:pt x="1013" y="695"/>
                  <a:pt x="1007" y="715"/>
                  <a:pt x="1003" y="735"/>
                </a:cubicBezTo>
                <a:cubicBezTo>
                  <a:pt x="993" y="723"/>
                  <a:pt x="983" y="712"/>
                  <a:pt x="974" y="701"/>
                </a:cubicBezTo>
                <a:cubicBezTo>
                  <a:pt x="970" y="695"/>
                  <a:pt x="970" y="685"/>
                  <a:pt x="969" y="679"/>
                </a:cubicBezTo>
                <a:cubicBezTo>
                  <a:pt x="964" y="648"/>
                  <a:pt x="961" y="616"/>
                  <a:pt x="957" y="585"/>
                </a:cubicBezTo>
                <a:cubicBezTo>
                  <a:pt x="971" y="597"/>
                  <a:pt x="986" y="609"/>
                  <a:pt x="998" y="623"/>
                </a:cubicBezTo>
                <a:cubicBezTo>
                  <a:pt x="1004" y="630"/>
                  <a:pt x="1009" y="637"/>
                  <a:pt x="1014" y="645"/>
                </a:cubicBezTo>
                <a:cubicBezTo>
                  <a:pt x="1020" y="654"/>
                  <a:pt x="1018" y="663"/>
                  <a:pt x="1016" y="674"/>
                </a:cubicBezTo>
                <a:close/>
                <a:moveTo>
                  <a:pt x="1106" y="710"/>
                </a:moveTo>
                <a:cubicBezTo>
                  <a:pt x="1108" y="715"/>
                  <a:pt x="1110" y="718"/>
                  <a:pt x="1105" y="709"/>
                </a:cubicBezTo>
                <a:cubicBezTo>
                  <a:pt x="1100" y="698"/>
                  <a:pt x="1102" y="703"/>
                  <a:pt x="1105" y="709"/>
                </a:cubicBezTo>
                <a:cubicBezTo>
                  <a:pt x="1097" y="692"/>
                  <a:pt x="1088" y="675"/>
                  <a:pt x="1080" y="657"/>
                </a:cubicBezTo>
                <a:cubicBezTo>
                  <a:pt x="1072" y="638"/>
                  <a:pt x="1067" y="620"/>
                  <a:pt x="1062" y="600"/>
                </a:cubicBezTo>
                <a:cubicBezTo>
                  <a:pt x="1058" y="583"/>
                  <a:pt x="1054" y="566"/>
                  <a:pt x="1048" y="549"/>
                </a:cubicBezTo>
                <a:cubicBezTo>
                  <a:pt x="1045" y="538"/>
                  <a:pt x="1041" y="525"/>
                  <a:pt x="1034" y="516"/>
                </a:cubicBezTo>
                <a:cubicBezTo>
                  <a:pt x="1037" y="521"/>
                  <a:pt x="1040" y="525"/>
                  <a:pt x="1044" y="529"/>
                </a:cubicBezTo>
                <a:cubicBezTo>
                  <a:pt x="1052" y="539"/>
                  <a:pt x="1055" y="549"/>
                  <a:pt x="1060" y="560"/>
                </a:cubicBezTo>
                <a:cubicBezTo>
                  <a:pt x="1070" y="585"/>
                  <a:pt x="1084" y="608"/>
                  <a:pt x="1098" y="631"/>
                </a:cubicBezTo>
                <a:cubicBezTo>
                  <a:pt x="1105" y="641"/>
                  <a:pt x="1112" y="652"/>
                  <a:pt x="1119" y="662"/>
                </a:cubicBezTo>
                <a:cubicBezTo>
                  <a:pt x="1121" y="673"/>
                  <a:pt x="1123" y="684"/>
                  <a:pt x="1125" y="694"/>
                </a:cubicBezTo>
                <a:cubicBezTo>
                  <a:pt x="1128" y="719"/>
                  <a:pt x="1130" y="744"/>
                  <a:pt x="1133" y="769"/>
                </a:cubicBezTo>
                <a:cubicBezTo>
                  <a:pt x="1126" y="748"/>
                  <a:pt x="1115" y="729"/>
                  <a:pt x="1106" y="710"/>
                </a:cubicBezTo>
                <a:close/>
                <a:moveTo>
                  <a:pt x="1110" y="514"/>
                </a:moveTo>
                <a:cubicBezTo>
                  <a:pt x="1112" y="500"/>
                  <a:pt x="1118" y="486"/>
                  <a:pt x="1127" y="476"/>
                </a:cubicBezTo>
                <a:cubicBezTo>
                  <a:pt x="1152" y="521"/>
                  <a:pt x="1168" y="568"/>
                  <a:pt x="1171" y="620"/>
                </a:cubicBezTo>
                <a:cubicBezTo>
                  <a:pt x="1140" y="594"/>
                  <a:pt x="1106" y="558"/>
                  <a:pt x="1110" y="514"/>
                </a:cubicBezTo>
                <a:close/>
                <a:moveTo>
                  <a:pt x="1175" y="712"/>
                </a:moveTo>
                <a:cubicBezTo>
                  <a:pt x="1164" y="687"/>
                  <a:pt x="1151" y="662"/>
                  <a:pt x="1137" y="638"/>
                </a:cubicBezTo>
                <a:cubicBezTo>
                  <a:pt x="1148" y="650"/>
                  <a:pt x="1158" y="661"/>
                  <a:pt x="1169" y="671"/>
                </a:cubicBezTo>
                <a:cubicBezTo>
                  <a:pt x="1175" y="677"/>
                  <a:pt x="1173" y="686"/>
                  <a:pt x="1174" y="694"/>
                </a:cubicBezTo>
                <a:cubicBezTo>
                  <a:pt x="1174" y="700"/>
                  <a:pt x="1176" y="707"/>
                  <a:pt x="1175" y="712"/>
                </a:cubicBezTo>
                <a:close/>
                <a:moveTo>
                  <a:pt x="1307" y="425"/>
                </a:moveTo>
                <a:cubicBezTo>
                  <a:pt x="1307" y="425"/>
                  <a:pt x="1307" y="425"/>
                  <a:pt x="1307" y="425"/>
                </a:cubicBezTo>
                <a:cubicBezTo>
                  <a:pt x="1346" y="428"/>
                  <a:pt x="1386" y="434"/>
                  <a:pt x="1424" y="441"/>
                </a:cubicBezTo>
                <a:cubicBezTo>
                  <a:pt x="1441" y="445"/>
                  <a:pt x="1455" y="458"/>
                  <a:pt x="1468" y="469"/>
                </a:cubicBezTo>
                <a:cubicBezTo>
                  <a:pt x="1484" y="482"/>
                  <a:pt x="1500" y="497"/>
                  <a:pt x="1513" y="513"/>
                </a:cubicBezTo>
                <a:cubicBezTo>
                  <a:pt x="1466" y="509"/>
                  <a:pt x="1414" y="505"/>
                  <a:pt x="1370" y="486"/>
                </a:cubicBezTo>
                <a:cubicBezTo>
                  <a:pt x="1366" y="484"/>
                  <a:pt x="1362" y="482"/>
                  <a:pt x="1359" y="480"/>
                </a:cubicBezTo>
                <a:cubicBezTo>
                  <a:pt x="1339" y="462"/>
                  <a:pt x="1320" y="443"/>
                  <a:pt x="1301" y="424"/>
                </a:cubicBezTo>
                <a:cubicBezTo>
                  <a:pt x="1303" y="425"/>
                  <a:pt x="1305" y="425"/>
                  <a:pt x="1307" y="425"/>
                </a:cubicBezTo>
                <a:close/>
                <a:moveTo>
                  <a:pt x="1189" y="635"/>
                </a:moveTo>
                <a:cubicBezTo>
                  <a:pt x="1188" y="634"/>
                  <a:pt x="1187" y="634"/>
                  <a:pt x="1187" y="633"/>
                </a:cubicBezTo>
                <a:cubicBezTo>
                  <a:pt x="1187" y="606"/>
                  <a:pt x="1187" y="578"/>
                  <a:pt x="1181" y="550"/>
                </a:cubicBezTo>
                <a:cubicBezTo>
                  <a:pt x="1194" y="571"/>
                  <a:pt x="1207" y="591"/>
                  <a:pt x="1219" y="612"/>
                </a:cubicBezTo>
                <a:cubicBezTo>
                  <a:pt x="1231" y="632"/>
                  <a:pt x="1238" y="653"/>
                  <a:pt x="1246" y="675"/>
                </a:cubicBezTo>
                <a:cubicBezTo>
                  <a:pt x="1227" y="662"/>
                  <a:pt x="1208" y="649"/>
                  <a:pt x="1189" y="635"/>
                </a:cubicBezTo>
                <a:close/>
                <a:moveTo>
                  <a:pt x="1277" y="684"/>
                </a:moveTo>
                <a:cubicBezTo>
                  <a:pt x="1270" y="659"/>
                  <a:pt x="1265" y="635"/>
                  <a:pt x="1255" y="612"/>
                </a:cubicBezTo>
                <a:cubicBezTo>
                  <a:pt x="1244" y="588"/>
                  <a:pt x="1232" y="566"/>
                  <a:pt x="1220" y="544"/>
                </a:cubicBezTo>
                <a:cubicBezTo>
                  <a:pt x="1235" y="554"/>
                  <a:pt x="1250" y="563"/>
                  <a:pt x="1265" y="572"/>
                </a:cubicBezTo>
                <a:cubicBezTo>
                  <a:pt x="1273" y="577"/>
                  <a:pt x="1281" y="581"/>
                  <a:pt x="1289" y="586"/>
                </a:cubicBezTo>
                <a:cubicBezTo>
                  <a:pt x="1298" y="591"/>
                  <a:pt x="1306" y="592"/>
                  <a:pt x="1309" y="602"/>
                </a:cubicBezTo>
                <a:cubicBezTo>
                  <a:pt x="1320" y="633"/>
                  <a:pt x="1323" y="668"/>
                  <a:pt x="1344" y="694"/>
                </a:cubicBezTo>
                <a:cubicBezTo>
                  <a:pt x="1332" y="694"/>
                  <a:pt x="1319" y="694"/>
                  <a:pt x="1306" y="693"/>
                </a:cubicBezTo>
                <a:cubicBezTo>
                  <a:pt x="1301" y="693"/>
                  <a:pt x="1295" y="692"/>
                  <a:pt x="1290" y="691"/>
                </a:cubicBezTo>
                <a:cubicBezTo>
                  <a:pt x="1282" y="690"/>
                  <a:pt x="1279" y="691"/>
                  <a:pt x="1277" y="684"/>
                </a:cubicBezTo>
                <a:close/>
                <a:moveTo>
                  <a:pt x="1425" y="718"/>
                </a:moveTo>
                <a:cubicBezTo>
                  <a:pt x="1428" y="724"/>
                  <a:pt x="1430" y="730"/>
                  <a:pt x="1432" y="736"/>
                </a:cubicBezTo>
                <a:cubicBezTo>
                  <a:pt x="1419" y="731"/>
                  <a:pt x="1406" y="728"/>
                  <a:pt x="1393" y="722"/>
                </a:cubicBezTo>
                <a:cubicBezTo>
                  <a:pt x="1404" y="721"/>
                  <a:pt x="1415" y="720"/>
                  <a:pt x="1425" y="718"/>
                </a:cubicBezTo>
                <a:close/>
                <a:moveTo>
                  <a:pt x="1353" y="694"/>
                </a:moveTo>
                <a:cubicBezTo>
                  <a:pt x="1344" y="683"/>
                  <a:pt x="1339" y="670"/>
                  <a:pt x="1335" y="656"/>
                </a:cubicBezTo>
                <a:cubicBezTo>
                  <a:pt x="1355" y="675"/>
                  <a:pt x="1382" y="677"/>
                  <a:pt x="1405" y="691"/>
                </a:cubicBezTo>
                <a:cubicBezTo>
                  <a:pt x="1388" y="692"/>
                  <a:pt x="1370" y="693"/>
                  <a:pt x="1353" y="694"/>
                </a:cubicBezTo>
                <a:close/>
                <a:moveTo>
                  <a:pt x="1413" y="691"/>
                </a:moveTo>
                <a:cubicBezTo>
                  <a:pt x="1393" y="673"/>
                  <a:pt x="1365" y="669"/>
                  <a:pt x="1345" y="651"/>
                </a:cubicBezTo>
                <a:cubicBezTo>
                  <a:pt x="1333" y="639"/>
                  <a:pt x="1328" y="619"/>
                  <a:pt x="1324" y="603"/>
                </a:cubicBezTo>
                <a:cubicBezTo>
                  <a:pt x="1338" y="610"/>
                  <a:pt x="1353" y="616"/>
                  <a:pt x="1367" y="622"/>
                </a:cubicBezTo>
                <a:cubicBezTo>
                  <a:pt x="1374" y="625"/>
                  <a:pt x="1382" y="627"/>
                  <a:pt x="1389" y="630"/>
                </a:cubicBezTo>
                <a:cubicBezTo>
                  <a:pt x="1395" y="634"/>
                  <a:pt x="1401" y="638"/>
                  <a:pt x="1407" y="641"/>
                </a:cubicBezTo>
                <a:cubicBezTo>
                  <a:pt x="1436" y="657"/>
                  <a:pt x="1468" y="669"/>
                  <a:pt x="1497" y="685"/>
                </a:cubicBezTo>
                <a:cubicBezTo>
                  <a:pt x="1469" y="687"/>
                  <a:pt x="1441" y="689"/>
                  <a:pt x="1413" y="691"/>
                </a:cubicBezTo>
                <a:close/>
                <a:moveTo>
                  <a:pt x="1533" y="790"/>
                </a:moveTo>
                <a:cubicBezTo>
                  <a:pt x="1533" y="795"/>
                  <a:pt x="1533" y="800"/>
                  <a:pt x="1532" y="804"/>
                </a:cubicBezTo>
                <a:cubicBezTo>
                  <a:pt x="1493" y="784"/>
                  <a:pt x="1447" y="776"/>
                  <a:pt x="1404" y="767"/>
                </a:cubicBezTo>
                <a:cubicBezTo>
                  <a:pt x="1383" y="763"/>
                  <a:pt x="1362" y="759"/>
                  <a:pt x="1342" y="753"/>
                </a:cubicBezTo>
                <a:cubicBezTo>
                  <a:pt x="1333" y="750"/>
                  <a:pt x="1324" y="747"/>
                  <a:pt x="1315" y="743"/>
                </a:cubicBezTo>
                <a:cubicBezTo>
                  <a:pt x="1308" y="740"/>
                  <a:pt x="1293" y="736"/>
                  <a:pt x="1290" y="728"/>
                </a:cubicBezTo>
                <a:cubicBezTo>
                  <a:pt x="1322" y="728"/>
                  <a:pt x="1354" y="726"/>
                  <a:pt x="1385" y="723"/>
                </a:cubicBezTo>
                <a:cubicBezTo>
                  <a:pt x="1399" y="728"/>
                  <a:pt x="1412" y="732"/>
                  <a:pt x="1426" y="735"/>
                </a:cubicBezTo>
                <a:cubicBezTo>
                  <a:pt x="1434" y="737"/>
                  <a:pt x="1433" y="740"/>
                  <a:pt x="1435" y="747"/>
                </a:cubicBezTo>
                <a:cubicBezTo>
                  <a:pt x="1436" y="754"/>
                  <a:pt x="1437" y="760"/>
                  <a:pt x="1437" y="766"/>
                </a:cubicBezTo>
                <a:cubicBezTo>
                  <a:pt x="1437" y="756"/>
                  <a:pt x="1436" y="747"/>
                  <a:pt x="1434" y="737"/>
                </a:cubicBezTo>
                <a:cubicBezTo>
                  <a:pt x="1437" y="738"/>
                  <a:pt x="1440" y="739"/>
                  <a:pt x="1443" y="739"/>
                </a:cubicBezTo>
                <a:cubicBezTo>
                  <a:pt x="1440" y="738"/>
                  <a:pt x="1437" y="737"/>
                  <a:pt x="1434" y="736"/>
                </a:cubicBezTo>
                <a:cubicBezTo>
                  <a:pt x="1433" y="730"/>
                  <a:pt x="1431" y="724"/>
                  <a:pt x="1429" y="718"/>
                </a:cubicBezTo>
                <a:cubicBezTo>
                  <a:pt x="1445" y="715"/>
                  <a:pt x="1461" y="713"/>
                  <a:pt x="1477" y="709"/>
                </a:cubicBezTo>
                <a:cubicBezTo>
                  <a:pt x="1483" y="708"/>
                  <a:pt x="1489" y="706"/>
                  <a:pt x="1495" y="705"/>
                </a:cubicBezTo>
                <a:cubicBezTo>
                  <a:pt x="1501" y="708"/>
                  <a:pt x="1506" y="711"/>
                  <a:pt x="1511" y="714"/>
                </a:cubicBezTo>
                <a:cubicBezTo>
                  <a:pt x="1515" y="717"/>
                  <a:pt x="1520" y="721"/>
                  <a:pt x="1524" y="725"/>
                </a:cubicBezTo>
                <a:cubicBezTo>
                  <a:pt x="1527" y="728"/>
                  <a:pt x="1529" y="729"/>
                  <a:pt x="1529" y="734"/>
                </a:cubicBezTo>
                <a:cubicBezTo>
                  <a:pt x="1529" y="738"/>
                  <a:pt x="1530" y="741"/>
                  <a:pt x="1530" y="745"/>
                </a:cubicBezTo>
                <a:cubicBezTo>
                  <a:pt x="1533" y="760"/>
                  <a:pt x="1535" y="774"/>
                  <a:pt x="1534" y="790"/>
                </a:cubicBezTo>
                <a:cubicBezTo>
                  <a:pt x="1534" y="788"/>
                  <a:pt x="1534" y="786"/>
                  <a:pt x="1533" y="790"/>
                </a:cubicBezTo>
                <a:close/>
                <a:moveTo>
                  <a:pt x="1543" y="726"/>
                </a:moveTo>
                <a:cubicBezTo>
                  <a:pt x="1551" y="738"/>
                  <a:pt x="1558" y="751"/>
                  <a:pt x="1563" y="764"/>
                </a:cubicBezTo>
                <a:cubicBezTo>
                  <a:pt x="1561" y="760"/>
                  <a:pt x="1558" y="752"/>
                  <a:pt x="1564" y="766"/>
                </a:cubicBezTo>
                <a:cubicBezTo>
                  <a:pt x="1550" y="742"/>
                  <a:pt x="1535" y="719"/>
                  <a:pt x="1514" y="702"/>
                </a:cubicBezTo>
                <a:cubicBezTo>
                  <a:pt x="1526" y="702"/>
                  <a:pt x="1536" y="717"/>
                  <a:pt x="1543" y="726"/>
                </a:cubicBezTo>
                <a:close/>
                <a:moveTo>
                  <a:pt x="1586" y="695"/>
                </a:moveTo>
                <a:cubicBezTo>
                  <a:pt x="1566" y="686"/>
                  <a:pt x="1544" y="683"/>
                  <a:pt x="1522" y="684"/>
                </a:cubicBezTo>
                <a:cubicBezTo>
                  <a:pt x="1504" y="669"/>
                  <a:pt x="1483" y="658"/>
                  <a:pt x="1462" y="646"/>
                </a:cubicBezTo>
                <a:cubicBezTo>
                  <a:pt x="1490" y="649"/>
                  <a:pt x="1518" y="646"/>
                  <a:pt x="1546" y="643"/>
                </a:cubicBezTo>
                <a:cubicBezTo>
                  <a:pt x="1552" y="642"/>
                  <a:pt x="1558" y="642"/>
                  <a:pt x="1564" y="641"/>
                </a:cubicBezTo>
                <a:cubicBezTo>
                  <a:pt x="1567" y="641"/>
                  <a:pt x="1570" y="640"/>
                  <a:pt x="1573" y="640"/>
                </a:cubicBezTo>
                <a:cubicBezTo>
                  <a:pt x="1574" y="645"/>
                  <a:pt x="1575" y="649"/>
                  <a:pt x="1576" y="654"/>
                </a:cubicBezTo>
                <a:cubicBezTo>
                  <a:pt x="1580" y="668"/>
                  <a:pt x="1583" y="682"/>
                  <a:pt x="1586" y="695"/>
                </a:cubicBezTo>
                <a:close/>
                <a:moveTo>
                  <a:pt x="1592" y="598"/>
                </a:moveTo>
                <a:cubicBezTo>
                  <a:pt x="1589" y="598"/>
                  <a:pt x="1592" y="599"/>
                  <a:pt x="1594" y="599"/>
                </a:cubicBezTo>
                <a:cubicBezTo>
                  <a:pt x="1593" y="599"/>
                  <a:pt x="1593" y="599"/>
                  <a:pt x="1593" y="599"/>
                </a:cubicBezTo>
                <a:cubicBezTo>
                  <a:pt x="1597" y="600"/>
                  <a:pt x="1596" y="600"/>
                  <a:pt x="1594" y="599"/>
                </a:cubicBezTo>
                <a:cubicBezTo>
                  <a:pt x="1614" y="606"/>
                  <a:pt x="1632" y="615"/>
                  <a:pt x="1647" y="631"/>
                </a:cubicBezTo>
                <a:cubicBezTo>
                  <a:pt x="1633" y="626"/>
                  <a:pt x="1618" y="623"/>
                  <a:pt x="1603" y="622"/>
                </a:cubicBezTo>
                <a:cubicBezTo>
                  <a:pt x="1595" y="621"/>
                  <a:pt x="1586" y="621"/>
                  <a:pt x="1578" y="621"/>
                </a:cubicBezTo>
                <a:cubicBezTo>
                  <a:pt x="1576" y="611"/>
                  <a:pt x="1573" y="601"/>
                  <a:pt x="1571" y="592"/>
                </a:cubicBezTo>
                <a:cubicBezTo>
                  <a:pt x="1578" y="594"/>
                  <a:pt x="1585" y="596"/>
                  <a:pt x="1592" y="598"/>
                </a:cubicBezTo>
                <a:close/>
                <a:moveTo>
                  <a:pt x="1568" y="621"/>
                </a:moveTo>
                <a:cubicBezTo>
                  <a:pt x="1533" y="621"/>
                  <a:pt x="1499" y="625"/>
                  <a:pt x="1465" y="619"/>
                </a:cubicBezTo>
                <a:cubicBezTo>
                  <a:pt x="1434" y="615"/>
                  <a:pt x="1404" y="602"/>
                  <a:pt x="1376" y="589"/>
                </a:cubicBezTo>
                <a:cubicBezTo>
                  <a:pt x="1307" y="557"/>
                  <a:pt x="1242" y="509"/>
                  <a:pt x="1186" y="458"/>
                </a:cubicBezTo>
                <a:cubicBezTo>
                  <a:pt x="1216" y="464"/>
                  <a:pt x="1242" y="483"/>
                  <a:pt x="1271" y="495"/>
                </a:cubicBezTo>
                <a:cubicBezTo>
                  <a:pt x="1286" y="502"/>
                  <a:pt x="1302" y="508"/>
                  <a:pt x="1318" y="514"/>
                </a:cubicBezTo>
                <a:cubicBezTo>
                  <a:pt x="1327" y="516"/>
                  <a:pt x="1336" y="519"/>
                  <a:pt x="1344" y="521"/>
                </a:cubicBezTo>
                <a:cubicBezTo>
                  <a:pt x="1353" y="523"/>
                  <a:pt x="1363" y="524"/>
                  <a:pt x="1370" y="529"/>
                </a:cubicBezTo>
                <a:cubicBezTo>
                  <a:pt x="1396" y="544"/>
                  <a:pt x="1416" y="565"/>
                  <a:pt x="1440" y="582"/>
                </a:cubicBezTo>
                <a:cubicBezTo>
                  <a:pt x="1465" y="600"/>
                  <a:pt x="1490" y="600"/>
                  <a:pt x="1520" y="599"/>
                </a:cubicBezTo>
                <a:cubicBezTo>
                  <a:pt x="1493" y="598"/>
                  <a:pt x="1470" y="597"/>
                  <a:pt x="1447" y="580"/>
                </a:cubicBezTo>
                <a:cubicBezTo>
                  <a:pt x="1428" y="565"/>
                  <a:pt x="1412" y="547"/>
                  <a:pt x="1394" y="532"/>
                </a:cubicBezTo>
                <a:cubicBezTo>
                  <a:pt x="1430" y="539"/>
                  <a:pt x="1467" y="543"/>
                  <a:pt x="1504" y="546"/>
                </a:cubicBezTo>
                <a:cubicBezTo>
                  <a:pt x="1514" y="547"/>
                  <a:pt x="1523" y="548"/>
                  <a:pt x="1533" y="549"/>
                </a:cubicBezTo>
                <a:cubicBezTo>
                  <a:pt x="1542" y="550"/>
                  <a:pt x="1545" y="561"/>
                  <a:pt x="1548" y="568"/>
                </a:cubicBezTo>
                <a:cubicBezTo>
                  <a:pt x="1556" y="585"/>
                  <a:pt x="1563" y="603"/>
                  <a:pt x="1568" y="621"/>
                </a:cubicBezTo>
                <a:close/>
                <a:moveTo>
                  <a:pt x="1765" y="554"/>
                </a:moveTo>
                <a:cubicBezTo>
                  <a:pt x="1771" y="575"/>
                  <a:pt x="1772" y="598"/>
                  <a:pt x="1773" y="620"/>
                </a:cubicBezTo>
                <a:cubicBezTo>
                  <a:pt x="1734" y="592"/>
                  <a:pt x="1693" y="567"/>
                  <a:pt x="1649" y="548"/>
                </a:cubicBezTo>
                <a:cubicBezTo>
                  <a:pt x="1620" y="535"/>
                  <a:pt x="1589" y="525"/>
                  <a:pt x="1558" y="519"/>
                </a:cubicBezTo>
                <a:cubicBezTo>
                  <a:pt x="1551" y="518"/>
                  <a:pt x="1543" y="516"/>
                  <a:pt x="1536" y="516"/>
                </a:cubicBezTo>
                <a:cubicBezTo>
                  <a:pt x="1531" y="507"/>
                  <a:pt x="1525" y="499"/>
                  <a:pt x="1519" y="492"/>
                </a:cubicBezTo>
                <a:cubicBezTo>
                  <a:pt x="1509" y="478"/>
                  <a:pt x="1498" y="466"/>
                  <a:pt x="1486" y="455"/>
                </a:cubicBezTo>
                <a:cubicBezTo>
                  <a:pt x="1539" y="467"/>
                  <a:pt x="1591" y="481"/>
                  <a:pt x="1645" y="490"/>
                </a:cubicBezTo>
                <a:cubicBezTo>
                  <a:pt x="1669" y="494"/>
                  <a:pt x="1693" y="498"/>
                  <a:pt x="1717" y="502"/>
                </a:cubicBezTo>
                <a:cubicBezTo>
                  <a:pt x="1723" y="503"/>
                  <a:pt x="1732" y="503"/>
                  <a:pt x="1737" y="506"/>
                </a:cubicBezTo>
                <a:cubicBezTo>
                  <a:pt x="1752" y="517"/>
                  <a:pt x="1761" y="536"/>
                  <a:pt x="1765" y="55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>
            <a:off x="8013148" y="1253450"/>
            <a:ext cx="1625600" cy="651551"/>
          </a:xfrm>
          <a:prstGeom prst="triangl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6387548" y="4252550"/>
            <a:ext cx="2133600" cy="560751"/>
            <a:chOff x="2743200" y="3189412"/>
            <a:chExt cx="1600200" cy="420563"/>
          </a:xfrm>
        </p:grpSpPr>
        <p:sp>
          <p:nvSpPr>
            <p:cNvPr id="10" name="Pentagon 9"/>
            <p:cNvSpPr/>
            <p:nvPr/>
          </p:nvSpPr>
          <p:spPr bwMode="auto">
            <a:xfrm flipH="1">
              <a:off x="2743200" y="3189412"/>
              <a:ext cx="1600200" cy="420563"/>
            </a:xfrm>
            <a:prstGeom prst="homePlat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2000">
                  <a:schemeClr val="accent1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79795" y="3276583"/>
              <a:ext cx="327013" cy="2461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67"/>
              <a:r>
                <a:rPr lang="en-US" sz="2133" b="1" dirty="0">
                  <a:solidFill>
                    <a:srgbClr val="FFFFFF"/>
                  </a:solidFill>
                  <a:latin typeface="Roboto Condensed"/>
                </a:rPr>
                <a:t>40%</a:t>
              </a: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6793948" y="3492501"/>
            <a:ext cx="1727200" cy="560751"/>
            <a:chOff x="3048000" y="2619375"/>
            <a:chExt cx="1295400" cy="420563"/>
          </a:xfrm>
        </p:grpSpPr>
        <p:sp>
          <p:nvSpPr>
            <p:cNvPr id="12" name="Pentagon 11"/>
            <p:cNvSpPr/>
            <p:nvPr/>
          </p:nvSpPr>
          <p:spPr bwMode="auto">
            <a:xfrm flipH="1">
              <a:off x="3048000" y="2619375"/>
              <a:ext cx="1295400" cy="420563"/>
            </a:xfrm>
            <a:prstGeom prst="homePlat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32000">
                  <a:schemeClr val="accent2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55055" y="2706546"/>
              <a:ext cx="327013" cy="2461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67"/>
              <a:r>
                <a:rPr lang="en-US" sz="2133" b="1" dirty="0">
                  <a:solidFill>
                    <a:srgbClr val="FFFFFF"/>
                  </a:solidFill>
                  <a:latin typeface="Roboto Condensed"/>
                </a:rPr>
                <a:t>30%</a:t>
              </a: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7200348" y="2781302"/>
            <a:ext cx="1320800" cy="560751"/>
            <a:chOff x="3352800" y="2085975"/>
            <a:chExt cx="990600" cy="420563"/>
          </a:xfrm>
        </p:grpSpPr>
        <p:sp>
          <p:nvSpPr>
            <p:cNvPr id="14" name="Pentagon 13"/>
            <p:cNvSpPr/>
            <p:nvPr/>
          </p:nvSpPr>
          <p:spPr bwMode="auto">
            <a:xfrm flipH="1">
              <a:off x="3352800" y="2085975"/>
              <a:ext cx="990600" cy="420563"/>
            </a:xfrm>
            <a:prstGeom prst="homePlate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32000">
                  <a:schemeClr val="accent3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08662" y="2173146"/>
              <a:ext cx="339837" cy="24617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1375467"/>
              <a:r>
                <a:rPr lang="en-US" sz="2133" b="1" dirty="0">
                  <a:solidFill>
                    <a:srgbClr val="FFFFFF"/>
                  </a:solidFill>
                  <a:latin typeface="Roboto Condensed"/>
                </a:rPr>
                <a:t>20%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7606748" y="2070101"/>
            <a:ext cx="914400" cy="560751"/>
            <a:chOff x="3657600" y="1552575"/>
            <a:chExt cx="685800" cy="420563"/>
          </a:xfrm>
        </p:grpSpPr>
        <p:sp>
          <p:nvSpPr>
            <p:cNvPr id="16" name="Pentagon 15"/>
            <p:cNvSpPr/>
            <p:nvPr/>
          </p:nvSpPr>
          <p:spPr bwMode="auto">
            <a:xfrm flipH="1">
              <a:off x="3657600" y="1552575"/>
              <a:ext cx="685800" cy="420563"/>
            </a:xfrm>
            <a:prstGeom prst="homePlat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32000">
                  <a:schemeClr val="accent4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88056" y="1639746"/>
              <a:ext cx="327013" cy="24617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67"/>
              <a:r>
                <a:rPr lang="en-US" sz="2133" b="1" dirty="0">
                  <a:solidFill>
                    <a:srgbClr val="FFFFFF"/>
                  </a:solidFill>
                  <a:latin typeface="Roboto Condensed"/>
                </a:rPr>
                <a:t>10%</a:t>
              </a: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9171388" y="4252550"/>
            <a:ext cx="2133600" cy="560751"/>
            <a:chOff x="4831080" y="3189412"/>
            <a:chExt cx="1600200" cy="420563"/>
          </a:xfrm>
        </p:grpSpPr>
        <p:sp>
          <p:nvSpPr>
            <p:cNvPr id="9" name="Pentagon 8"/>
            <p:cNvSpPr/>
            <p:nvPr/>
          </p:nvSpPr>
          <p:spPr bwMode="auto">
            <a:xfrm>
              <a:off x="4831080" y="3189412"/>
              <a:ext cx="1600200" cy="420563"/>
            </a:xfrm>
            <a:prstGeom prst="homePlat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2000">
                  <a:schemeClr val="accent1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6" name="Freeform 42"/>
            <p:cNvSpPr>
              <a:spLocks noEditPoints="1"/>
            </p:cNvSpPr>
            <p:nvPr/>
          </p:nvSpPr>
          <p:spPr bwMode="auto">
            <a:xfrm>
              <a:off x="5851956" y="3304446"/>
              <a:ext cx="274524" cy="236300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22" name="Group 28"/>
          <p:cNvGrpSpPr/>
          <p:nvPr/>
        </p:nvGrpSpPr>
        <p:grpSpPr>
          <a:xfrm>
            <a:off x="9178875" y="3514282"/>
            <a:ext cx="1727200" cy="560751"/>
            <a:chOff x="4587828" y="2642342"/>
            <a:chExt cx="1295400" cy="420563"/>
          </a:xfrm>
        </p:grpSpPr>
        <p:sp>
          <p:nvSpPr>
            <p:cNvPr id="11" name="Pentagon 10"/>
            <p:cNvSpPr/>
            <p:nvPr/>
          </p:nvSpPr>
          <p:spPr bwMode="auto">
            <a:xfrm>
              <a:off x="4587828" y="2642342"/>
              <a:ext cx="1295400" cy="420563"/>
            </a:xfrm>
            <a:prstGeom prst="homePlat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32000">
                  <a:schemeClr val="accent2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8" name="Freeform 178"/>
            <p:cNvSpPr>
              <a:spLocks noEditPoints="1"/>
            </p:cNvSpPr>
            <p:nvPr/>
          </p:nvSpPr>
          <p:spPr bwMode="auto">
            <a:xfrm>
              <a:off x="5410921" y="2752638"/>
              <a:ext cx="274524" cy="206760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9171388" y="2781301"/>
            <a:ext cx="1320800" cy="560751"/>
            <a:chOff x="4831080" y="2085975"/>
            <a:chExt cx="990600" cy="420563"/>
          </a:xfrm>
        </p:grpSpPr>
        <p:sp>
          <p:nvSpPr>
            <p:cNvPr id="13" name="Pentagon 12"/>
            <p:cNvSpPr/>
            <p:nvPr/>
          </p:nvSpPr>
          <p:spPr bwMode="auto">
            <a:xfrm>
              <a:off x="4831080" y="2085975"/>
              <a:ext cx="990600" cy="420563"/>
            </a:xfrm>
            <a:prstGeom prst="homePlate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32000">
                  <a:schemeClr val="accent3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1" name="Freeform 52"/>
            <p:cNvSpPr>
              <a:spLocks noEditPoints="1"/>
            </p:cNvSpPr>
            <p:nvPr/>
          </p:nvSpPr>
          <p:spPr bwMode="auto">
            <a:xfrm>
              <a:off x="5454384" y="2160733"/>
              <a:ext cx="251935" cy="271046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15" name="Pentagon 14"/>
          <p:cNvSpPr/>
          <p:nvPr/>
        </p:nvSpPr>
        <p:spPr bwMode="auto">
          <a:xfrm>
            <a:off x="9171388" y="2070101"/>
            <a:ext cx="914400" cy="560751"/>
          </a:xfrm>
          <a:prstGeom prst="homePlat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32000">
                <a:schemeClr val="accent4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917220" y="199574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6" name="Freeform 45"/>
          <p:cNvSpPr>
            <a:spLocks noEditPoints="1"/>
          </p:cNvSpPr>
          <p:nvPr/>
        </p:nvSpPr>
        <p:spPr bwMode="auto">
          <a:xfrm>
            <a:off x="917220" y="297261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7" name="Freeform 45"/>
          <p:cNvSpPr>
            <a:spLocks noEditPoints="1"/>
          </p:cNvSpPr>
          <p:nvPr/>
        </p:nvSpPr>
        <p:spPr bwMode="auto">
          <a:xfrm>
            <a:off x="917220" y="39494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917220" y="492635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grpSp>
        <p:nvGrpSpPr>
          <p:cNvPr id="25" name="Group 38"/>
          <p:cNvGrpSpPr/>
          <p:nvPr/>
        </p:nvGrpSpPr>
        <p:grpSpPr>
          <a:xfrm>
            <a:off x="1482790" y="1820754"/>
            <a:ext cx="4776655" cy="645238"/>
            <a:chOff x="-450666" y="1923738"/>
            <a:chExt cx="3582491" cy="483929"/>
          </a:xfrm>
        </p:grpSpPr>
        <p:sp>
          <p:nvSpPr>
            <p:cNvPr id="40" name="Footer Text"/>
            <p:cNvSpPr txBox="1"/>
            <p:nvPr/>
          </p:nvSpPr>
          <p:spPr>
            <a:xfrm>
              <a:off x="-450666" y="2099986"/>
              <a:ext cx="3582491" cy="3076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endParaRPr>
            </a:p>
            <a:p>
              <a:pPr defTabSz="1375467"/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The test will last for 11 to 14 minutes.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450666" y="1923738"/>
              <a:ext cx="187791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>
                  <a:solidFill>
                    <a:srgbClr val="237DB9"/>
                  </a:solidFill>
                  <a:latin typeface="Roboto Condensed"/>
                </a:rPr>
                <a:t>How long is the Speaking paper</a:t>
              </a:r>
            </a:p>
          </p:txBody>
        </p:sp>
      </p:grpSp>
      <p:grpSp>
        <p:nvGrpSpPr>
          <p:cNvPr id="27" name="Group 50"/>
          <p:cNvGrpSpPr/>
          <p:nvPr/>
        </p:nvGrpSpPr>
        <p:grpSpPr>
          <a:xfrm>
            <a:off x="1482790" y="2808452"/>
            <a:ext cx="4904759" cy="1055478"/>
            <a:chOff x="-450666" y="1923739"/>
            <a:chExt cx="3678569" cy="791608"/>
          </a:xfrm>
        </p:grpSpPr>
        <p:sp>
          <p:nvSpPr>
            <p:cNvPr id="52" name="Footer Text"/>
            <p:cNvSpPr txBox="1"/>
            <p:nvPr/>
          </p:nvSpPr>
          <p:spPr>
            <a:xfrm>
              <a:off x="-450666" y="2099986"/>
              <a:ext cx="3678569" cy="6153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The Speaking test is an interview with an examiner, which is divided into 3 parts, including 4-5 mins Q&amp;A about familiar topics, 3-4 mins to talk about and prepare for abstract questions, and 4-5 mins to answer the questions.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450666" y="1923739"/>
              <a:ext cx="117700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>
                  <a:solidFill>
                    <a:srgbClr val="15AA96"/>
                  </a:solidFill>
                  <a:latin typeface="Roboto Condensed"/>
                </a:rPr>
                <a:t>What’s the content?</a:t>
              </a:r>
            </a:p>
          </p:txBody>
        </p:sp>
      </p:grpSp>
      <p:grpSp>
        <p:nvGrpSpPr>
          <p:cNvPr id="29" name="Group 53"/>
          <p:cNvGrpSpPr/>
          <p:nvPr/>
        </p:nvGrpSpPr>
        <p:grpSpPr>
          <a:xfrm>
            <a:off x="1482790" y="3896833"/>
            <a:ext cx="4904759" cy="652723"/>
            <a:chOff x="-450666" y="1999254"/>
            <a:chExt cx="3678569" cy="489542"/>
          </a:xfrm>
        </p:grpSpPr>
        <p:sp>
          <p:nvSpPr>
            <p:cNvPr id="55" name="Footer Text"/>
            <p:cNvSpPr txBox="1"/>
            <p:nvPr/>
          </p:nvSpPr>
          <p:spPr>
            <a:xfrm>
              <a:off x="-450666" y="2181115"/>
              <a:ext cx="3678569" cy="3076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The following criteria will be assessed: 1. Fluency and Coherence  2. Lexical Resource  3. Grammatical Range and Accuracy  4. Pronunciation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450666" y="1999254"/>
              <a:ext cx="106399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>
                  <a:solidFill>
                    <a:srgbClr val="9BB955"/>
                  </a:solidFill>
                  <a:latin typeface="Roboto Condensed"/>
                </a:rPr>
                <a:t>What’s assessed?</a:t>
              </a:r>
            </a:p>
          </p:txBody>
        </p:sp>
      </p:grpSp>
      <p:grpSp>
        <p:nvGrpSpPr>
          <p:cNvPr id="32" name="Group 56"/>
          <p:cNvGrpSpPr/>
          <p:nvPr/>
        </p:nvGrpSpPr>
        <p:grpSpPr>
          <a:xfrm>
            <a:off x="1482790" y="4783843"/>
            <a:ext cx="4776655" cy="1260599"/>
            <a:chOff x="-450666" y="1923739"/>
            <a:chExt cx="3582491" cy="945449"/>
          </a:xfrm>
        </p:grpSpPr>
        <p:sp>
          <p:nvSpPr>
            <p:cNvPr id="58" name="Footer Text"/>
            <p:cNvSpPr txBox="1"/>
            <p:nvPr/>
          </p:nvSpPr>
          <p:spPr>
            <a:xfrm>
              <a:off x="-450666" y="2099986"/>
              <a:ext cx="3582491" cy="7692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To improve your score, you can: 1. make sure you answer each question fully and pick up the test tips in class. 2. practice as often as you can and make sure you can talk about a topic for 2 minutes. 3. Study all aspects of English including pronunciation, vocabulary and grammar.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450666" y="1923739"/>
              <a:ext cx="14631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>
                  <a:solidFill>
                    <a:srgbClr val="F19B14"/>
                  </a:solidFill>
                  <a:latin typeface="Roboto Condensed"/>
                </a:rPr>
                <a:t>How to get better score?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8692351" y="4368778"/>
            <a:ext cx="266098" cy="328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67"/>
            <a:r>
              <a:rPr lang="en-US" sz="2133" b="1" dirty="0">
                <a:solidFill>
                  <a:srgbClr val="237DB9"/>
                </a:solidFill>
                <a:latin typeface="Roboto Condensed"/>
              </a:rPr>
              <a:t>01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692351" y="3608729"/>
            <a:ext cx="266098" cy="328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67"/>
            <a:r>
              <a:rPr lang="en-US" sz="2133" b="1" dirty="0">
                <a:solidFill>
                  <a:srgbClr val="15AA96"/>
                </a:solidFill>
                <a:latin typeface="Roboto Condensed"/>
              </a:rPr>
              <a:t>02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92351" y="2897529"/>
            <a:ext cx="266098" cy="328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67"/>
            <a:r>
              <a:rPr lang="en-US" sz="2133" b="1" dirty="0">
                <a:solidFill>
                  <a:srgbClr val="9BB955"/>
                </a:solidFill>
                <a:latin typeface="Roboto Condensed"/>
              </a:rPr>
              <a:t>03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2351" y="2186329"/>
            <a:ext cx="266098" cy="328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67"/>
            <a:r>
              <a:rPr lang="en-US" sz="2133" b="1" dirty="0">
                <a:solidFill>
                  <a:srgbClr val="F19B14"/>
                </a:solidFill>
                <a:latin typeface="Roboto Condensed"/>
              </a:rPr>
              <a:t>04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F30838-1850-4E35-88BB-D2F48AA88808}"/>
              </a:ext>
            </a:extLst>
          </p:cNvPr>
          <p:cNvSpPr txBox="1"/>
          <p:nvPr/>
        </p:nvSpPr>
        <p:spPr>
          <a:xfrm>
            <a:off x="9167733" y="4302891"/>
            <a:ext cx="151449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en-US" altLang="zh-CN" sz="2667" dirty="0">
                <a:solidFill>
                  <a:srgbClr val="262626"/>
                </a:solidFill>
                <a:latin typeface="Roboto Condensed"/>
              </a:rPr>
              <a:t>Study</a:t>
            </a:r>
            <a:endParaRPr lang="zh-CN" alt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E075111-F426-4AE8-81F8-BD6136395D5F}"/>
              </a:ext>
            </a:extLst>
          </p:cNvPr>
          <p:cNvSpPr txBox="1"/>
          <p:nvPr/>
        </p:nvSpPr>
        <p:spPr>
          <a:xfrm>
            <a:off x="9127865" y="3530896"/>
            <a:ext cx="15144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en-US" altLang="zh-CN" sz="2133" dirty="0">
                <a:solidFill>
                  <a:srgbClr val="262626"/>
                </a:solidFill>
                <a:latin typeface="Roboto Condensed"/>
              </a:rPr>
              <a:t>Practice</a:t>
            </a:r>
            <a:endParaRPr lang="zh-CN" altLang="en-US" sz="2133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C49582-1A8B-4E8A-AE4F-7ABD8BC509BD}"/>
              </a:ext>
            </a:extLst>
          </p:cNvPr>
          <p:cNvSpPr txBox="1"/>
          <p:nvPr/>
        </p:nvSpPr>
        <p:spPr>
          <a:xfrm>
            <a:off x="9111683" y="2833616"/>
            <a:ext cx="15144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en-US" altLang="zh-CN" sz="2133" dirty="0">
                <a:solidFill>
                  <a:srgbClr val="262626"/>
                </a:solidFill>
                <a:latin typeface="Roboto Condensed"/>
              </a:rPr>
              <a:t>Skills</a:t>
            </a:r>
            <a:endParaRPr lang="zh-CN" altLang="en-US" sz="2133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964405-A582-4543-8228-4144266024FE}"/>
              </a:ext>
            </a:extLst>
          </p:cNvPr>
          <p:cNvSpPr txBox="1"/>
          <p:nvPr/>
        </p:nvSpPr>
        <p:spPr>
          <a:xfrm>
            <a:off x="9127865" y="2134807"/>
            <a:ext cx="15144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en-US" altLang="zh-CN" sz="2133" dirty="0">
                <a:solidFill>
                  <a:srgbClr val="262626"/>
                </a:solidFill>
                <a:latin typeface="Roboto Condensed"/>
              </a:rPr>
              <a:t>Luck</a:t>
            </a:r>
            <a:endParaRPr lang="zh-CN" altLang="en-US" sz="2133" dirty="0">
              <a:solidFill>
                <a:srgbClr val="262626"/>
              </a:solidFill>
              <a:latin typeface="Roboto Condensed"/>
            </a:endParaRPr>
          </a:p>
        </p:txBody>
      </p:sp>
    </p:spTree>
  </p:cSld>
  <p:clrMapOvr>
    <a:masterClrMapping/>
  </p:clrMapOvr>
  <p:transition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7" grpId="0" animBg="1"/>
      <p:bldP spid="35" grpId="0" animBg="1"/>
      <p:bldP spid="36" grpId="0" animBg="1"/>
      <p:bldP spid="37" grpId="0" animBg="1"/>
      <p:bldP spid="38" grpId="0" animBg="1"/>
      <p:bldP spid="60" grpId="0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the interview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Tree Infographic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 rot="680677">
            <a:off x="-138014" y="1128899"/>
            <a:ext cx="10793044" cy="4004749"/>
          </a:xfrm>
          <a:custGeom>
            <a:avLst/>
            <a:gdLst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124 w 2895"/>
              <a:gd name="connsiteY20" fmla="*/ 846 h 1082"/>
              <a:gd name="connsiteX21" fmla="*/ 1294 w 2895"/>
              <a:gd name="connsiteY21" fmla="*/ 896 h 1082"/>
              <a:gd name="connsiteX22" fmla="*/ 1550 w 2895"/>
              <a:gd name="connsiteY22" fmla="*/ 906 h 1082"/>
              <a:gd name="connsiteX23" fmla="*/ 1647 w 2895"/>
              <a:gd name="connsiteY23" fmla="*/ 1021 h 1082"/>
              <a:gd name="connsiteX24" fmla="*/ 1850 w 2895"/>
              <a:gd name="connsiteY24" fmla="*/ 1065 h 1082"/>
              <a:gd name="connsiteX25" fmla="*/ 1594 w 2895"/>
              <a:gd name="connsiteY25" fmla="*/ 892 h 1082"/>
              <a:gd name="connsiteX26" fmla="*/ 1752 w 2895"/>
              <a:gd name="connsiteY26" fmla="*/ 953 h 1082"/>
              <a:gd name="connsiteX27" fmla="*/ 2137 w 2895"/>
              <a:gd name="connsiteY27" fmla="*/ 855 h 1082"/>
              <a:gd name="connsiteX28" fmla="*/ 1744 w 2895"/>
              <a:gd name="connsiteY28" fmla="*/ 913 h 1082"/>
              <a:gd name="connsiteX29" fmla="*/ 1617 w 2895"/>
              <a:gd name="connsiteY29" fmla="*/ 837 h 1082"/>
              <a:gd name="connsiteX30" fmla="*/ 1456 w 2895"/>
              <a:gd name="connsiteY30" fmla="*/ 829 h 1082"/>
              <a:gd name="connsiteX31" fmla="*/ 954 w 2895"/>
              <a:gd name="connsiteY31" fmla="*/ 697 h 1082"/>
              <a:gd name="connsiteX32" fmla="*/ 1611 w 2895"/>
              <a:gd name="connsiteY32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294 w 2895"/>
              <a:gd name="connsiteY20" fmla="*/ 896 h 1082"/>
              <a:gd name="connsiteX21" fmla="*/ 1550 w 2895"/>
              <a:gd name="connsiteY21" fmla="*/ 906 h 1082"/>
              <a:gd name="connsiteX22" fmla="*/ 1647 w 2895"/>
              <a:gd name="connsiteY22" fmla="*/ 1021 h 1082"/>
              <a:gd name="connsiteX23" fmla="*/ 1850 w 2895"/>
              <a:gd name="connsiteY23" fmla="*/ 1065 h 1082"/>
              <a:gd name="connsiteX24" fmla="*/ 1594 w 2895"/>
              <a:gd name="connsiteY24" fmla="*/ 892 h 1082"/>
              <a:gd name="connsiteX25" fmla="*/ 1752 w 2895"/>
              <a:gd name="connsiteY25" fmla="*/ 953 h 1082"/>
              <a:gd name="connsiteX26" fmla="*/ 2137 w 2895"/>
              <a:gd name="connsiteY26" fmla="*/ 855 h 1082"/>
              <a:gd name="connsiteX27" fmla="*/ 1744 w 2895"/>
              <a:gd name="connsiteY27" fmla="*/ 913 h 1082"/>
              <a:gd name="connsiteX28" fmla="*/ 1617 w 2895"/>
              <a:gd name="connsiteY28" fmla="*/ 837 h 1082"/>
              <a:gd name="connsiteX29" fmla="*/ 1456 w 2895"/>
              <a:gd name="connsiteY29" fmla="*/ 829 h 1082"/>
              <a:gd name="connsiteX30" fmla="*/ 954 w 2895"/>
              <a:gd name="connsiteY30" fmla="*/ 697 h 1082"/>
              <a:gd name="connsiteX31" fmla="*/ 1611 w 2895"/>
              <a:gd name="connsiteY31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550 w 2895"/>
              <a:gd name="connsiteY20" fmla="*/ 906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594 w 2895"/>
              <a:gd name="connsiteY23" fmla="*/ 892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44 w 2895"/>
              <a:gd name="connsiteY26" fmla="*/ 913 h 1082"/>
              <a:gd name="connsiteX27" fmla="*/ 1617 w 2895"/>
              <a:gd name="connsiteY27" fmla="*/ 837 h 1082"/>
              <a:gd name="connsiteX28" fmla="*/ 1456 w 2895"/>
              <a:gd name="connsiteY28" fmla="*/ 829 h 1082"/>
              <a:gd name="connsiteX29" fmla="*/ 954 w 2895"/>
              <a:gd name="connsiteY29" fmla="*/ 697 h 1082"/>
              <a:gd name="connsiteX30" fmla="*/ 1611 w 2895"/>
              <a:gd name="connsiteY30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550 w 2895"/>
              <a:gd name="connsiteY20" fmla="*/ 906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594 w 2895"/>
              <a:gd name="connsiteY23" fmla="*/ 892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44 w 2895"/>
              <a:gd name="connsiteY26" fmla="*/ 913 h 1082"/>
              <a:gd name="connsiteX27" fmla="*/ 1617 w 2895"/>
              <a:gd name="connsiteY27" fmla="*/ 837 h 1082"/>
              <a:gd name="connsiteX28" fmla="*/ 954 w 2895"/>
              <a:gd name="connsiteY28" fmla="*/ 697 h 1082"/>
              <a:gd name="connsiteX29" fmla="*/ 1611 w 2895"/>
              <a:gd name="connsiteY29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550 w 2895"/>
              <a:gd name="connsiteY20" fmla="*/ 906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594 w 2895"/>
              <a:gd name="connsiteY23" fmla="*/ 892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44 w 2895"/>
              <a:gd name="connsiteY26" fmla="*/ 913 h 1082"/>
              <a:gd name="connsiteX27" fmla="*/ 1617 w 2895"/>
              <a:gd name="connsiteY27" fmla="*/ 837 h 1082"/>
              <a:gd name="connsiteX28" fmla="*/ 1617 w 2895"/>
              <a:gd name="connsiteY28" fmla="*/ 834 h 1082"/>
              <a:gd name="connsiteX29" fmla="*/ 954 w 2895"/>
              <a:gd name="connsiteY29" fmla="*/ 697 h 1082"/>
              <a:gd name="connsiteX30" fmla="*/ 1611 w 2895"/>
              <a:gd name="connsiteY30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550 w 2895"/>
              <a:gd name="connsiteY20" fmla="*/ 906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594 w 2895"/>
              <a:gd name="connsiteY23" fmla="*/ 892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44 w 2895"/>
              <a:gd name="connsiteY26" fmla="*/ 913 h 1082"/>
              <a:gd name="connsiteX27" fmla="*/ 1617 w 2895"/>
              <a:gd name="connsiteY27" fmla="*/ 837 h 1082"/>
              <a:gd name="connsiteX28" fmla="*/ 954 w 2895"/>
              <a:gd name="connsiteY28" fmla="*/ 697 h 1082"/>
              <a:gd name="connsiteX29" fmla="*/ 1611 w 2895"/>
              <a:gd name="connsiteY29" fmla="*/ 694 h 1082"/>
              <a:gd name="connsiteX0" fmla="*/ 1617 w 2895"/>
              <a:gd name="connsiteY0" fmla="*/ 837 h 1082"/>
              <a:gd name="connsiteX1" fmla="*/ 954 w 2895"/>
              <a:gd name="connsiteY1" fmla="*/ 697 h 1082"/>
              <a:gd name="connsiteX2" fmla="*/ 1611 w 2895"/>
              <a:gd name="connsiteY2" fmla="*/ 694 h 1082"/>
              <a:gd name="connsiteX3" fmla="*/ 1740 w 2895"/>
              <a:gd name="connsiteY3" fmla="*/ 588 h 1082"/>
              <a:gd name="connsiteX4" fmla="*/ 2389 w 2895"/>
              <a:gd name="connsiteY4" fmla="*/ 402 h 1082"/>
              <a:gd name="connsiteX5" fmla="*/ 2895 w 2895"/>
              <a:gd name="connsiteY5" fmla="*/ 415 h 1082"/>
              <a:gd name="connsiteX6" fmla="*/ 2878 w 2895"/>
              <a:gd name="connsiteY6" fmla="*/ 424 h 1082"/>
              <a:gd name="connsiteX7" fmla="*/ 2878 w 2895"/>
              <a:gd name="connsiteY7" fmla="*/ 424 h 1082"/>
              <a:gd name="connsiteX8" fmla="*/ 2449 w 2895"/>
              <a:gd name="connsiteY8" fmla="*/ 382 h 1082"/>
              <a:gd name="connsiteX9" fmla="*/ 2801 w 2895"/>
              <a:gd name="connsiteY9" fmla="*/ 0 h 1082"/>
              <a:gd name="connsiteX10" fmla="*/ 2474 w 2895"/>
              <a:gd name="connsiteY10" fmla="*/ 344 h 1082"/>
              <a:gd name="connsiteX11" fmla="*/ 2137 w 2895"/>
              <a:gd name="connsiteY11" fmla="*/ 312 h 1082"/>
              <a:gd name="connsiteX12" fmla="*/ 1711 w 2895"/>
              <a:gd name="connsiteY12" fmla="*/ 545 h 1082"/>
              <a:gd name="connsiteX13" fmla="*/ 1609 w 2895"/>
              <a:gd name="connsiteY13" fmla="*/ 619 h 1082"/>
              <a:gd name="connsiteX14" fmla="*/ 1353 w 2895"/>
              <a:gd name="connsiteY14" fmla="*/ 675 h 1082"/>
              <a:gd name="connsiteX15" fmla="*/ 893 w 2895"/>
              <a:gd name="connsiteY15" fmla="*/ 585 h 1082"/>
              <a:gd name="connsiteX16" fmla="*/ 6 w 2895"/>
              <a:gd name="connsiteY16" fmla="*/ 676 h 1082"/>
              <a:gd name="connsiteX17" fmla="*/ 0 w 2895"/>
              <a:gd name="connsiteY17" fmla="*/ 681 h 1082"/>
              <a:gd name="connsiteX18" fmla="*/ 0 w 2895"/>
              <a:gd name="connsiteY18" fmla="*/ 1070 h 1082"/>
              <a:gd name="connsiteX19" fmla="*/ 56 w 2895"/>
              <a:gd name="connsiteY19" fmla="*/ 908 h 1082"/>
              <a:gd name="connsiteX20" fmla="*/ 325 w 2895"/>
              <a:gd name="connsiteY20" fmla="*/ 673 h 1082"/>
              <a:gd name="connsiteX21" fmla="*/ 973 w 2895"/>
              <a:gd name="connsiteY21" fmla="*/ 702 h 1082"/>
              <a:gd name="connsiteX22" fmla="*/ 1550 w 2895"/>
              <a:gd name="connsiteY22" fmla="*/ 906 h 1082"/>
              <a:gd name="connsiteX23" fmla="*/ 1647 w 2895"/>
              <a:gd name="connsiteY23" fmla="*/ 1021 h 1082"/>
              <a:gd name="connsiteX24" fmla="*/ 1850 w 2895"/>
              <a:gd name="connsiteY24" fmla="*/ 1065 h 1082"/>
              <a:gd name="connsiteX25" fmla="*/ 1594 w 2895"/>
              <a:gd name="connsiteY25" fmla="*/ 892 h 1082"/>
              <a:gd name="connsiteX26" fmla="*/ 1752 w 2895"/>
              <a:gd name="connsiteY26" fmla="*/ 953 h 1082"/>
              <a:gd name="connsiteX27" fmla="*/ 2137 w 2895"/>
              <a:gd name="connsiteY27" fmla="*/ 855 h 1082"/>
              <a:gd name="connsiteX28" fmla="*/ 1782 w 2895"/>
              <a:gd name="connsiteY28" fmla="*/ 951 h 1082"/>
              <a:gd name="connsiteX0" fmla="*/ 954 w 2895"/>
              <a:gd name="connsiteY0" fmla="*/ 697 h 1082"/>
              <a:gd name="connsiteX1" fmla="*/ 1611 w 2895"/>
              <a:gd name="connsiteY1" fmla="*/ 694 h 1082"/>
              <a:gd name="connsiteX2" fmla="*/ 1740 w 2895"/>
              <a:gd name="connsiteY2" fmla="*/ 588 h 1082"/>
              <a:gd name="connsiteX3" fmla="*/ 2389 w 2895"/>
              <a:gd name="connsiteY3" fmla="*/ 402 h 1082"/>
              <a:gd name="connsiteX4" fmla="*/ 2895 w 2895"/>
              <a:gd name="connsiteY4" fmla="*/ 415 h 1082"/>
              <a:gd name="connsiteX5" fmla="*/ 2878 w 2895"/>
              <a:gd name="connsiteY5" fmla="*/ 424 h 1082"/>
              <a:gd name="connsiteX6" fmla="*/ 2878 w 2895"/>
              <a:gd name="connsiteY6" fmla="*/ 424 h 1082"/>
              <a:gd name="connsiteX7" fmla="*/ 2449 w 2895"/>
              <a:gd name="connsiteY7" fmla="*/ 382 h 1082"/>
              <a:gd name="connsiteX8" fmla="*/ 2801 w 2895"/>
              <a:gd name="connsiteY8" fmla="*/ 0 h 1082"/>
              <a:gd name="connsiteX9" fmla="*/ 2474 w 2895"/>
              <a:gd name="connsiteY9" fmla="*/ 344 h 1082"/>
              <a:gd name="connsiteX10" fmla="*/ 2137 w 2895"/>
              <a:gd name="connsiteY10" fmla="*/ 312 h 1082"/>
              <a:gd name="connsiteX11" fmla="*/ 1711 w 2895"/>
              <a:gd name="connsiteY11" fmla="*/ 545 h 1082"/>
              <a:gd name="connsiteX12" fmla="*/ 1609 w 2895"/>
              <a:gd name="connsiteY12" fmla="*/ 619 h 1082"/>
              <a:gd name="connsiteX13" fmla="*/ 1353 w 2895"/>
              <a:gd name="connsiteY13" fmla="*/ 675 h 1082"/>
              <a:gd name="connsiteX14" fmla="*/ 893 w 2895"/>
              <a:gd name="connsiteY14" fmla="*/ 585 h 1082"/>
              <a:gd name="connsiteX15" fmla="*/ 6 w 2895"/>
              <a:gd name="connsiteY15" fmla="*/ 676 h 1082"/>
              <a:gd name="connsiteX16" fmla="*/ 0 w 2895"/>
              <a:gd name="connsiteY16" fmla="*/ 681 h 1082"/>
              <a:gd name="connsiteX17" fmla="*/ 0 w 2895"/>
              <a:gd name="connsiteY17" fmla="*/ 1070 h 1082"/>
              <a:gd name="connsiteX18" fmla="*/ 56 w 2895"/>
              <a:gd name="connsiteY18" fmla="*/ 908 h 1082"/>
              <a:gd name="connsiteX19" fmla="*/ 325 w 2895"/>
              <a:gd name="connsiteY19" fmla="*/ 673 h 1082"/>
              <a:gd name="connsiteX20" fmla="*/ 973 w 2895"/>
              <a:gd name="connsiteY20" fmla="*/ 702 h 1082"/>
              <a:gd name="connsiteX21" fmla="*/ 1550 w 2895"/>
              <a:gd name="connsiteY21" fmla="*/ 906 h 1082"/>
              <a:gd name="connsiteX22" fmla="*/ 1647 w 2895"/>
              <a:gd name="connsiteY22" fmla="*/ 1021 h 1082"/>
              <a:gd name="connsiteX23" fmla="*/ 1850 w 2895"/>
              <a:gd name="connsiteY23" fmla="*/ 1065 h 1082"/>
              <a:gd name="connsiteX24" fmla="*/ 1594 w 2895"/>
              <a:gd name="connsiteY24" fmla="*/ 892 h 1082"/>
              <a:gd name="connsiteX25" fmla="*/ 1752 w 2895"/>
              <a:gd name="connsiteY25" fmla="*/ 953 h 1082"/>
              <a:gd name="connsiteX26" fmla="*/ 2137 w 2895"/>
              <a:gd name="connsiteY26" fmla="*/ 855 h 1082"/>
              <a:gd name="connsiteX27" fmla="*/ 1782 w 2895"/>
              <a:gd name="connsiteY27" fmla="*/ 951 h 1082"/>
              <a:gd name="connsiteX0" fmla="*/ 954 w 2895"/>
              <a:gd name="connsiteY0" fmla="*/ 697 h 1082"/>
              <a:gd name="connsiteX1" fmla="*/ 1611 w 2895"/>
              <a:gd name="connsiteY1" fmla="*/ 694 h 1082"/>
              <a:gd name="connsiteX2" fmla="*/ 1740 w 2895"/>
              <a:gd name="connsiteY2" fmla="*/ 588 h 1082"/>
              <a:gd name="connsiteX3" fmla="*/ 2389 w 2895"/>
              <a:gd name="connsiteY3" fmla="*/ 402 h 1082"/>
              <a:gd name="connsiteX4" fmla="*/ 2895 w 2895"/>
              <a:gd name="connsiteY4" fmla="*/ 415 h 1082"/>
              <a:gd name="connsiteX5" fmla="*/ 2878 w 2895"/>
              <a:gd name="connsiteY5" fmla="*/ 424 h 1082"/>
              <a:gd name="connsiteX6" fmla="*/ 2878 w 2895"/>
              <a:gd name="connsiteY6" fmla="*/ 424 h 1082"/>
              <a:gd name="connsiteX7" fmla="*/ 2449 w 2895"/>
              <a:gd name="connsiteY7" fmla="*/ 382 h 1082"/>
              <a:gd name="connsiteX8" fmla="*/ 2801 w 2895"/>
              <a:gd name="connsiteY8" fmla="*/ 0 h 1082"/>
              <a:gd name="connsiteX9" fmla="*/ 2474 w 2895"/>
              <a:gd name="connsiteY9" fmla="*/ 344 h 1082"/>
              <a:gd name="connsiteX10" fmla="*/ 2137 w 2895"/>
              <a:gd name="connsiteY10" fmla="*/ 312 h 1082"/>
              <a:gd name="connsiteX11" fmla="*/ 1711 w 2895"/>
              <a:gd name="connsiteY11" fmla="*/ 545 h 1082"/>
              <a:gd name="connsiteX12" fmla="*/ 1609 w 2895"/>
              <a:gd name="connsiteY12" fmla="*/ 619 h 1082"/>
              <a:gd name="connsiteX13" fmla="*/ 1353 w 2895"/>
              <a:gd name="connsiteY13" fmla="*/ 675 h 1082"/>
              <a:gd name="connsiteX14" fmla="*/ 893 w 2895"/>
              <a:gd name="connsiteY14" fmla="*/ 585 h 1082"/>
              <a:gd name="connsiteX15" fmla="*/ 6 w 2895"/>
              <a:gd name="connsiteY15" fmla="*/ 676 h 1082"/>
              <a:gd name="connsiteX16" fmla="*/ 0 w 2895"/>
              <a:gd name="connsiteY16" fmla="*/ 681 h 1082"/>
              <a:gd name="connsiteX17" fmla="*/ 0 w 2895"/>
              <a:gd name="connsiteY17" fmla="*/ 1070 h 1082"/>
              <a:gd name="connsiteX18" fmla="*/ 56 w 2895"/>
              <a:gd name="connsiteY18" fmla="*/ 908 h 1082"/>
              <a:gd name="connsiteX19" fmla="*/ 325 w 2895"/>
              <a:gd name="connsiteY19" fmla="*/ 673 h 1082"/>
              <a:gd name="connsiteX20" fmla="*/ 973 w 2895"/>
              <a:gd name="connsiteY20" fmla="*/ 702 h 1082"/>
              <a:gd name="connsiteX21" fmla="*/ 1550 w 2895"/>
              <a:gd name="connsiteY21" fmla="*/ 906 h 1082"/>
              <a:gd name="connsiteX22" fmla="*/ 1647 w 2895"/>
              <a:gd name="connsiteY22" fmla="*/ 1021 h 1082"/>
              <a:gd name="connsiteX23" fmla="*/ 1850 w 2895"/>
              <a:gd name="connsiteY23" fmla="*/ 1065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82 w 2895"/>
              <a:gd name="connsiteY26" fmla="*/ 951 h 1082"/>
              <a:gd name="connsiteX0" fmla="*/ 954 w 2895"/>
              <a:gd name="connsiteY0" fmla="*/ 697 h 1082"/>
              <a:gd name="connsiteX1" fmla="*/ 1611 w 2895"/>
              <a:gd name="connsiteY1" fmla="*/ 694 h 1082"/>
              <a:gd name="connsiteX2" fmla="*/ 1740 w 2895"/>
              <a:gd name="connsiteY2" fmla="*/ 588 h 1082"/>
              <a:gd name="connsiteX3" fmla="*/ 2389 w 2895"/>
              <a:gd name="connsiteY3" fmla="*/ 402 h 1082"/>
              <a:gd name="connsiteX4" fmla="*/ 2895 w 2895"/>
              <a:gd name="connsiteY4" fmla="*/ 415 h 1082"/>
              <a:gd name="connsiteX5" fmla="*/ 2878 w 2895"/>
              <a:gd name="connsiteY5" fmla="*/ 424 h 1082"/>
              <a:gd name="connsiteX6" fmla="*/ 2878 w 2895"/>
              <a:gd name="connsiteY6" fmla="*/ 424 h 1082"/>
              <a:gd name="connsiteX7" fmla="*/ 2449 w 2895"/>
              <a:gd name="connsiteY7" fmla="*/ 382 h 1082"/>
              <a:gd name="connsiteX8" fmla="*/ 2801 w 2895"/>
              <a:gd name="connsiteY8" fmla="*/ 0 h 1082"/>
              <a:gd name="connsiteX9" fmla="*/ 2474 w 2895"/>
              <a:gd name="connsiteY9" fmla="*/ 344 h 1082"/>
              <a:gd name="connsiteX10" fmla="*/ 2137 w 2895"/>
              <a:gd name="connsiteY10" fmla="*/ 312 h 1082"/>
              <a:gd name="connsiteX11" fmla="*/ 1711 w 2895"/>
              <a:gd name="connsiteY11" fmla="*/ 545 h 1082"/>
              <a:gd name="connsiteX12" fmla="*/ 1609 w 2895"/>
              <a:gd name="connsiteY12" fmla="*/ 619 h 1082"/>
              <a:gd name="connsiteX13" fmla="*/ 1353 w 2895"/>
              <a:gd name="connsiteY13" fmla="*/ 675 h 1082"/>
              <a:gd name="connsiteX14" fmla="*/ 893 w 2895"/>
              <a:gd name="connsiteY14" fmla="*/ 585 h 1082"/>
              <a:gd name="connsiteX15" fmla="*/ 6 w 2895"/>
              <a:gd name="connsiteY15" fmla="*/ 676 h 1082"/>
              <a:gd name="connsiteX16" fmla="*/ 0 w 2895"/>
              <a:gd name="connsiteY16" fmla="*/ 681 h 1082"/>
              <a:gd name="connsiteX17" fmla="*/ 0 w 2895"/>
              <a:gd name="connsiteY17" fmla="*/ 1070 h 1082"/>
              <a:gd name="connsiteX18" fmla="*/ 56 w 2895"/>
              <a:gd name="connsiteY18" fmla="*/ 908 h 1082"/>
              <a:gd name="connsiteX19" fmla="*/ 325 w 2895"/>
              <a:gd name="connsiteY19" fmla="*/ 673 h 1082"/>
              <a:gd name="connsiteX20" fmla="*/ 973 w 2895"/>
              <a:gd name="connsiteY20" fmla="*/ 702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752 w 2895"/>
              <a:gd name="connsiteY23" fmla="*/ 953 h 1082"/>
              <a:gd name="connsiteX24" fmla="*/ 2137 w 2895"/>
              <a:gd name="connsiteY24" fmla="*/ 855 h 1082"/>
              <a:gd name="connsiteX25" fmla="*/ 1782 w 2895"/>
              <a:gd name="connsiteY25" fmla="*/ 951 h 1082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56 w 2895"/>
              <a:gd name="connsiteY18" fmla="*/ 908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21" fmla="*/ 1850 w 2895"/>
              <a:gd name="connsiteY21" fmla="*/ 1065 h 1070"/>
              <a:gd name="connsiteX22" fmla="*/ 1752 w 2895"/>
              <a:gd name="connsiteY22" fmla="*/ 953 h 1070"/>
              <a:gd name="connsiteX23" fmla="*/ 2137 w 2895"/>
              <a:gd name="connsiteY23" fmla="*/ 855 h 1070"/>
              <a:gd name="connsiteX24" fmla="*/ 1782 w 2895"/>
              <a:gd name="connsiteY24" fmla="*/ 951 h 1070"/>
              <a:gd name="connsiteX0" fmla="*/ 954 w 2895"/>
              <a:gd name="connsiteY0" fmla="*/ 697 h 1091"/>
              <a:gd name="connsiteX1" fmla="*/ 1611 w 2895"/>
              <a:gd name="connsiteY1" fmla="*/ 694 h 1091"/>
              <a:gd name="connsiteX2" fmla="*/ 1740 w 2895"/>
              <a:gd name="connsiteY2" fmla="*/ 588 h 1091"/>
              <a:gd name="connsiteX3" fmla="*/ 2389 w 2895"/>
              <a:gd name="connsiteY3" fmla="*/ 402 h 1091"/>
              <a:gd name="connsiteX4" fmla="*/ 2895 w 2895"/>
              <a:gd name="connsiteY4" fmla="*/ 415 h 1091"/>
              <a:gd name="connsiteX5" fmla="*/ 2878 w 2895"/>
              <a:gd name="connsiteY5" fmla="*/ 424 h 1091"/>
              <a:gd name="connsiteX6" fmla="*/ 2878 w 2895"/>
              <a:gd name="connsiteY6" fmla="*/ 424 h 1091"/>
              <a:gd name="connsiteX7" fmla="*/ 2449 w 2895"/>
              <a:gd name="connsiteY7" fmla="*/ 382 h 1091"/>
              <a:gd name="connsiteX8" fmla="*/ 2801 w 2895"/>
              <a:gd name="connsiteY8" fmla="*/ 0 h 1091"/>
              <a:gd name="connsiteX9" fmla="*/ 2474 w 2895"/>
              <a:gd name="connsiteY9" fmla="*/ 344 h 1091"/>
              <a:gd name="connsiteX10" fmla="*/ 2137 w 2895"/>
              <a:gd name="connsiteY10" fmla="*/ 312 h 1091"/>
              <a:gd name="connsiteX11" fmla="*/ 1711 w 2895"/>
              <a:gd name="connsiteY11" fmla="*/ 545 h 1091"/>
              <a:gd name="connsiteX12" fmla="*/ 1609 w 2895"/>
              <a:gd name="connsiteY12" fmla="*/ 619 h 1091"/>
              <a:gd name="connsiteX13" fmla="*/ 1353 w 2895"/>
              <a:gd name="connsiteY13" fmla="*/ 675 h 1091"/>
              <a:gd name="connsiteX14" fmla="*/ 893 w 2895"/>
              <a:gd name="connsiteY14" fmla="*/ 585 h 1091"/>
              <a:gd name="connsiteX15" fmla="*/ 6 w 2895"/>
              <a:gd name="connsiteY15" fmla="*/ 676 h 1091"/>
              <a:gd name="connsiteX16" fmla="*/ 0 w 2895"/>
              <a:gd name="connsiteY16" fmla="*/ 681 h 1091"/>
              <a:gd name="connsiteX17" fmla="*/ 0 w 2895"/>
              <a:gd name="connsiteY17" fmla="*/ 1070 h 1091"/>
              <a:gd name="connsiteX18" fmla="*/ 56 w 2895"/>
              <a:gd name="connsiteY18" fmla="*/ 908 h 1091"/>
              <a:gd name="connsiteX19" fmla="*/ 325 w 2895"/>
              <a:gd name="connsiteY19" fmla="*/ 673 h 1091"/>
              <a:gd name="connsiteX20" fmla="*/ 973 w 2895"/>
              <a:gd name="connsiteY20" fmla="*/ 702 h 1091"/>
              <a:gd name="connsiteX21" fmla="*/ 1850 w 2895"/>
              <a:gd name="connsiteY21" fmla="*/ 1065 h 1091"/>
              <a:gd name="connsiteX22" fmla="*/ 2137 w 2895"/>
              <a:gd name="connsiteY22" fmla="*/ 855 h 1091"/>
              <a:gd name="connsiteX23" fmla="*/ 1782 w 2895"/>
              <a:gd name="connsiteY23" fmla="*/ 951 h 1091"/>
              <a:gd name="connsiteX0" fmla="*/ 954 w 2895"/>
              <a:gd name="connsiteY0" fmla="*/ 697 h 1091"/>
              <a:gd name="connsiteX1" fmla="*/ 1611 w 2895"/>
              <a:gd name="connsiteY1" fmla="*/ 694 h 1091"/>
              <a:gd name="connsiteX2" fmla="*/ 1740 w 2895"/>
              <a:gd name="connsiteY2" fmla="*/ 588 h 1091"/>
              <a:gd name="connsiteX3" fmla="*/ 2389 w 2895"/>
              <a:gd name="connsiteY3" fmla="*/ 402 h 1091"/>
              <a:gd name="connsiteX4" fmla="*/ 2895 w 2895"/>
              <a:gd name="connsiteY4" fmla="*/ 415 h 1091"/>
              <a:gd name="connsiteX5" fmla="*/ 2878 w 2895"/>
              <a:gd name="connsiteY5" fmla="*/ 424 h 1091"/>
              <a:gd name="connsiteX6" fmla="*/ 2878 w 2895"/>
              <a:gd name="connsiteY6" fmla="*/ 424 h 1091"/>
              <a:gd name="connsiteX7" fmla="*/ 2449 w 2895"/>
              <a:gd name="connsiteY7" fmla="*/ 382 h 1091"/>
              <a:gd name="connsiteX8" fmla="*/ 2801 w 2895"/>
              <a:gd name="connsiteY8" fmla="*/ 0 h 1091"/>
              <a:gd name="connsiteX9" fmla="*/ 2474 w 2895"/>
              <a:gd name="connsiteY9" fmla="*/ 344 h 1091"/>
              <a:gd name="connsiteX10" fmla="*/ 2137 w 2895"/>
              <a:gd name="connsiteY10" fmla="*/ 312 h 1091"/>
              <a:gd name="connsiteX11" fmla="*/ 1711 w 2895"/>
              <a:gd name="connsiteY11" fmla="*/ 545 h 1091"/>
              <a:gd name="connsiteX12" fmla="*/ 1609 w 2895"/>
              <a:gd name="connsiteY12" fmla="*/ 619 h 1091"/>
              <a:gd name="connsiteX13" fmla="*/ 1353 w 2895"/>
              <a:gd name="connsiteY13" fmla="*/ 675 h 1091"/>
              <a:gd name="connsiteX14" fmla="*/ 893 w 2895"/>
              <a:gd name="connsiteY14" fmla="*/ 585 h 1091"/>
              <a:gd name="connsiteX15" fmla="*/ 6 w 2895"/>
              <a:gd name="connsiteY15" fmla="*/ 676 h 1091"/>
              <a:gd name="connsiteX16" fmla="*/ 0 w 2895"/>
              <a:gd name="connsiteY16" fmla="*/ 681 h 1091"/>
              <a:gd name="connsiteX17" fmla="*/ 0 w 2895"/>
              <a:gd name="connsiteY17" fmla="*/ 1070 h 1091"/>
              <a:gd name="connsiteX18" fmla="*/ 56 w 2895"/>
              <a:gd name="connsiteY18" fmla="*/ 908 h 1091"/>
              <a:gd name="connsiteX19" fmla="*/ 325 w 2895"/>
              <a:gd name="connsiteY19" fmla="*/ 673 h 1091"/>
              <a:gd name="connsiteX20" fmla="*/ 973 w 2895"/>
              <a:gd name="connsiteY20" fmla="*/ 702 h 1091"/>
              <a:gd name="connsiteX21" fmla="*/ 1850 w 2895"/>
              <a:gd name="connsiteY21" fmla="*/ 1065 h 1091"/>
              <a:gd name="connsiteX22" fmla="*/ 2137 w 2895"/>
              <a:gd name="connsiteY22" fmla="*/ 855 h 1091"/>
              <a:gd name="connsiteX0" fmla="*/ 954 w 2895"/>
              <a:gd name="connsiteY0" fmla="*/ 697 h 1091"/>
              <a:gd name="connsiteX1" fmla="*/ 1611 w 2895"/>
              <a:gd name="connsiteY1" fmla="*/ 694 h 1091"/>
              <a:gd name="connsiteX2" fmla="*/ 1740 w 2895"/>
              <a:gd name="connsiteY2" fmla="*/ 588 h 1091"/>
              <a:gd name="connsiteX3" fmla="*/ 2389 w 2895"/>
              <a:gd name="connsiteY3" fmla="*/ 402 h 1091"/>
              <a:gd name="connsiteX4" fmla="*/ 2895 w 2895"/>
              <a:gd name="connsiteY4" fmla="*/ 415 h 1091"/>
              <a:gd name="connsiteX5" fmla="*/ 2878 w 2895"/>
              <a:gd name="connsiteY5" fmla="*/ 424 h 1091"/>
              <a:gd name="connsiteX6" fmla="*/ 2878 w 2895"/>
              <a:gd name="connsiteY6" fmla="*/ 424 h 1091"/>
              <a:gd name="connsiteX7" fmla="*/ 2449 w 2895"/>
              <a:gd name="connsiteY7" fmla="*/ 382 h 1091"/>
              <a:gd name="connsiteX8" fmla="*/ 2801 w 2895"/>
              <a:gd name="connsiteY8" fmla="*/ 0 h 1091"/>
              <a:gd name="connsiteX9" fmla="*/ 2474 w 2895"/>
              <a:gd name="connsiteY9" fmla="*/ 344 h 1091"/>
              <a:gd name="connsiteX10" fmla="*/ 2137 w 2895"/>
              <a:gd name="connsiteY10" fmla="*/ 312 h 1091"/>
              <a:gd name="connsiteX11" fmla="*/ 1711 w 2895"/>
              <a:gd name="connsiteY11" fmla="*/ 545 h 1091"/>
              <a:gd name="connsiteX12" fmla="*/ 1609 w 2895"/>
              <a:gd name="connsiteY12" fmla="*/ 619 h 1091"/>
              <a:gd name="connsiteX13" fmla="*/ 1353 w 2895"/>
              <a:gd name="connsiteY13" fmla="*/ 675 h 1091"/>
              <a:gd name="connsiteX14" fmla="*/ 893 w 2895"/>
              <a:gd name="connsiteY14" fmla="*/ 585 h 1091"/>
              <a:gd name="connsiteX15" fmla="*/ 6 w 2895"/>
              <a:gd name="connsiteY15" fmla="*/ 676 h 1091"/>
              <a:gd name="connsiteX16" fmla="*/ 0 w 2895"/>
              <a:gd name="connsiteY16" fmla="*/ 681 h 1091"/>
              <a:gd name="connsiteX17" fmla="*/ 0 w 2895"/>
              <a:gd name="connsiteY17" fmla="*/ 1070 h 1091"/>
              <a:gd name="connsiteX18" fmla="*/ 56 w 2895"/>
              <a:gd name="connsiteY18" fmla="*/ 908 h 1091"/>
              <a:gd name="connsiteX19" fmla="*/ 325 w 2895"/>
              <a:gd name="connsiteY19" fmla="*/ 673 h 1091"/>
              <a:gd name="connsiteX20" fmla="*/ 973 w 2895"/>
              <a:gd name="connsiteY20" fmla="*/ 702 h 1091"/>
              <a:gd name="connsiteX21" fmla="*/ 1850 w 2895"/>
              <a:gd name="connsiteY21" fmla="*/ 1065 h 1091"/>
              <a:gd name="connsiteX22" fmla="*/ 2139 w 2895"/>
              <a:gd name="connsiteY22" fmla="*/ 850 h 1091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56 w 2895"/>
              <a:gd name="connsiteY18" fmla="*/ 908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21" fmla="*/ 1850 w 2895"/>
              <a:gd name="connsiteY21" fmla="*/ 1065 h 1070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56 w 2895"/>
              <a:gd name="connsiteY18" fmla="*/ 908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21" fmla="*/ 976 w 2895"/>
              <a:gd name="connsiteY21" fmla="*/ 718 h 1070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56 w 2895"/>
              <a:gd name="connsiteY18" fmla="*/ 908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123 w 2895"/>
              <a:gd name="connsiteY18" fmla="*/ 890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0" fmla="*/ 954 w 2895"/>
              <a:gd name="connsiteY0" fmla="*/ 697 h 1077"/>
              <a:gd name="connsiteX1" fmla="*/ 1611 w 2895"/>
              <a:gd name="connsiteY1" fmla="*/ 694 h 1077"/>
              <a:gd name="connsiteX2" fmla="*/ 1740 w 2895"/>
              <a:gd name="connsiteY2" fmla="*/ 588 h 1077"/>
              <a:gd name="connsiteX3" fmla="*/ 2389 w 2895"/>
              <a:gd name="connsiteY3" fmla="*/ 402 h 1077"/>
              <a:gd name="connsiteX4" fmla="*/ 2895 w 2895"/>
              <a:gd name="connsiteY4" fmla="*/ 415 h 1077"/>
              <a:gd name="connsiteX5" fmla="*/ 2878 w 2895"/>
              <a:gd name="connsiteY5" fmla="*/ 424 h 1077"/>
              <a:gd name="connsiteX6" fmla="*/ 2878 w 2895"/>
              <a:gd name="connsiteY6" fmla="*/ 424 h 1077"/>
              <a:gd name="connsiteX7" fmla="*/ 2449 w 2895"/>
              <a:gd name="connsiteY7" fmla="*/ 382 h 1077"/>
              <a:gd name="connsiteX8" fmla="*/ 2801 w 2895"/>
              <a:gd name="connsiteY8" fmla="*/ 0 h 1077"/>
              <a:gd name="connsiteX9" fmla="*/ 2474 w 2895"/>
              <a:gd name="connsiteY9" fmla="*/ 344 h 1077"/>
              <a:gd name="connsiteX10" fmla="*/ 2137 w 2895"/>
              <a:gd name="connsiteY10" fmla="*/ 312 h 1077"/>
              <a:gd name="connsiteX11" fmla="*/ 1711 w 2895"/>
              <a:gd name="connsiteY11" fmla="*/ 545 h 1077"/>
              <a:gd name="connsiteX12" fmla="*/ 1609 w 2895"/>
              <a:gd name="connsiteY12" fmla="*/ 619 h 1077"/>
              <a:gd name="connsiteX13" fmla="*/ 1353 w 2895"/>
              <a:gd name="connsiteY13" fmla="*/ 675 h 1077"/>
              <a:gd name="connsiteX14" fmla="*/ 893 w 2895"/>
              <a:gd name="connsiteY14" fmla="*/ 585 h 1077"/>
              <a:gd name="connsiteX15" fmla="*/ 6 w 2895"/>
              <a:gd name="connsiteY15" fmla="*/ 676 h 1077"/>
              <a:gd name="connsiteX16" fmla="*/ 0 w 2895"/>
              <a:gd name="connsiteY16" fmla="*/ 681 h 1077"/>
              <a:gd name="connsiteX17" fmla="*/ 104 w 2895"/>
              <a:gd name="connsiteY17" fmla="*/ 1077 h 1077"/>
              <a:gd name="connsiteX18" fmla="*/ 123 w 2895"/>
              <a:gd name="connsiteY18" fmla="*/ 890 h 1077"/>
              <a:gd name="connsiteX19" fmla="*/ 325 w 2895"/>
              <a:gd name="connsiteY19" fmla="*/ 673 h 1077"/>
              <a:gd name="connsiteX20" fmla="*/ 973 w 2895"/>
              <a:gd name="connsiteY20" fmla="*/ 702 h 1077"/>
              <a:gd name="connsiteX0" fmla="*/ 950 w 2891"/>
              <a:gd name="connsiteY0" fmla="*/ 697 h 1077"/>
              <a:gd name="connsiteX1" fmla="*/ 1607 w 2891"/>
              <a:gd name="connsiteY1" fmla="*/ 694 h 1077"/>
              <a:gd name="connsiteX2" fmla="*/ 1736 w 2891"/>
              <a:gd name="connsiteY2" fmla="*/ 588 h 1077"/>
              <a:gd name="connsiteX3" fmla="*/ 2385 w 2891"/>
              <a:gd name="connsiteY3" fmla="*/ 402 h 1077"/>
              <a:gd name="connsiteX4" fmla="*/ 2891 w 2891"/>
              <a:gd name="connsiteY4" fmla="*/ 415 h 1077"/>
              <a:gd name="connsiteX5" fmla="*/ 2874 w 2891"/>
              <a:gd name="connsiteY5" fmla="*/ 424 h 1077"/>
              <a:gd name="connsiteX6" fmla="*/ 2874 w 2891"/>
              <a:gd name="connsiteY6" fmla="*/ 424 h 1077"/>
              <a:gd name="connsiteX7" fmla="*/ 2445 w 2891"/>
              <a:gd name="connsiteY7" fmla="*/ 382 h 1077"/>
              <a:gd name="connsiteX8" fmla="*/ 2797 w 2891"/>
              <a:gd name="connsiteY8" fmla="*/ 0 h 1077"/>
              <a:gd name="connsiteX9" fmla="*/ 2470 w 2891"/>
              <a:gd name="connsiteY9" fmla="*/ 344 h 1077"/>
              <a:gd name="connsiteX10" fmla="*/ 2133 w 2891"/>
              <a:gd name="connsiteY10" fmla="*/ 312 h 1077"/>
              <a:gd name="connsiteX11" fmla="*/ 1707 w 2891"/>
              <a:gd name="connsiteY11" fmla="*/ 545 h 1077"/>
              <a:gd name="connsiteX12" fmla="*/ 1605 w 2891"/>
              <a:gd name="connsiteY12" fmla="*/ 619 h 1077"/>
              <a:gd name="connsiteX13" fmla="*/ 1349 w 2891"/>
              <a:gd name="connsiteY13" fmla="*/ 675 h 1077"/>
              <a:gd name="connsiteX14" fmla="*/ 889 w 2891"/>
              <a:gd name="connsiteY14" fmla="*/ 585 h 1077"/>
              <a:gd name="connsiteX15" fmla="*/ 2 w 2891"/>
              <a:gd name="connsiteY15" fmla="*/ 676 h 1077"/>
              <a:gd name="connsiteX16" fmla="*/ 31 w 2891"/>
              <a:gd name="connsiteY16" fmla="*/ 669 h 1077"/>
              <a:gd name="connsiteX17" fmla="*/ 100 w 2891"/>
              <a:gd name="connsiteY17" fmla="*/ 1077 h 1077"/>
              <a:gd name="connsiteX18" fmla="*/ 119 w 2891"/>
              <a:gd name="connsiteY18" fmla="*/ 890 h 1077"/>
              <a:gd name="connsiteX19" fmla="*/ 321 w 2891"/>
              <a:gd name="connsiteY19" fmla="*/ 673 h 1077"/>
              <a:gd name="connsiteX20" fmla="*/ 969 w 2891"/>
              <a:gd name="connsiteY20" fmla="*/ 702 h 1077"/>
              <a:gd name="connsiteX0" fmla="*/ 928 w 2869"/>
              <a:gd name="connsiteY0" fmla="*/ 697 h 1077"/>
              <a:gd name="connsiteX1" fmla="*/ 1585 w 2869"/>
              <a:gd name="connsiteY1" fmla="*/ 694 h 1077"/>
              <a:gd name="connsiteX2" fmla="*/ 1714 w 2869"/>
              <a:gd name="connsiteY2" fmla="*/ 588 h 1077"/>
              <a:gd name="connsiteX3" fmla="*/ 2363 w 2869"/>
              <a:gd name="connsiteY3" fmla="*/ 402 h 1077"/>
              <a:gd name="connsiteX4" fmla="*/ 2869 w 2869"/>
              <a:gd name="connsiteY4" fmla="*/ 415 h 1077"/>
              <a:gd name="connsiteX5" fmla="*/ 2852 w 2869"/>
              <a:gd name="connsiteY5" fmla="*/ 424 h 1077"/>
              <a:gd name="connsiteX6" fmla="*/ 2852 w 2869"/>
              <a:gd name="connsiteY6" fmla="*/ 424 h 1077"/>
              <a:gd name="connsiteX7" fmla="*/ 2423 w 2869"/>
              <a:gd name="connsiteY7" fmla="*/ 382 h 1077"/>
              <a:gd name="connsiteX8" fmla="*/ 2775 w 2869"/>
              <a:gd name="connsiteY8" fmla="*/ 0 h 1077"/>
              <a:gd name="connsiteX9" fmla="*/ 2448 w 2869"/>
              <a:gd name="connsiteY9" fmla="*/ 344 h 1077"/>
              <a:gd name="connsiteX10" fmla="*/ 2111 w 2869"/>
              <a:gd name="connsiteY10" fmla="*/ 312 h 1077"/>
              <a:gd name="connsiteX11" fmla="*/ 1685 w 2869"/>
              <a:gd name="connsiteY11" fmla="*/ 545 h 1077"/>
              <a:gd name="connsiteX12" fmla="*/ 1583 w 2869"/>
              <a:gd name="connsiteY12" fmla="*/ 619 h 1077"/>
              <a:gd name="connsiteX13" fmla="*/ 1327 w 2869"/>
              <a:gd name="connsiteY13" fmla="*/ 675 h 1077"/>
              <a:gd name="connsiteX14" fmla="*/ 867 w 2869"/>
              <a:gd name="connsiteY14" fmla="*/ 585 h 1077"/>
              <a:gd name="connsiteX15" fmla="*/ 2 w 2869"/>
              <a:gd name="connsiteY15" fmla="*/ 603 h 1077"/>
              <a:gd name="connsiteX16" fmla="*/ 9 w 2869"/>
              <a:gd name="connsiteY16" fmla="*/ 669 h 1077"/>
              <a:gd name="connsiteX17" fmla="*/ 78 w 2869"/>
              <a:gd name="connsiteY17" fmla="*/ 1077 h 1077"/>
              <a:gd name="connsiteX18" fmla="*/ 97 w 2869"/>
              <a:gd name="connsiteY18" fmla="*/ 890 h 1077"/>
              <a:gd name="connsiteX19" fmla="*/ 299 w 2869"/>
              <a:gd name="connsiteY19" fmla="*/ 673 h 1077"/>
              <a:gd name="connsiteX20" fmla="*/ 947 w 2869"/>
              <a:gd name="connsiteY20" fmla="*/ 702 h 1077"/>
              <a:gd name="connsiteX0" fmla="*/ 966 w 2907"/>
              <a:gd name="connsiteY0" fmla="*/ 697 h 1077"/>
              <a:gd name="connsiteX1" fmla="*/ 1623 w 2907"/>
              <a:gd name="connsiteY1" fmla="*/ 694 h 1077"/>
              <a:gd name="connsiteX2" fmla="*/ 1752 w 2907"/>
              <a:gd name="connsiteY2" fmla="*/ 588 h 1077"/>
              <a:gd name="connsiteX3" fmla="*/ 2401 w 2907"/>
              <a:gd name="connsiteY3" fmla="*/ 402 h 1077"/>
              <a:gd name="connsiteX4" fmla="*/ 2907 w 2907"/>
              <a:gd name="connsiteY4" fmla="*/ 415 h 1077"/>
              <a:gd name="connsiteX5" fmla="*/ 2890 w 2907"/>
              <a:gd name="connsiteY5" fmla="*/ 424 h 1077"/>
              <a:gd name="connsiteX6" fmla="*/ 2890 w 2907"/>
              <a:gd name="connsiteY6" fmla="*/ 424 h 1077"/>
              <a:gd name="connsiteX7" fmla="*/ 2461 w 2907"/>
              <a:gd name="connsiteY7" fmla="*/ 382 h 1077"/>
              <a:gd name="connsiteX8" fmla="*/ 2813 w 2907"/>
              <a:gd name="connsiteY8" fmla="*/ 0 h 1077"/>
              <a:gd name="connsiteX9" fmla="*/ 2486 w 2907"/>
              <a:gd name="connsiteY9" fmla="*/ 344 h 1077"/>
              <a:gd name="connsiteX10" fmla="*/ 2149 w 2907"/>
              <a:gd name="connsiteY10" fmla="*/ 312 h 1077"/>
              <a:gd name="connsiteX11" fmla="*/ 1723 w 2907"/>
              <a:gd name="connsiteY11" fmla="*/ 545 h 1077"/>
              <a:gd name="connsiteX12" fmla="*/ 1621 w 2907"/>
              <a:gd name="connsiteY12" fmla="*/ 619 h 1077"/>
              <a:gd name="connsiteX13" fmla="*/ 1365 w 2907"/>
              <a:gd name="connsiteY13" fmla="*/ 675 h 1077"/>
              <a:gd name="connsiteX14" fmla="*/ 905 w 2907"/>
              <a:gd name="connsiteY14" fmla="*/ 585 h 1077"/>
              <a:gd name="connsiteX15" fmla="*/ 40 w 2907"/>
              <a:gd name="connsiteY15" fmla="*/ 603 h 1077"/>
              <a:gd name="connsiteX16" fmla="*/ 0 w 2907"/>
              <a:gd name="connsiteY16" fmla="*/ 579 h 1077"/>
              <a:gd name="connsiteX17" fmla="*/ 116 w 2907"/>
              <a:gd name="connsiteY17" fmla="*/ 1077 h 1077"/>
              <a:gd name="connsiteX18" fmla="*/ 135 w 2907"/>
              <a:gd name="connsiteY18" fmla="*/ 890 h 1077"/>
              <a:gd name="connsiteX19" fmla="*/ 337 w 2907"/>
              <a:gd name="connsiteY19" fmla="*/ 673 h 1077"/>
              <a:gd name="connsiteX20" fmla="*/ 985 w 2907"/>
              <a:gd name="connsiteY20" fmla="*/ 702 h 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07" h="1077">
                <a:moveTo>
                  <a:pt x="966" y="697"/>
                </a:moveTo>
                <a:cubicBezTo>
                  <a:pt x="1108" y="727"/>
                  <a:pt x="1497" y="786"/>
                  <a:pt x="1623" y="694"/>
                </a:cubicBezTo>
                <a:cubicBezTo>
                  <a:pt x="1667" y="661"/>
                  <a:pt x="1708" y="623"/>
                  <a:pt x="1752" y="588"/>
                </a:cubicBezTo>
                <a:cubicBezTo>
                  <a:pt x="2134" y="287"/>
                  <a:pt x="2404" y="399"/>
                  <a:pt x="2401" y="402"/>
                </a:cubicBezTo>
                <a:cubicBezTo>
                  <a:pt x="2518" y="510"/>
                  <a:pt x="2782" y="511"/>
                  <a:pt x="2907" y="415"/>
                </a:cubicBezTo>
                <a:cubicBezTo>
                  <a:pt x="2901" y="418"/>
                  <a:pt x="2896" y="421"/>
                  <a:pt x="2890" y="424"/>
                </a:cubicBezTo>
                <a:lnTo>
                  <a:pt x="2890" y="424"/>
                </a:lnTo>
                <a:cubicBezTo>
                  <a:pt x="2776" y="484"/>
                  <a:pt x="2556" y="468"/>
                  <a:pt x="2461" y="382"/>
                </a:cubicBezTo>
                <a:cubicBezTo>
                  <a:pt x="2594" y="342"/>
                  <a:pt x="2774" y="142"/>
                  <a:pt x="2813" y="0"/>
                </a:cubicBezTo>
                <a:cubicBezTo>
                  <a:pt x="2769" y="128"/>
                  <a:pt x="2609" y="309"/>
                  <a:pt x="2486" y="344"/>
                </a:cubicBezTo>
                <a:cubicBezTo>
                  <a:pt x="2412" y="366"/>
                  <a:pt x="2258" y="334"/>
                  <a:pt x="2149" y="312"/>
                </a:cubicBezTo>
                <a:cubicBezTo>
                  <a:pt x="2096" y="307"/>
                  <a:pt x="1767" y="523"/>
                  <a:pt x="1723" y="545"/>
                </a:cubicBezTo>
                <a:cubicBezTo>
                  <a:pt x="1685" y="564"/>
                  <a:pt x="1653" y="593"/>
                  <a:pt x="1621" y="619"/>
                </a:cubicBezTo>
                <a:cubicBezTo>
                  <a:pt x="1544" y="679"/>
                  <a:pt x="1459" y="684"/>
                  <a:pt x="1365" y="675"/>
                </a:cubicBezTo>
                <a:cubicBezTo>
                  <a:pt x="1283" y="668"/>
                  <a:pt x="1017" y="609"/>
                  <a:pt x="905" y="585"/>
                </a:cubicBezTo>
                <a:cubicBezTo>
                  <a:pt x="892" y="585"/>
                  <a:pt x="333" y="356"/>
                  <a:pt x="40" y="603"/>
                </a:cubicBezTo>
                <a:cubicBezTo>
                  <a:pt x="38" y="604"/>
                  <a:pt x="2" y="577"/>
                  <a:pt x="0" y="579"/>
                </a:cubicBezTo>
                <a:cubicBezTo>
                  <a:pt x="35" y="711"/>
                  <a:pt x="81" y="945"/>
                  <a:pt x="116" y="1077"/>
                </a:cubicBezTo>
                <a:cubicBezTo>
                  <a:pt x="134" y="1022"/>
                  <a:pt x="114" y="942"/>
                  <a:pt x="135" y="890"/>
                </a:cubicBezTo>
                <a:cubicBezTo>
                  <a:pt x="183" y="773"/>
                  <a:pt x="185" y="695"/>
                  <a:pt x="337" y="673"/>
                </a:cubicBezTo>
                <a:cubicBezTo>
                  <a:pt x="561" y="641"/>
                  <a:pt x="765" y="673"/>
                  <a:pt x="985" y="70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439053" y="2746979"/>
            <a:ext cx="225779" cy="22577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950405" y="2341081"/>
            <a:ext cx="225779" cy="22577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411853" y="3138693"/>
            <a:ext cx="225779" cy="22577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5336745" y="3642359"/>
            <a:ext cx="225779" cy="22577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134322" y="3057556"/>
            <a:ext cx="112889" cy="11288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732622" y="3138694"/>
            <a:ext cx="112889" cy="11288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48023" y="1399734"/>
            <a:ext cx="2665731" cy="1153153"/>
            <a:chOff x="1448175" y="1582411"/>
            <a:chExt cx="1722710" cy="745217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 rot="8375884">
              <a:off x="1448175" y="1582411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1"/>
                </a:gs>
                <a:gs pos="50000">
                  <a:schemeClr val="accent1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69" name="Text Placeholder 3"/>
            <p:cNvSpPr txBox="1">
              <a:spLocks/>
            </p:cNvSpPr>
            <p:nvPr/>
          </p:nvSpPr>
          <p:spPr>
            <a:xfrm rot="19102985">
              <a:off x="1936355" y="1801007"/>
              <a:ext cx="715849" cy="23867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Roboto Condensed"/>
                </a:rPr>
                <a:t>Part 1 </a:t>
              </a:r>
            </a:p>
          </p:txBody>
        </p:sp>
      </p:grpSp>
      <p:grpSp>
        <p:nvGrpSpPr>
          <p:cNvPr id="3" name="Group 77"/>
          <p:cNvGrpSpPr/>
          <p:nvPr/>
        </p:nvGrpSpPr>
        <p:grpSpPr>
          <a:xfrm>
            <a:off x="5590889" y="1606630"/>
            <a:ext cx="1018115" cy="2353567"/>
            <a:chOff x="3608479" y="1716116"/>
            <a:chExt cx="657949" cy="1520975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 rot="7494101">
              <a:off x="3176966" y="2147629"/>
              <a:ext cx="1520975" cy="657949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3"/>
                </a:gs>
                <a:gs pos="50000">
                  <a:schemeClr val="accent3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72" name="Text Placeholder 3"/>
            <p:cNvSpPr txBox="1">
              <a:spLocks/>
            </p:cNvSpPr>
            <p:nvPr/>
          </p:nvSpPr>
          <p:spPr>
            <a:xfrm rot="18355109">
              <a:off x="3712050" y="2358687"/>
              <a:ext cx="458917" cy="23867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Roboto Condensed"/>
                </a:rPr>
                <a:t>Part 3</a:t>
              </a:r>
            </a:p>
          </p:txBody>
        </p:sp>
      </p:grpSp>
      <p:grpSp>
        <p:nvGrpSpPr>
          <p:cNvPr id="4" name="Group 79"/>
          <p:cNvGrpSpPr/>
          <p:nvPr/>
        </p:nvGrpSpPr>
        <p:grpSpPr>
          <a:xfrm>
            <a:off x="8896958" y="1080962"/>
            <a:ext cx="987561" cy="2282933"/>
            <a:chOff x="5745001" y="1376407"/>
            <a:chExt cx="638204" cy="1475329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 rot="7358619">
              <a:off x="5326438" y="1794970"/>
              <a:ext cx="1475329" cy="638204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5"/>
                </a:gs>
                <a:gs pos="50000">
                  <a:schemeClr val="accent5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baseline="-25000" dirty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73" name="Text Placeholder 3"/>
            <p:cNvSpPr txBox="1">
              <a:spLocks/>
            </p:cNvSpPr>
            <p:nvPr/>
          </p:nvSpPr>
          <p:spPr>
            <a:xfrm rot="18148933">
              <a:off x="5961030" y="2002985"/>
              <a:ext cx="221689" cy="18568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srgbClr val="FFFFFF"/>
                  </a:solidFill>
                  <a:latin typeface="Roboto Condensed"/>
                </a:rPr>
                <a:t>Exit</a:t>
              </a:r>
              <a:endParaRPr lang="en-US" sz="2400" b="1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1230205" y="2215165"/>
            <a:ext cx="1153153" cy="2665732"/>
            <a:chOff x="790418" y="2109377"/>
            <a:chExt cx="745217" cy="1722710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 rot="3380677">
              <a:off x="301672" y="2598123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2"/>
                </a:gs>
                <a:gs pos="50000">
                  <a:schemeClr val="accent2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74" name="Text Placeholder 3"/>
            <p:cNvSpPr txBox="1">
              <a:spLocks/>
            </p:cNvSpPr>
            <p:nvPr/>
          </p:nvSpPr>
          <p:spPr>
            <a:xfrm rot="3449402">
              <a:off x="595723" y="2910275"/>
              <a:ext cx="1117768" cy="18568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srgbClr val="FFFFFF"/>
                  </a:solidFill>
                  <a:latin typeface="Roboto Condensed"/>
                </a:rPr>
                <a:t>Get Ready to TALK</a:t>
              </a:r>
              <a:endParaRPr lang="en-US" sz="2400" b="1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9" name="Group 80"/>
          <p:cNvGrpSpPr/>
          <p:nvPr/>
        </p:nvGrpSpPr>
        <p:grpSpPr>
          <a:xfrm rot="21187006">
            <a:off x="3632691" y="3047242"/>
            <a:ext cx="1018115" cy="2353567"/>
            <a:chOff x="2279505" y="2730923"/>
            <a:chExt cx="657949" cy="1520975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3880404">
              <a:off x="1847992" y="3162436"/>
              <a:ext cx="1520975" cy="657949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4"/>
                </a:gs>
                <a:gs pos="50000">
                  <a:schemeClr val="accent4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75" name="Text Placeholder 3"/>
            <p:cNvSpPr txBox="1">
              <a:spLocks/>
            </p:cNvSpPr>
            <p:nvPr/>
          </p:nvSpPr>
          <p:spPr>
            <a:xfrm rot="3828910">
              <a:off x="2368479" y="3386898"/>
              <a:ext cx="458917" cy="23867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Roboto Condensed"/>
                </a:rPr>
                <a:t>Part 2</a:t>
              </a:r>
            </a:p>
          </p:txBody>
        </p:sp>
      </p:grpSp>
      <p:grpSp>
        <p:nvGrpSpPr>
          <p:cNvPr id="10" name="Group 78"/>
          <p:cNvGrpSpPr/>
          <p:nvPr/>
        </p:nvGrpSpPr>
        <p:grpSpPr>
          <a:xfrm>
            <a:off x="6962613" y="3307908"/>
            <a:ext cx="2282935" cy="987561"/>
            <a:chOff x="4494944" y="2815554"/>
            <a:chExt cx="1475330" cy="638204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 rot="2257082">
              <a:off x="4494944" y="2815554"/>
              <a:ext cx="1475330" cy="638204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6"/>
                </a:gs>
                <a:gs pos="50000">
                  <a:schemeClr val="accent6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76" name="Text Placeholder 3"/>
            <p:cNvSpPr txBox="1">
              <a:spLocks/>
            </p:cNvSpPr>
            <p:nvPr/>
          </p:nvSpPr>
          <p:spPr>
            <a:xfrm rot="2359004">
              <a:off x="5009808" y="3046880"/>
              <a:ext cx="450629" cy="18568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srgbClr val="FFFFFF"/>
                  </a:solidFill>
                  <a:latin typeface="Roboto Condensed"/>
                </a:rPr>
                <a:t>Closing</a:t>
              </a:r>
              <a:endParaRPr lang="en-US" sz="2400" b="1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11" name="Group 25"/>
          <p:cNvGrpSpPr/>
          <p:nvPr/>
        </p:nvGrpSpPr>
        <p:grpSpPr>
          <a:xfrm>
            <a:off x="473550" y="5198160"/>
            <a:ext cx="1972137" cy="1089467"/>
            <a:chOff x="779848" y="1586048"/>
            <a:chExt cx="1544637" cy="817100"/>
          </a:xfrm>
        </p:grpSpPr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1001486" y="1586048"/>
              <a:ext cx="106970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237DB9"/>
                  </a:solidFill>
                  <a:latin typeface="Roboto Condensed"/>
                </a:rPr>
                <a:t>Get ready for talk</a:t>
              </a:r>
              <a:endParaRPr lang="en-US" sz="2133" b="1" dirty="0">
                <a:solidFill>
                  <a:srgbClr val="237DB9"/>
                </a:solidFill>
                <a:latin typeface="Roboto Condensed"/>
              </a:endParaRPr>
            </a:p>
          </p:txBody>
        </p:sp>
        <p:sp>
          <p:nvSpPr>
            <p:cNvPr id="99" name="Text Placeholder 3"/>
            <p:cNvSpPr txBox="1">
              <a:spLocks/>
            </p:cNvSpPr>
            <p:nvPr/>
          </p:nvSpPr>
          <p:spPr>
            <a:xfrm>
              <a:off x="779848" y="1787787"/>
              <a:ext cx="1544637" cy="6153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The test has 3 different parts, and the examiner will take a script with questions and specific questions.</a:t>
              </a: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2818299" y="5195113"/>
            <a:ext cx="1972136" cy="1508140"/>
            <a:chOff x="764014" y="1586048"/>
            <a:chExt cx="1544637" cy="1131105"/>
          </a:xfrm>
        </p:grpSpPr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1350520" y="1586048"/>
              <a:ext cx="37163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15AA96"/>
                  </a:solidFill>
                  <a:latin typeface="Roboto Condensed"/>
                </a:rPr>
                <a:t>Part 1</a:t>
              </a:r>
              <a:endParaRPr lang="en-US" sz="2133" b="1" dirty="0">
                <a:solidFill>
                  <a:srgbClr val="15AA96"/>
                </a:solidFill>
                <a:latin typeface="Roboto Condensed"/>
              </a:endParaRPr>
            </a:p>
          </p:txBody>
        </p:sp>
        <p:sp>
          <p:nvSpPr>
            <p:cNvPr id="102" name="Text Placeholder 3"/>
            <p:cNvSpPr txBox="1">
              <a:spLocks/>
            </p:cNvSpPr>
            <p:nvPr/>
          </p:nvSpPr>
          <p:spPr>
            <a:xfrm>
              <a:off x="764014" y="1794111"/>
              <a:ext cx="1544637" cy="92304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Part 1 will last for approximately 5 minutes, the examiner will ask you question about familiar topics, such as family, likes and dislikes.</a:t>
              </a:r>
            </a:p>
          </p:txBody>
        </p:sp>
      </p:grpSp>
      <p:grpSp>
        <p:nvGrpSpPr>
          <p:cNvPr id="18" name="Group 25"/>
          <p:cNvGrpSpPr/>
          <p:nvPr/>
        </p:nvGrpSpPr>
        <p:grpSpPr>
          <a:xfrm>
            <a:off x="5053462" y="5195113"/>
            <a:ext cx="1972137" cy="1655981"/>
            <a:chOff x="759574" y="1586048"/>
            <a:chExt cx="1544637" cy="1241986"/>
          </a:xfrm>
        </p:grpSpPr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1350520" y="1586048"/>
              <a:ext cx="37163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9BB955"/>
                  </a:solidFill>
                  <a:latin typeface="Roboto Condensed"/>
                </a:rPr>
                <a:t>Part 2</a:t>
              </a:r>
              <a:endParaRPr lang="en-US" sz="2133" b="1" dirty="0">
                <a:solidFill>
                  <a:srgbClr val="9BB955"/>
                </a:solidFill>
                <a:latin typeface="Roboto Condensed"/>
              </a:endParaRPr>
            </a:p>
          </p:txBody>
        </p:sp>
        <p:sp>
          <p:nvSpPr>
            <p:cNvPr id="105" name="Text Placeholder 3"/>
            <p:cNvSpPr txBox="1">
              <a:spLocks/>
            </p:cNvSpPr>
            <p:nvPr/>
          </p:nvSpPr>
          <p:spPr>
            <a:xfrm>
              <a:off x="759574" y="1751152"/>
              <a:ext cx="1544637" cy="107688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In this part, you’re to give a talk about a specific topic. You will get a booklets with the topic and the ideas you are going to talk about. You will have time for taking notes.</a:t>
              </a: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7247212" y="5195113"/>
            <a:ext cx="1972137" cy="1479500"/>
            <a:chOff x="814857" y="1586048"/>
            <a:chExt cx="1544637" cy="1109625"/>
          </a:xfrm>
        </p:grpSpPr>
        <p:sp>
          <p:nvSpPr>
            <p:cNvPr id="107" name="Text Placeholder 3"/>
            <p:cNvSpPr txBox="1">
              <a:spLocks/>
            </p:cNvSpPr>
            <p:nvPr/>
          </p:nvSpPr>
          <p:spPr>
            <a:xfrm>
              <a:off x="1350515" y="1586048"/>
              <a:ext cx="37163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19B14"/>
                  </a:solidFill>
                  <a:latin typeface="Roboto Condensed"/>
                </a:rPr>
                <a:t>Part 3</a:t>
              </a:r>
              <a:endParaRPr lang="en-US" sz="2133" b="1" dirty="0">
                <a:solidFill>
                  <a:srgbClr val="F19B14"/>
                </a:solidFill>
                <a:latin typeface="Roboto Condensed"/>
              </a:endParaRPr>
            </a:p>
          </p:txBody>
        </p:sp>
        <p:sp>
          <p:nvSpPr>
            <p:cNvPr id="108" name="Text Placeholder 3"/>
            <p:cNvSpPr txBox="1">
              <a:spLocks/>
            </p:cNvSpPr>
            <p:nvPr/>
          </p:nvSpPr>
          <p:spPr>
            <a:xfrm>
              <a:off x="814857" y="1772631"/>
              <a:ext cx="1544637" cy="92304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Unlike the familiar and personal topics in the first two parts, topics and questions in Part 3 will be abstract and general, and more difficult.</a:t>
              </a:r>
            </a:p>
          </p:txBody>
        </p:sp>
      </p:grpSp>
      <p:grpSp>
        <p:nvGrpSpPr>
          <p:cNvPr id="20" name="Group 25"/>
          <p:cNvGrpSpPr/>
          <p:nvPr/>
        </p:nvGrpSpPr>
        <p:grpSpPr>
          <a:xfrm>
            <a:off x="9305464" y="5195114"/>
            <a:ext cx="1972137" cy="802520"/>
            <a:chOff x="764014" y="1586048"/>
            <a:chExt cx="1544637" cy="601890"/>
          </a:xfrm>
        </p:grpSpPr>
        <p:sp>
          <p:nvSpPr>
            <p:cNvPr id="110" name="Text Placeholder 3"/>
            <p:cNvSpPr txBox="1">
              <a:spLocks/>
            </p:cNvSpPr>
            <p:nvPr/>
          </p:nvSpPr>
          <p:spPr>
            <a:xfrm>
              <a:off x="1285857" y="1586048"/>
              <a:ext cx="500952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BE382C"/>
                  </a:solidFill>
                  <a:latin typeface="Roboto Condensed"/>
                </a:rPr>
                <a:t>The End</a:t>
              </a:r>
              <a:endParaRPr lang="en-US" sz="2133" b="1" dirty="0">
                <a:solidFill>
                  <a:srgbClr val="BE382C"/>
                </a:solidFill>
                <a:latin typeface="Roboto Condensed"/>
              </a:endParaRPr>
            </a:p>
          </p:txBody>
        </p:sp>
        <p:sp>
          <p:nvSpPr>
            <p:cNvPr id="111" name="Text Placeholder 3"/>
            <p:cNvSpPr txBox="1">
              <a:spLocks/>
            </p:cNvSpPr>
            <p:nvPr/>
          </p:nvSpPr>
          <p:spPr>
            <a:xfrm>
              <a:off x="764014" y="1880257"/>
              <a:ext cx="1544637" cy="30768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  <a:t>After the test, exit the room with good manners.</a:t>
              </a:r>
            </a:p>
          </p:txBody>
        </p:sp>
      </p:grpSp>
    </p:spTree>
  </p:cSld>
  <p:clrMapOvr>
    <a:masterClrMapping/>
  </p:clrMapOvr>
  <p:transition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52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object 3179"/>
          <p:cNvSpPr>
            <a:spLocks noGrp="1"/>
          </p:cNvSpPr>
          <p:nvPr>
            <p:ph type="title"/>
          </p:nvPr>
        </p:nvSpPr>
        <p:spPr>
          <a:xfrm>
            <a:off x="2336800" y="262010"/>
            <a:ext cx="7518400" cy="471365"/>
          </a:xfrm>
        </p:spPr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5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2" name="Group 129"/>
          <p:cNvGrpSpPr/>
          <p:nvPr/>
        </p:nvGrpSpPr>
        <p:grpSpPr>
          <a:xfrm>
            <a:off x="5842000" y="5796704"/>
            <a:ext cx="527051" cy="1067352"/>
            <a:chOff x="4381500" y="4347528"/>
            <a:chExt cx="395288" cy="800514"/>
          </a:xfrm>
        </p:grpSpPr>
        <p:sp>
          <p:nvSpPr>
            <p:cNvPr id="3149" name="Freeform 121"/>
            <p:cNvSpPr>
              <a:spLocks/>
            </p:cNvSpPr>
            <p:nvPr/>
          </p:nvSpPr>
          <p:spPr bwMode="auto">
            <a:xfrm>
              <a:off x="4381500" y="4347528"/>
              <a:ext cx="395288" cy="336550"/>
            </a:xfrm>
            <a:custGeom>
              <a:avLst/>
              <a:gdLst>
                <a:gd name="T0" fmla="*/ 106 w 249"/>
                <a:gd name="T1" fmla="*/ 0 h 212"/>
                <a:gd name="T2" fmla="*/ 0 w 249"/>
                <a:gd name="T3" fmla="*/ 212 h 212"/>
                <a:gd name="T4" fmla="*/ 249 w 249"/>
                <a:gd name="T5" fmla="*/ 212 h 212"/>
                <a:gd name="T6" fmla="*/ 147 w 249"/>
                <a:gd name="T7" fmla="*/ 0 h 212"/>
                <a:gd name="T8" fmla="*/ 106 w 249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12">
                  <a:moveTo>
                    <a:pt x="106" y="0"/>
                  </a:moveTo>
                  <a:lnTo>
                    <a:pt x="0" y="212"/>
                  </a:lnTo>
                  <a:lnTo>
                    <a:pt x="249" y="212"/>
                  </a:lnTo>
                  <a:lnTo>
                    <a:pt x="147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169" name="Rectangle 126"/>
            <p:cNvSpPr>
              <a:spLocks noChangeArrowheads="1"/>
            </p:cNvSpPr>
            <p:nvPr/>
          </p:nvSpPr>
          <p:spPr bwMode="auto">
            <a:xfrm>
              <a:off x="4381500" y="4681698"/>
              <a:ext cx="395288" cy="4663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3" name="Group 130"/>
          <p:cNvGrpSpPr/>
          <p:nvPr/>
        </p:nvGrpSpPr>
        <p:grpSpPr>
          <a:xfrm>
            <a:off x="6233584" y="5786121"/>
            <a:ext cx="1032933" cy="1072092"/>
            <a:chOff x="4675188" y="4339590"/>
            <a:chExt cx="774700" cy="804069"/>
          </a:xfrm>
        </p:grpSpPr>
        <p:sp>
          <p:nvSpPr>
            <p:cNvPr id="3150" name="Freeform 122"/>
            <p:cNvSpPr>
              <a:spLocks/>
            </p:cNvSpPr>
            <p:nvPr/>
          </p:nvSpPr>
          <p:spPr bwMode="auto">
            <a:xfrm>
              <a:off x="4675188" y="4339590"/>
              <a:ext cx="774700" cy="346075"/>
            </a:xfrm>
            <a:custGeom>
              <a:avLst/>
              <a:gdLst>
                <a:gd name="T0" fmla="*/ 0 w 488"/>
                <a:gd name="T1" fmla="*/ 0 h 218"/>
                <a:gd name="T2" fmla="*/ 240 w 488"/>
                <a:gd name="T3" fmla="*/ 218 h 218"/>
                <a:gd name="T4" fmla="*/ 488 w 488"/>
                <a:gd name="T5" fmla="*/ 218 h 218"/>
                <a:gd name="T6" fmla="*/ 40 w 488"/>
                <a:gd name="T7" fmla="*/ 0 h 218"/>
                <a:gd name="T8" fmla="*/ 0 w 488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218">
                  <a:moveTo>
                    <a:pt x="0" y="0"/>
                  </a:moveTo>
                  <a:lnTo>
                    <a:pt x="240" y="218"/>
                  </a:lnTo>
                  <a:lnTo>
                    <a:pt x="488" y="218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170" name="Rectangle 127"/>
            <p:cNvSpPr>
              <a:spLocks noChangeArrowheads="1"/>
            </p:cNvSpPr>
            <p:nvPr/>
          </p:nvSpPr>
          <p:spPr bwMode="auto">
            <a:xfrm>
              <a:off x="5053013" y="4683284"/>
              <a:ext cx="392113" cy="460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4" name="Group 131"/>
          <p:cNvGrpSpPr/>
          <p:nvPr/>
        </p:nvGrpSpPr>
        <p:grpSpPr>
          <a:xfrm>
            <a:off x="6383867" y="5781887"/>
            <a:ext cx="1780117" cy="1092328"/>
            <a:chOff x="4787900" y="4336415"/>
            <a:chExt cx="1335088" cy="819246"/>
          </a:xfrm>
        </p:grpSpPr>
        <p:sp>
          <p:nvSpPr>
            <p:cNvPr id="3151" name="Freeform 123"/>
            <p:cNvSpPr>
              <a:spLocks/>
            </p:cNvSpPr>
            <p:nvPr/>
          </p:nvSpPr>
          <p:spPr bwMode="auto">
            <a:xfrm>
              <a:off x="4787900" y="4336415"/>
              <a:ext cx="1331913" cy="352425"/>
            </a:xfrm>
            <a:custGeom>
              <a:avLst/>
              <a:gdLst>
                <a:gd name="T0" fmla="*/ 0 w 839"/>
                <a:gd name="T1" fmla="*/ 0 h 222"/>
                <a:gd name="T2" fmla="*/ 587 w 839"/>
                <a:gd name="T3" fmla="*/ 222 h 222"/>
                <a:gd name="T4" fmla="*/ 839 w 839"/>
                <a:gd name="T5" fmla="*/ 222 h 222"/>
                <a:gd name="T6" fmla="*/ 40 w 839"/>
                <a:gd name="T7" fmla="*/ 0 h 222"/>
                <a:gd name="T8" fmla="*/ 0 w 839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222">
                  <a:moveTo>
                    <a:pt x="0" y="0"/>
                  </a:moveTo>
                  <a:lnTo>
                    <a:pt x="587" y="222"/>
                  </a:lnTo>
                  <a:lnTo>
                    <a:pt x="839" y="22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171" name="Rectangle 128"/>
            <p:cNvSpPr>
              <a:spLocks noChangeArrowheads="1"/>
            </p:cNvSpPr>
            <p:nvPr/>
          </p:nvSpPr>
          <p:spPr bwMode="auto">
            <a:xfrm>
              <a:off x="5719763" y="4689317"/>
              <a:ext cx="403225" cy="4663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5" name="Group 128"/>
          <p:cNvGrpSpPr/>
          <p:nvPr/>
        </p:nvGrpSpPr>
        <p:grpSpPr>
          <a:xfrm>
            <a:off x="4953000" y="5786120"/>
            <a:ext cx="1035051" cy="1077936"/>
            <a:chOff x="3714750" y="4339590"/>
            <a:chExt cx="776288" cy="808452"/>
          </a:xfrm>
        </p:grpSpPr>
        <p:sp>
          <p:nvSpPr>
            <p:cNvPr id="3148" name="Freeform 120"/>
            <p:cNvSpPr>
              <a:spLocks/>
            </p:cNvSpPr>
            <p:nvPr/>
          </p:nvSpPr>
          <p:spPr bwMode="auto">
            <a:xfrm>
              <a:off x="3714750" y="4339590"/>
              <a:ext cx="776288" cy="344488"/>
            </a:xfrm>
            <a:custGeom>
              <a:avLst/>
              <a:gdLst>
                <a:gd name="T0" fmla="*/ 448 w 489"/>
                <a:gd name="T1" fmla="*/ 0 h 217"/>
                <a:gd name="T2" fmla="*/ 0 w 489"/>
                <a:gd name="T3" fmla="*/ 217 h 217"/>
                <a:gd name="T4" fmla="*/ 252 w 489"/>
                <a:gd name="T5" fmla="*/ 217 h 217"/>
                <a:gd name="T6" fmla="*/ 489 w 489"/>
                <a:gd name="T7" fmla="*/ 0 h 217"/>
                <a:gd name="T8" fmla="*/ 448 w 489"/>
                <a:gd name="T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17">
                  <a:moveTo>
                    <a:pt x="448" y="0"/>
                  </a:moveTo>
                  <a:lnTo>
                    <a:pt x="0" y="217"/>
                  </a:lnTo>
                  <a:lnTo>
                    <a:pt x="252" y="217"/>
                  </a:lnTo>
                  <a:lnTo>
                    <a:pt x="489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168" name="Rectangle 125"/>
            <p:cNvSpPr>
              <a:spLocks noChangeArrowheads="1"/>
            </p:cNvSpPr>
            <p:nvPr/>
          </p:nvSpPr>
          <p:spPr bwMode="auto">
            <a:xfrm>
              <a:off x="3717131" y="4681698"/>
              <a:ext cx="396875" cy="466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4064000" y="5797763"/>
            <a:ext cx="1769533" cy="1066293"/>
            <a:chOff x="3048000" y="4344353"/>
            <a:chExt cx="1327150" cy="799720"/>
          </a:xfrm>
        </p:grpSpPr>
        <p:sp>
          <p:nvSpPr>
            <p:cNvPr id="3147" name="Freeform 119"/>
            <p:cNvSpPr>
              <a:spLocks/>
            </p:cNvSpPr>
            <p:nvPr/>
          </p:nvSpPr>
          <p:spPr bwMode="auto">
            <a:xfrm>
              <a:off x="3048000" y="4344353"/>
              <a:ext cx="1327150" cy="333375"/>
            </a:xfrm>
            <a:custGeom>
              <a:avLst/>
              <a:gdLst>
                <a:gd name="T0" fmla="*/ 795 w 836"/>
                <a:gd name="T1" fmla="*/ 0 h 210"/>
                <a:gd name="T2" fmla="*/ 0 w 836"/>
                <a:gd name="T3" fmla="*/ 210 h 210"/>
                <a:gd name="T4" fmla="*/ 245 w 836"/>
                <a:gd name="T5" fmla="*/ 210 h 210"/>
                <a:gd name="T6" fmla="*/ 836 w 836"/>
                <a:gd name="T7" fmla="*/ 0 h 210"/>
                <a:gd name="T8" fmla="*/ 795 w 836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210">
                  <a:moveTo>
                    <a:pt x="795" y="0"/>
                  </a:moveTo>
                  <a:lnTo>
                    <a:pt x="0" y="210"/>
                  </a:lnTo>
                  <a:lnTo>
                    <a:pt x="245" y="210"/>
                  </a:lnTo>
                  <a:lnTo>
                    <a:pt x="836" y="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152" name="Rectangle 124"/>
            <p:cNvSpPr>
              <a:spLocks noChangeArrowheads="1"/>
            </p:cNvSpPr>
            <p:nvPr/>
          </p:nvSpPr>
          <p:spPr bwMode="auto">
            <a:xfrm>
              <a:off x="3048000" y="4677729"/>
              <a:ext cx="387350" cy="4663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81" name="Bent Arrow 80"/>
          <p:cNvSpPr/>
          <p:nvPr/>
        </p:nvSpPr>
        <p:spPr bwMode="auto">
          <a:xfrm>
            <a:off x="6383867" y="3225801"/>
            <a:ext cx="1439333" cy="2556087"/>
          </a:xfrm>
          <a:prstGeom prst="bentArrow">
            <a:avLst>
              <a:gd name="adj1" fmla="val 6018"/>
              <a:gd name="adj2" fmla="val 5605"/>
              <a:gd name="adj3" fmla="val 0"/>
              <a:gd name="adj4" fmla="val 2859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82" name="Bent Arrow 81"/>
          <p:cNvSpPr/>
          <p:nvPr/>
        </p:nvSpPr>
        <p:spPr bwMode="auto">
          <a:xfrm flipH="1">
            <a:off x="4394200" y="3247603"/>
            <a:ext cx="1439333" cy="2556087"/>
          </a:xfrm>
          <a:prstGeom prst="bentArrow">
            <a:avLst>
              <a:gd name="adj1" fmla="val 6018"/>
              <a:gd name="adj2" fmla="val 5605"/>
              <a:gd name="adj3" fmla="val 0"/>
              <a:gd name="adj4" fmla="val 27891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83" name="Bent Arrow 82"/>
          <p:cNvSpPr/>
          <p:nvPr/>
        </p:nvSpPr>
        <p:spPr bwMode="auto">
          <a:xfrm flipH="1">
            <a:off x="3352800" y="2616199"/>
            <a:ext cx="2635251" cy="3172039"/>
          </a:xfrm>
          <a:prstGeom prst="bentArrow">
            <a:avLst>
              <a:gd name="adj1" fmla="val 3084"/>
              <a:gd name="adj2" fmla="val 5605"/>
              <a:gd name="adj3" fmla="val 0"/>
              <a:gd name="adj4" fmla="val 1944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84" name="Bent Arrow 83"/>
          <p:cNvSpPr/>
          <p:nvPr/>
        </p:nvSpPr>
        <p:spPr bwMode="auto">
          <a:xfrm>
            <a:off x="6238876" y="2616199"/>
            <a:ext cx="2635251" cy="3172039"/>
          </a:xfrm>
          <a:prstGeom prst="bentArrow">
            <a:avLst>
              <a:gd name="adj1" fmla="val 3084"/>
              <a:gd name="adj2" fmla="val 5605"/>
              <a:gd name="adj3" fmla="val 0"/>
              <a:gd name="adj4" fmla="val 1944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067215" y="2423160"/>
            <a:ext cx="85344" cy="3381587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3149600" y="2576443"/>
            <a:ext cx="406400" cy="406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4191000" y="3118623"/>
            <a:ext cx="406400" cy="406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7620000" y="3108463"/>
            <a:ext cx="406400" cy="4064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8670927" y="2576443"/>
            <a:ext cx="406400" cy="4064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5909603" y="2240723"/>
            <a:ext cx="406400" cy="406400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375467"/>
            <a:endParaRPr lang="en-US" sz="2667">
              <a:solidFill>
                <a:srgbClr val="262626"/>
              </a:solidFill>
              <a:latin typeface="Roboto Condensed"/>
            </a:endParaRPr>
          </a:p>
        </p:txBody>
      </p:sp>
      <p:grpSp>
        <p:nvGrpSpPr>
          <p:cNvPr id="7" name="Group 113"/>
          <p:cNvGrpSpPr/>
          <p:nvPr/>
        </p:nvGrpSpPr>
        <p:grpSpPr>
          <a:xfrm>
            <a:off x="739802" y="2407410"/>
            <a:ext cx="2282799" cy="879543"/>
            <a:chOff x="5839354" y="1336688"/>
            <a:chExt cx="1712099" cy="659657"/>
          </a:xfrm>
        </p:grpSpPr>
        <p:sp>
          <p:nvSpPr>
            <p:cNvPr id="96" name="TextBox 95"/>
            <p:cNvSpPr txBox="1"/>
            <p:nvPr/>
          </p:nvSpPr>
          <p:spPr>
            <a:xfrm>
              <a:off x="5839355" y="1336688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375467"/>
              <a:r>
                <a:rPr lang="en-US" sz="1600" b="1" dirty="0">
                  <a:solidFill>
                    <a:srgbClr val="15AA96"/>
                  </a:solidFill>
                  <a:latin typeface="Roboto Condensed"/>
                </a:rPr>
                <a:t>Coherence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39354" y="1534824"/>
              <a:ext cx="1712099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Learn to think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logically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 in English and put different ideas together in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a clear and simple way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.</a:t>
              </a:r>
            </a:p>
          </p:txBody>
        </p:sp>
      </p:grpSp>
      <p:grpSp>
        <p:nvGrpSpPr>
          <p:cNvPr id="8" name="Group 117"/>
          <p:cNvGrpSpPr/>
          <p:nvPr/>
        </p:nvGrpSpPr>
        <p:grpSpPr>
          <a:xfrm>
            <a:off x="1881201" y="3321822"/>
            <a:ext cx="2056676" cy="1298410"/>
            <a:chOff x="5863395" y="2079109"/>
            <a:chExt cx="1542507" cy="973808"/>
          </a:xfrm>
        </p:grpSpPr>
        <p:sp>
          <p:nvSpPr>
            <p:cNvPr id="99" name="TextBox 98"/>
            <p:cNvSpPr txBox="1"/>
            <p:nvPr/>
          </p:nvSpPr>
          <p:spPr>
            <a:xfrm>
              <a:off x="5863396" y="2079109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375467"/>
              <a:r>
                <a:rPr lang="en-US" sz="1600" b="1" dirty="0">
                  <a:solidFill>
                    <a:srgbClr val="237DB9"/>
                  </a:solidFill>
                  <a:latin typeface="Roboto Condensed"/>
                </a:rPr>
                <a:t>Grammar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3395" y="2283715"/>
              <a:ext cx="1542507" cy="7692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Deepen your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understanding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 for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wider range 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of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grammatical structures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, avoid grammatical mistakes in speech and try to speak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accurately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.</a:t>
              </a:r>
            </a:p>
          </p:txBody>
        </p:sp>
      </p:grpSp>
      <p:grpSp>
        <p:nvGrpSpPr>
          <p:cNvPr id="9" name="Group 130"/>
          <p:cNvGrpSpPr/>
          <p:nvPr/>
        </p:nvGrpSpPr>
        <p:grpSpPr>
          <a:xfrm>
            <a:off x="8110977" y="3113381"/>
            <a:ext cx="2056676" cy="1461150"/>
            <a:chOff x="1762139" y="1304396"/>
            <a:chExt cx="1542507" cy="1095863"/>
          </a:xfrm>
        </p:grpSpPr>
        <p:sp>
          <p:nvSpPr>
            <p:cNvPr id="102" name="TextBox 101"/>
            <p:cNvSpPr txBox="1"/>
            <p:nvPr/>
          </p:nvSpPr>
          <p:spPr>
            <a:xfrm>
              <a:off x="1762140" y="1304396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sz="1600" b="1" dirty="0">
                  <a:solidFill>
                    <a:srgbClr val="BE382C"/>
                  </a:solidFill>
                  <a:latin typeface="Roboto Condensed"/>
                </a:rPr>
                <a:t>Pronunciation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2139" y="1477217"/>
              <a:ext cx="1542507" cy="92304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1. Practice to make your language clear and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easily understood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.  2. Learn to use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stress in sentences 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accurately.  3. Learn to use stress in words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accurately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.</a:t>
              </a:r>
            </a:p>
          </p:txBody>
        </p:sp>
      </p:grpSp>
      <p:grpSp>
        <p:nvGrpSpPr>
          <p:cNvPr id="10" name="Group 130"/>
          <p:cNvGrpSpPr/>
          <p:nvPr/>
        </p:nvGrpSpPr>
        <p:grpSpPr>
          <a:xfrm>
            <a:off x="9116868" y="2352258"/>
            <a:ext cx="2079123" cy="729573"/>
            <a:chOff x="1745304" y="1237718"/>
            <a:chExt cx="1559342" cy="547180"/>
          </a:xfrm>
        </p:grpSpPr>
        <p:sp>
          <p:nvSpPr>
            <p:cNvPr id="105" name="TextBox 104"/>
            <p:cNvSpPr txBox="1"/>
            <p:nvPr/>
          </p:nvSpPr>
          <p:spPr>
            <a:xfrm>
              <a:off x="1745304" y="1237718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sz="1600" b="1" dirty="0">
                  <a:solidFill>
                    <a:srgbClr val="F19B14"/>
                  </a:solidFill>
                  <a:latin typeface="Roboto Condensed"/>
                </a:rPr>
                <a:t>Fluency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62139" y="1477217"/>
              <a:ext cx="1542507" cy="30768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Learn to speak with moderate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speed and intonation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.</a:t>
              </a:r>
            </a:p>
          </p:txBody>
        </p:sp>
      </p:grpSp>
      <p:grpSp>
        <p:nvGrpSpPr>
          <p:cNvPr id="11" name="Group 113"/>
          <p:cNvGrpSpPr/>
          <p:nvPr/>
        </p:nvGrpSpPr>
        <p:grpSpPr>
          <a:xfrm>
            <a:off x="5067663" y="983128"/>
            <a:ext cx="2056676" cy="1289784"/>
            <a:chOff x="5839354" y="1336688"/>
            <a:chExt cx="1542507" cy="967338"/>
          </a:xfrm>
        </p:grpSpPr>
        <p:sp>
          <p:nvSpPr>
            <p:cNvPr id="108" name="TextBox 107"/>
            <p:cNvSpPr txBox="1"/>
            <p:nvPr/>
          </p:nvSpPr>
          <p:spPr>
            <a:xfrm>
              <a:off x="5839354" y="1336688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9BB955"/>
                  </a:solidFill>
                  <a:latin typeface="Roboto Condensed"/>
                </a:rPr>
                <a:t>Vocabulary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39354" y="1534824"/>
              <a:ext cx="1542507" cy="7692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1. Widen the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range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 of vocabulary 2. To use other words to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explain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 known words.  3. Attempt to use </a:t>
              </a:r>
              <a:r>
                <a:rPr lang="en-US" sz="1333" dirty="0">
                  <a:solidFill>
                    <a:srgbClr val="F19B14"/>
                  </a:solidFill>
                  <a:latin typeface="Roboto Condensed"/>
                </a:rPr>
                <a:t>higher-level </a:t>
              </a:r>
              <a:r>
                <a:rPr lang="en-US" sz="1333" dirty="0">
                  <a:solidFill>
                    <a:srgbClr val="262626">
                      <a:lumMod val="65000"/>
                      <a:lumOff val="35000"/>
                    </a:srgbClr>
                  </a:solidFill>
                  <a:latin typeface="Roboto Condensed"/>
                </a:rPr>
                <a:t>vocabulary.</a:t>
              </a:r>
            </a:p>
          </p:txBody>
        </p:sp>
      </p:grpSp>
      <p:grpSp>
        <p:nvGrpSpPr>
          <p:cNvPr id="12" name="Group 43"/>
          <p:cNvGrpSpPr/>
          <p:nvPr/>
        </p:nvGrpSpPr>
        <p:grpSpPr>
          <a:xfrm rot="16200000">
            <a:off x="5594348" y="5138978"/>
            <a:ext cx="393704" cy="393701"/>
            <a:chOff x="618873" y="1239440"/>
            <a:chExt cx="650476" cy="650470"/>
          </a:xfrm>
        </p:grpSpPr>
        <p:sp>
          <p:nvSpPr>
            <p:cNvPr id="111" name="Oval 110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b="1" dirty="0">
                <a:solidFill>
                  <a:srgbClr val="237DB9"/>
                </a:solidFill>
                <a:latin typeface="Roboto Condensed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3" name="Group 43"/>
          <p:cNvGrpSpPr/>
          <p:nvPr/>
        </p:nvGrpSpPr>
        <p:grpSpPr>
          <a:xfrm rot="16200000">
            <a:off x="5766956" y="4660898"/>
            <a:ext cx="393704" cy="393701"/>
            <a:chOff x="618873" y="1239440"/>
            <a:chExt cx="650476" cy="650470"/>
          </a:xfrm>
        </p:grpSpPr>
        <p:sp>
          <p:nvSpPr>
            <p:cNvPr id="114" name="Oval 113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b="1" dirty="0">
                <a:solidFill>
                  <a:srgbClr val="237DB9"/>
                </a:solidFill>
                <a:latin typeface="Roboto Condensed"/>
              </a:endParaRPr>
            </a:p>
          </p:txBody>
        </p:sp>
        <p:sp>
          <p:nvSpPr>
            <p:cNvPr id="115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4" name="Group 43"/>
          <p:cNvGrpSpPr/>
          <p:nvPr/>
        </p:nvGrpSpPr>
        <p:grpSpPr>
          <a:xfrm rot="16200000">
            <a:off x="5924548" y="3692966"/>
            <a:ext cx="393704" cy="393701"/>
            <a:chOff x="618873" y="1239440"/>
            <a:chExt cx="650476" cy="650470"/>
          </a:xfrm>
        </p:grpSpPr>
        <p:sp>
          <p:nvSpPr>
            <p:cNvPr id="117" name="Oval 116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b="1" dirty="0">
                <a:solidFill>
                  <a:srgbClr val="237DB9"/>
                </a:solidFill>
                <a:latin typeface="Roboto Condensed"/>
              </a:endParaRPr>
            </a:p>
          </p:txBody>
        </p:sp>
        <p:sp>
          <p:nvSpPr>
            <p:cNvPr id="118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5" name="Group 43"/>
          <p:cNvGrpSpPr/>
          <p:nvPr/>
        </p:nvGrpSpPr>
        <p:grpSpPr>
          <a:xfrm rot="16200000">
            <a:off x="6238875" y="5138978"/>
            <a:ext cx="393704" cy="393701"/>
            <a:chOff x="618873" y="1239440"/>
            <a:chExt cx="650476" cy="650470"/>
          </a:xfrm>
        </p:grpSpPr>
        <p:sp>
          <p:nvSpPr>
            <p:cNvPr id="123" name="Oval 122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b="1" dirty="0">
                <a:solidFill>
                  <a:srgbClr val="237DB9"/>
                </a:solidFill>
                <a:latin typeface="Roboto Condensed"/>
              </a:endParaRPr>
            </a:p>
          </p:txBody>
        </p:sp>
        <p:sp>
          <p:nvSpPr>
            <p:cNvPr id="124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6" name="Group 43"/>
          <p:cNvGrpSpPr/>
          <p:nvPr/>
        </p:nvGrpSpPr>
        <p:grpSpPr>
          <a:xfrm rot="16200000">
            <a:off x="6084147" y="4267194"/>
            <a:ext cx="393704" cy="393701"/>
            <a:chOff x="618873" y="1239440"/>
            <a:chExt cx="650476" cy="650470"/>
          </a:xfrm>
        </p:grpSpPr>
        <p:sp>
          <p:nvSpPr>
            <p:cNvPr id="126" name="Oval 125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b="1" dirty="0">
                <a:solidFill>
                  <a:srgbClr val="237DB9"/>
                </a:solidFill>
                <a:latin typeface="Roboto Condensed"/>
              </a:endParaRPr>
            </a:p>
          </p:txBody>
        </p:sp>
        <p:sp>
          <p:nvSpPr>
            <p:cNvPr id="127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133" name="Text Placeholder 3"/>
          <p:cNvSpPr txBox="1">
            <a:spLocks/>
          </p:cNvSpPr>
          <p:nvPr/>
        </p:nvSpPr>
        <p:spPr>
          <a:xfrm>
            <a:off x="1391797" y="4998621"/>
            <a:ext cx="3936932" cy="45153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467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  <a:cs typeface="+mj-cs"/>
              </a:rPr>
              <a:t>Take notes and seize all opportunities to talk in English with your peers and teachers during lessons.</a:t>
            </a:r>
          </a:p>
        </p:txBody>
      </p:sp>
      <p:sp>
        <p:nvSpPr>
          <p:cNvPr id="134" name="Freeform 45"/>
          <p:cNvSpPr>
            <a:spLocks noEditPoints="1"/>
          </p:cNvSpPr>
          <p:nvPr/>
        </p:nvSpPr>
        <p:spPr bwMode="auto">
          <a:xfrm>
            <a:off x="863600" y="512986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35" name="Text Placeholder 3"/>
          <p:cNvSpPr txBox="1">
            <a:spLocks/>
          </p:cNvSpPr>
          <p:nvPr/>
        </p:nvSpPr>
        <p:spPr>
          <a:xfrm>
            <a:off x="7263673" y="4998620"/>
            <a:ext cx="3535803" cy="6773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en-US" sz="1467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  <a:cs typeface="+mj-cs"/>
              </a:rPr>
              <a:t>When out of class, try to think in English about different topics and write down your thoughts which you can later on share with others.</a:t>
            </a:r>
          </a:p>
        </p:txBody>
      </p:sp>
      <p:sp>
        <p:nvSpPr>
          <p:cNvPr id="136" name="Freeform 45"/>
          <p:cNvSpPr>
            <a:spLocks noEditPoints="1"/>
          </p:cNvSpPr>
          <p:nvPr/>
        </p:nvSpPr>
        <p:spPr bwMode="auto">
          <a:xfrm>
            <a:off x="10913776" y="512986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02388570"/>
      </p:ext>
    </p:extLst>
  </p:cSld>
  <p:clrMapOvr>
    <a:masterClrMapping/>
  </p:clrMapOvr>
  <p:transition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3" grpId="0"/>
      <p:bldP spid="134" grpId="0" animBg="1"/>
      <p:bldP spid="135" grpId="0"/>
      <p:bldP spid="1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179">
            <a:extLst>
              <a:ext uri="{FF2B5EF4-FFF2-40B4-BE49-F238E27FC236}">
                <a16:creationId xmlns:a16="http://schemas.microsoft.com/office/drawing/2014/main" id="{51F76534-08E2-4939-AFBB-DEEA1C60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262010"/>
            <a:ext cx="7518400" cy="471365"/>
          </a:xfrm>
        </p:spPr>
        <p:txBody>
          <a:bodyPr/>
          <a:lstStyle/>
          <a:p>
            <a:r>
              <a:rPr lang="en-US" dirty="0"/>
              <a:t>Let’s see what you’ve got.</a:t>
            </a:r>
          </a:p>
        </p:txBody>
      </p:sp>
      <p:sp>
        <p:nvSpPr>
          <p:cNvPr id="5" name="object 3179">
            <a:extLst>
              <a:ext uri="{FF2B5EF4-FFF2-40B4-BE49-F238E27FC236}">
                <a16:creationId xmlns:a16="http://schemas.microsoft.com/office/drawing/2014/main" id="{D24BF195-74BE-4DB7-9403-13BA3E18EDEC}"/>
              </a:ext>
            </a:extLst>
          </p:cNvPr>
          <p:cNvSpPr txBox="1">
            <a:spLocks/>
          </p:cNvSpPr>
          <p:nvPr/>
        </p:nvSpPr>
        <p:spPr>
          <a:xfrm>
            <a:off x="-1422400" y="1085529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2667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1: Familiar topics</a:t>
            </a:r>
          </a:p>
        </p:txBody>
      </p:sp>
      <p:sp>
        <p:nvSpPr>
          <p:cNvPr id="6" name="object 3179">
            <a:extLst>
              <a:ext uri="{FF2B5EF4-FFF2-40B4-BE49-F238E27FC236}">
                <a16:creationId xmlns:a16="http://schemas.microsoft.com/office/drawing/2014/main" id="{0BE401AF-537A-44A3-A6A3-2A7677B39A7A}"/>
              </a:ext>
            </a:extLst>
          </p:cNvPr>
          <p:cNvSpPr txBox="1">
            <a:spLocks/>
          </p:cNvSpPr>
          <p:nvPr/>
        </p:nvSpPr>
        <p:spPr>
          <a:xfrm>
            <a:off x="1343588" y="2499176"/>
            <a:ext cx="9945406" cy="266295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2667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  <a:p>
            <a:pPr marL="342900" indent="-342900" algn="l">
              <a:buAutoNum type="arabicPeriod"/>
            </a:pPr>
            <a:r>
              <a:rPr lang="en-US" sz="1800" dirty="0"/>
              <a:t>What do you like most about your home town? [why?]</a:t>
            </a:r>
          </a:p>
          <a:p>
            <a:pPr marL="342900" indent="-342900" algn="l">
              <a:buAutoNum type="arabicPeriod"/>
            </a:pPr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/>
              <a:t>Is your home town a popular place for tourism? [why/why not?]</a:t>
            </a:r>
          </a:p>
          <a:p>
            <a:pPr marL="342900" indent="-342900" algn="l">
              <a:buAutoNum type="arabicPeriod"/>
            </a:pPr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/>
              <a:t>Do you think your home town has changed a lot in recent years? [why/why not?]</a:t>
            </a:r>
          </a:p>
          <a:p>
            <a:endParaRPr lang="en-US" sz="2000" dirty="0"/>
          </a:p>
        </p:txBody>
      </p:sp>
      <p:sp>
        <p:nvSpPr>
          <p:cNvPr id="8" name="object 3179">
            <a:extLst>
              <a:ext uri="{FF2B5EF4-FFF2-40B4-BE49-F238E27FC236}">
                <a16:creationId xmlns:a16="http://schemas.microsoft.com/office/drawing/2014/main" id="{F8E1D88D-5864-4944-BB60-69F6FA4129FF}"/>
              </a:ext>
            </a:extLst>
          </p:cNvPr>
          <p:cNvSpPr txBox="1">
            <a:spLocks/>
          </p:cNvSpPr>
          <p:nvPr/>
        </p:nvSpPr>
        <p:spPr>
          <a:xfrm>
            <a:off x="801880" y="2322060"/>
            <a:ext cx="7128617" cy="4959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2667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Now let’s talk about your home town.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8407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617</Words>
  <Application>Microsoft Office PowerPoint</Application>
  <PresentationFormat>宽屏</PresentationFormat>
  <Paragraphs>85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Bebas</vt:lpstr>
      <vt:lpstr>FontAwesome</vt:lpstr>
      <vt:lpstr>Roboto Medium</vt:lpstr>
      <vt:lpstr>等线</vt:lpstr>
      <vt:lpstr>微软雅黑</vt:lpstr>
      <vt:lpstr>Arial</vt:lpstr>
      <vt:lpstr>Calibri</vt:lpstr>
      <vt:lpstr>Roboto Condensed</vt:lpstr>
      <vt:lpstr>1_Custom Design</vt:lpstr>
      <vt:lpstr>PowerPoint 演示文稿</vt:lpstr>
      <vt:lpstr>PowerPoint 演示文稿</vt:lpstr>
      <vt:lpstr>Introduction of IELTS Speaking Paper</vt:lpstr>
      <vt:lpstr>Procedure of the interview</vt:lpstr>
      <vt:lpstr>Preparation</vt:lpstr>
      <vt:lpstr>Let’s see what you’ve got.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2018-11-07T03:37:44Z</dcterms:created>
  <dcterms:modified xsi:type="dcterms:W3CDTF">2018-11-07T03:52:40Z</dcterms:modified>
</cp:coreProperties>
</file>