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EE304-AB20-4678-85D5-6DFACEFA4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4A6898-AC37-4B47-99C8-9D13360B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3D3D0-3933-4E44-BAF8-497543770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1C788-FBE2-46D6-9586-AD9677BB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C94A0B-A39A-4C42-9BAA-77B8C5CF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3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214DE-D2E0-4712-921D-7384E26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9B97F4-361F-42AA-AA66-BF9E0E9BB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3235C-D0D4-4C81-97D7-2D46679B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55215-C729-4DE6-8148-40013DF1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1D1E8-9648-4A6E-829B-8A9B4DB9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50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99F7AF-B404-4BE4-B126-2213D3D6A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F2554B-63D8-4B36-83BF-863BBCCE1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C2CF27-6765-4F43-A509-A57602BF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20F0C-DB1C-4505-BBA5-9BDDB186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2772DD-76E2-4D77-A9CF-46241F26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7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10F4C-817C-4A72-ABCD-49B65E45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59CFC-4D52-40F4-8BCF-8807DB33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6F6825-52B0-48C7-BAB9-37523652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3890AF-D01A-471E-B443-C8FC83C3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BB4B2-1D69-46AC-AB69-01E6F05DD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65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E5AED-2FA9-4B89-97D9-2550B9A1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ED92D2-BEE2-4D4D-98E0-0D69F1AC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F1F0B-54F5-46A8-8791-7BB76CC0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92BA5-793A-4DC2-9F74-02862F98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493A0-3602-45F2-BD31-0D9B8739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5082A-EF9D-4BA3-856B-2E80F981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AEED2-31FA-4234-9F07-29FF9EEEA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419F7-7787-41EC-B75F-B87C699FC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8064B-FF95-4E75-8AB6-487ECA32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35A2FA-FA42-4855-A1A0-B4B4AC14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B870D7-C33F-48B3-9EDD-BEC63383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48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EEB12-3914-4992-BAAE-A61010024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92D80-3EFC-4149-916A-A52CB387B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7ABB7D-7293-4D8D-A3C0-881CBBB61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2BAE09-F43B-400A-90AF-259CD6CDE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7A0AF-64B8-400B-95A0-C8318D6E6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834142-FBD0-484F-A8E3-B4FDFC58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8F15E6-0C36-42D2-8586-DBFCB3A9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ADECBB-FF90-4D5B-9E4D-5B964009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3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8C46B-3654-4A4E-BEBB-B5F80C42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F91D75-859C-47CF-B946-7FB8AD63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747BE3-B660-434C-8C70-78CA6F9B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20310A-CAC0-46D6-97A6-40E55E9C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9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20E923-2A17-4479-B455-C0A5BF09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307AA9-E271-43D3-821A-2EA4ACAB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C8A04-980C-4828-B240-077A7AFA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6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250A1-4287-4E41-9323-1838A5CE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898F5D-373C-4120-A511-783493B43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53914-3489-4B38-96B7-3B5113019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82E23-8A34-4044-8DAB-394DF593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19EC5-51A1-4AB6-89D1-92700476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2D640-9346-4828-AC5C-90D074F08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8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9B54-67B0-4CED-8A92-ADA6F323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BAB710-970D-4DB3-A7C7-C438B5A16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60D50-071F-4D3C-B6F1-216D29B8C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914BC-43EF-4FC8-9650-56D543A5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E8A06-3B05-4245-93D4-69F5FE6D5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9DCF7-5B03-4E63-9073-8D368661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2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40D80E-5AAA-4E9D-B070-2C2CA833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1A8547-003F-4FA6-8879-BA08452A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94320-1C57-4B55-8E67-74A39C818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39D24-8F62-4167-BFBB-3AEE73984311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039DA-BD83-4E7A-82E8-EF64CB9BA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D0D49F-8E5A-40F5-A28A-5BBA6CDB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8C6E-AEAC-4719-8C57-F9736229C1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0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F3704-37F8-4633-917D-631FD0C40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BombLab</a:t>
            </a:r>
            <a:r>
              <a:rPr lang="zh-CN" altLang="en-US" dirty="0"/>
              <a:t>修改思路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C6D2B6-26B9-448B-A1D0-579E51B8B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徐少轩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5611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CEF11-E772-44A4-AA65-AA3D2B6FB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947"/>
            <a:ext cx="10515600" cy="3916015"/>
          </a:xfrm>
        </p:spPr>
        <p:txBody>
          <a:bodyPr/>
          <a:lstStyle/>
          <a:p>
            <a:r>
              <a:rPr lang="en-US" altLang="zh-CN" strike="sngStrike" dirty="0"/>
              <a:t>1.</a:t>
            </a:r>
            <a:r>
              <a:rPr lang="zh-CN" altLang="en-US" strike="sngStrike" dirty="0"/>
              <a:t>教学方面：汇编格式的统一（</a:t>
            </a:r>
            <a:r>
              <a:rPr lang="en-US" altLang="zh-CN" strike="sngStrike" dirty="0"/>
              <a:t>X86-64 X86 and so on</a:t>
            </a:r>
            <a:r>
              <a:rPr lang="zh-CN" altLang="en-US" strike="sngStrike" dirty="0"/>
              <a:t>）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工具方面：让大家更好的学会使用</a:t>
            </a:r>
            <a:r>
              <a:rPr lang="en-US" altLang="zh-CN" dirty="0"/>
              <a:t>debugger</a:t>
            </a:r>
          </a:p>
          <a:p>
            <a:endParaRPr lang="en-US" altLang="zh-CN" dirty="0"/>
          </a:p>
          <a:p>
            <a:r>
              <a:rPr lang="en-US" altLang="zh-CN" b="1" dirty="0"/>
              <a:t>3.</a:t>
            </a:r>
            <a:r>
              <a:rPr lang="zh-CN" altLang="en-US" b="1" dirty="0"/>
              <a:t>实验内容方面：怎么控制难度，怎么修改实验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54854E-3351-477E-972B-3B1FE13B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这部分有哪些需要改进的？</a:t>
            </a:r>
          </a:p>
        </p:txBody>
      </p:sp>
    </p:spTree>
    <p:extLst>
      <p:ext uri="{BB962C8B-B14F-4D97-AF65-F5344CB8AC3E}">
        <p14:creationId xmlns:p14="http://schemas.microsoft.com/office/powerpoint/2010/main" val="15146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0C00D-B448-4CDD-AD34-59B86DA7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先前收集的数据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C8D3D6-93CB-41EB-A05D-58E5882B61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552" y="1825625"/>
            <a:ext cx="8640000" cy="4320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D8916A-A5BC-4509-A22D-A7E834C4887E}"/>
              </a:ext>
            </a:extLst>
          </p:cNvPr>
          <p:cNvSpPr txBox="1"/>
          <p:nvPr/>
        </p:nvSpPr>
        <p:spPr>
          <a:xfrm>
            <a:off x="7782267" y="1167468"/>
            <a:ext cx="397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认为联系紧密的超过</a:t>
            </a:r>
            <a:r>
              <a:rPr lang="en-US" altLang="zh-CN" sz="2800" dirty="0"/>
              <a:t>85%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9947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0C00D-B448-4CDD-AD34-59B86DA7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先前收集的数据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3FBE508-719D-49D4-9006-2D61690143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317" y="1825625"/>
            <a:ext cx="8956582" cy="43200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BF19B4-9712-4099-8045-82268A1C1F52}"/>
              </a:ext>
            </a:extLst>
          </p:cNvPr>
          <p:cNvSpPr txBox="1"/>
          <p:nvPr/>
        </p:nvSpPr>
        <p:spPr>
          <a:xfrm>
            <a:off x="8189151" y="1167468"/>
            <a:ext cx="3164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工作量最适中的</a:t>
            </a:r>
            <a:r>
              <a:rPr lang="en-US" altLang="zh-CN" sz="2800" dirty="0"/>
              <a:t>lab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066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难度不应太大变化，甚至更倾向减少难度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避免</a:t>
            </a:r>
            <a:r>
              <a:rPr lang="en-US" altLang="zh-CN" dirty="0"/>
              <a:t>/</a:t>
            </a:r>
            <a:r>
              <a:rPr lang="zh-CN" altLang="en-US" dirty="0"/>
              <a:t>减少网络抄袭现象，但是使用何种级别的方式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具体题目修改的策略</a:t>
            </a:r>
          </a:p>
        </p:txBody>
      </p:sp>
    </p:spTree>
    <p:extLst>
      <p:ext uri="{BB962C8B-B14F-4D97-AF65-F5344CB8AC3E}">
        <p14:creationId xmlns:p14="http://schemas.microsoft.com/office/powerpoint/2010/main" val="374080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难度不应太大变化，甚至更倾向减少难度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Lab</a:t>
            </a:r>
            <a:r>
              <a:rPr lang="zh-CN" altLang="en-US" dirty="0"/>
              <a:t>和</a:t>
            </a:r>
            <a:r>
              <a:rPr lang="en-US" altLang="zh-CN" dirty="0"/>
              <a:t>Cache</a:t>
            </a:r>
            <a:r>
              <a:rPr lang="zh-CN" altLang="en-US" dirty="0"/>
              <a:t>的变化使得难度已经有了不少浮动（无法参考）</a:t>
            </a:r>
            <a:endParaRPr lang="en-US" altLang="zh-CN" dirty="0"/>
          </a:p>
          <a:p>
            <a:pPr lvl="1"/>
            <a:r>
              <a:rPr lang="zh-CN" altLang="en-US" dirty="0"/>
              <a:t>对汇编更进一步的学习有专门的课程（编译原理）</a:t>
            </a:r>
            <a:endParaRPr lang="en-US" altLang="zh-CN" dirty="0"/>
          </a:p>
          <a:p>
            <a:pPr lvl="1"/>
            <a:r>
              <a:rPr lang="zh-CN" altLang="en-US" dirty="0"/>
              <a:t>期中附近的</a:t>
            </a:r>
            <a:r>
              <a:rPr lang="en-US" altLang="zh-CN" dirty="0"/>
              <a:t>Lab</a:t>
            </a:r>
            <a:r>
              <a:rPr lang="zh-CN" altLang="en-US" dirty="0"/>
              <a:t>，信院高瓴大二的总体课业压力（大概率还是</a:t>
            </a:r>
            <a:r>
              <a:rPr lang="en-US" altLang="zh-CN" dirty="0"/>
              <a:t>lab</a:t>
            </a:r>
            <a:r>
              <a:rPr lang="zh-CN" altLang="en-US" dirty="0"/>
              <a:t>延期）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F45A1B-D3E5-4026-88D9-8D1311F2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59079"/>
            <a:ext cx="7890587" cy="22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9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难度不应太大变化，甚至更倾向减少难度</a:t>
            </a:r>
            <a:endParaRPr lang="en-US" altLang="zh-CN" dirty="0"/>
          </a:p>
          <a:p>
            <a:pPr lvl="1"/>
            <a:r>
              <a:rPr lang="zh-CN" altLang="en-US" dirty="0"/>
              <a:t>新</a:t>
            </a:r>
            <a:r>
              <a:rPr lang="en-US" altLang="zh-CN" dirty="0"/>
              <a:t>Lab</a:t>
            </a:r>
            <a:r>
              <a:rPr lang="zh-CN" altLang="en-US" dirty="0"/>
              <a:t>和</a:t>
            </a:r>
            <a:r>
              <a:rPr lang="en-US" altLang="zh-CN" dirty="0"/>
              <a:t>Cache</a:t>
            </a:r>
            <a:r>
              <a:rPr lang="zh-CN" altLang="en-US" dirty="0"/>
              <a:t>的变化使得难度已经有了不少浮动</a:t>
            </a:r>
            <a:endParaRPr lang="en-US" altLang="zh-CN" dirty="0"/>
          </a:p>
          <a:p>
            <a:pPr lvl="1"/>
            <a:r>
              <a:rPr lang="zh-CN" altLang="en-US" dirty="0"/>
              <a:t>对汇编更进一步的学习有专门的课程（编译原理）</a:t>
            </a:r>
            <a:endParaRPr lang="en-US" altLang="zh-CN" dirty="0"/>
          </a:p>
          <a:p>
            <a:pPr lvl="1"/>
            <a:r>
              <a:rPr lang="zh-CN" altLang="en-US" dirty="0"/>
              <a:t>期中附近的</a:t>
            </a:r>
            <a:r>
              <a:rPr lang="en-US" altLang="zh-CN" dirty="0"/>
              <a:t>Lab</a:t>
            </a:r>
            <a:r>
              <a:rPr lang="zh-CN" altLang="en-US" dirty="0"/>
              <a:t>，信院高瓴大二的总体课业压力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ICS1</a:t>
            </a:r>
            <a:r>
              <a:rPr lang="zh-CN" altLang="en-US" dirty="0"/>
              <a:t>内容增加的同时，应该严格控制好每个</a:t>
            </a:r>
            <a:r>
              <a:rPr lang="en-US" altLang="zh-CN" dirty="0"/>
              <a:t>lab</a:t>
            </a:r>
            <a:r>
              <a:rPr lang="zh-CN" altLang="en-US" dirty="0"/>
              <a:t>的难度上限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</p:spTree>
    <p:extLst>
      <p:ext uri="{BB962C8B-B14F-4D97-AF65-F5344CB8AC3E}">
        <p14:creationId xmlns:p14="http://schemas.microsoft.com/office/powerpoint/2010/main" val="424289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避免</a:t>
            </a:r>
            <a:r>
              <a:rPr lang="en-US" altLang="zh-CN" dirty="0"/>
              <a:t>/</a:t>
            </a:r>
            <a:r>
              <a:rPr lang="zh-CN" altLang="en-US" dirty="0"/>
              <a:t>减少网络抄袭现象，但是使用何种级别的方式？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和以往一样的随机数改变，换汤不换药</a:t>
            </a:r>
            <a:endParaRPr lang="en-US" altLang="zh-CN" dirty="0"/>
          </a:p>
          <a:p>
            <a:pPr lvl="2"/>
            <a:r>
              <a:rPr lang="zh-CN" altLang="en-US" dirty="0"/>
              <a:t>和网上的资料重合度较高，不少题目可以直接抄思路</a:t>
            </a:r>
            <a:endParaRPr lang="en-US" altLang="zh-CN" dirty="0"/>
          </a:p>
          <a:p>
            <a:pPr lvl="2"/>
            <a:r>
              <a:rPr lang="zh-CN" altLang="en-US" dirty="0"/>
              <a:t>同学们呼声较高的方式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在保证难度基本不变的情况下进行题目替换</a:t>
            </a:r>
            <a:endParaRPr lang="en-US" altLang="zh-CN" dirty="0"/>
          </a:p>
          <a:p>
            <a:pPr lvl="2"/>
            <a:r>
              <a:rPr lang="zh-CN" altLang="en-US" dirty="0"/>
              <a:t>网上基本也搜不到，基本杜绝网络抄袭</a:t>
            </a:r>
            <a:endParaRPr lang="en-US" altLang="zh-CN" dirty="0"/>
          </a:p>
          <a:p>
            <a:pPr lvl="2"/>
            <a:r>
              <a:rPr lang="en-US" altLang="zh-CN" dirty="0" err="1"/>
              <a:t>BombLab</a:t>
            </a:r>
            <a:r>
              <a:rPr lang="zh-CN" altLang="en-US" dirty="0"/>
              <a:t>无法查重，因此可能导致一些同学的</a:t>
            </a:r>
            <a:r>
              <a:rPr lang="en-US" altLang="zh-CN" dirty="0"/>
              <a:t>Lab</a:t>
            </a:r>
            <a:r>
              <a:rPr lang="zh-CN" altLang="en-US" dirty="0"/>
              <a:t>成绩和</a:t>
            </a:r>
            <a:r>
              <a:rPr lang="en-US" altLang="zh-CN" dirty="0"/>
              <a:t>social</a:t>
            </a:r>
            <a:r>
              <a:rPr lang="zh-CN" altLang="en-US" dirty="0"/>
              <a:t>能力挂钩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84241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避免</a:t>
            </a:r>
            <a:r>
              <a:rPr lang="en-US" altLang="zh-CN" dirty="0"/>
              <a:t>/</a:t>
            </a:r>
            <a:r>
              <a:rPr lang="zh-CN" altLang="en-US" dirty="0"/>
              <a:t>减少网络抄袭现象，但是使用何种级别的方式？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BCF281-113F-4054-9430-94C89BBAB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123" y="2707111"/>
            <a:ext cx="6577753" cy="289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25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具体题目修改的策略</a:t>
            </a:r>
            <a:endParaRPr lang="en-US" altLang="zh-CN" dirty="0"/>
          </a:p>
          <a:p>
            <a:pPr lvl="1"/>
            <a:r>
              <a:rPr lang="zh-CN" altLang="en-US" dirty="0"/>
              <a:t>普通题</a:t>
            </a:r>
            <a:endParaRPr lang="en-US" altLang="zh-CN" dirty="0"/>
          </a:p>
          <a:p>
            <a:pPr lvl="2"/>
            <a:r>
              <a:rPr lang="zh-CN" altLang="en-US" dirty="0"/>
              <a:t>增加几道普通题（以循环为主）</a:t>
            </a:r>
            <a:endParaRPr lang="en-US" altLang="zh-CN" dirty="0"/>
          </a:p>
          <a:p>
            <a:pPr lvl="2"/>
            <a:r>
              <a:rPr lang="zh-CN" altLang="en-US" dirty="0"/>
              <a:t>替换</a:t>
            </a:r>
            <a:r>
              <a:rPr lang="en-US" altLang="zh-CN" dirty="0"/>
              <a:t>1-2</a:t>
            </a:r>
            <a:r>
              <a:rPr lang="zh-CN" altLang="en-US" dirty="0"/>
              <a:t>道普通题（保证难度不会太高）</a:t>
            </a:r>
            <a:endParaRPr lang="en-US" altLang="zh-CN" dirty="0"/>
          </a:p>
          <a:p>
            <a:pPr lvl="1"/>
            <a:r>
              <a:rPr lang="zh-CN" altLang="en-US" dirty="0"/>
              <a:t>隐藏题</a:t>
            </a:r>
            <a:endParaRPr lang="en-US" altLang="zh-CN" dirty="0"/>
          </a:p>
          <a:p>
            <a:pPr lvl="2"/>
            <a:r>
              <a:rPr lang="zh-CN" altLang="en-US" dirty="0"/>
              <a:t>增加</a:t>
            </a:r>
            <a:r>
              <a:rPr lang="en-US" altLang="zh-CN" dirty="0"/>
              <a:t>1-2</a:t>
            </a:r>
            <a:r>
              <a:rPr lang="zh-CN" altLang="en-US" dirty="0"/>
              <a:t>道隐藏题（可能涉及一些数据结构，像</a:t>
            </a:r>
            <a:r>
              <a:rPr lang="en-US" altLang="zh-CN" dirty="0" err="1"/>
              <a:t>trie</a:t>
            </a:r>
            <a:r>
              <a:rPr lang="zh-CN" altLang="en-US" dirty="0"/>
              <a:t>树）</a:t>
            </a:r>
            <a:endParaRPr lang="en-US" altLang="zh-CN" dirty="0"/>
          </a:p>
          <a:p>
            <a:pPr lvl="2"/>
            <a:r>
              <a:rPr lang="zh-CN" altLang="en-US" dirty="0"/>
              <a:t>修改隐藏题的进入条件</a:t>
            </a:r>
          </a:p>
        </p:txBody>
      </p:sp>
    </p:spTree>
    <p:extLst>
      <p:ext uri="{BB962C8B-B14F-4D97-AF65-F5344CB8AC3E}">
        <p14:creationId xmlns:p14="http://schemas.microsoft.com/office/powerpoint/2010/main" val="3197161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83EBC-7471-4F4A-9C65-2C73E1CA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修改的方针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CDE4E-0A27-4872-A62F-1C25D3F66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具体题目修改的策略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45B5237-1248-4B09-9A14-8B041314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724" y="2561715"/>
            <a:ext cx="6894551" cy="304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3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CEF11-E772-44A4-AA65-AA3D2B6FB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947"/>
            <a:ext cx="10515600" cy="3916015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教学方面：汇编格式的统一（</a:t>
            </a:r>
            <a:r>
              <a:rPr lang="en-US" altLang="zh-CN" dirty="0"/>
              <a:t>X86-64 X86 and so on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工具方面：让大家更好的学会使用</a:t>
            </a:r>
            <a:r>
              <a:rPr lang="en-US" altLang="zh-CN" dirty="0"/>
              <a:t>debugger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实验内容方面：怎么控制难度，怎么修改实验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54854E-3351-477E-972B-3B1FE13B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这部分有哪些需要改进的？</a:t>
            </a:r>
          </a:p>
        </p:txBody>
      </p:sp>
    </p:spTree>
    <p:extLst>
      <p:ext uri="{BB962C8B-B14F-4D97-AF65-F5344CB8AC3E}">
        <p14:creationId xmlns:p14="http://schemas.microsoft.com/office/powerpoint/2010/main" val="3174214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F9084-5AE0-40A2-97E6-C5CAB653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当前</a:t>
            </a:r>
            <a:r>
              <a:rPr lang="en-US" altLang="zh-CN" dirty="0"/>
              <a:t>lab</a:t>
            </a:r>
            <a:r>
              <a:rPr lang="zh-CN" altLang="en-US" dirty="0"/>
              <a:t>有的内容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E8E3E-B51D-4A8C-99ED-5F1C851AF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Switch</a:t>
            </a:r>
            <a:r>
              <a:rPr lang="zh-CN" altLang="en-US" dirty="0"/>
              <a:t>语句 跳表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循环以及多重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字符串的简单比对</a:t>
            </a:r>
            <a:endParaRPr lang="en-US" altLang="zh-CN" dirty="0"/>
          </a:p>
          <a:p>
            <a:r>
              <a:rPr lang="en-US" altLang="zh-CN" dirty="0" err="1"/>
              <a:t>Trie</a:t>
            </a:r>
            <a:r>
              <a:rPr lang="zh-CN" altLang="en-US" dirty="0"/>
              <a:t>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结构体？对齐？更复杂的指针运算？</a:t>
            </a:r>
            <a:endParaRPr lang="en-US" altLang="zh-CN" dirty="0"/>
          </a:p>
          <a:p>
            <a:r>
              <a:rPr lang="en-US" altLang="zh-CN" dirty="0"/>
              <a:t>Lab</a:t>
            </a:r>
            <a:r>
              <a:rPr lang="zh-CN" altLang="en-US" dirty="0"/>
              <a:t>截至时间内学不到</a:t>
            </a:r>
          </a:p>
        </p:txBody>
      </p:sp>
    </p:spTree>
    <p:extLst>
      <p:ext uri="{BB962C8B-B14F-4D97-AF65-F5344CB8AC3E}">
        <p14:creationId xmlns:p14="http://schemas.microsoft.com/office/powerpoint/2010/main" val="4243026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D6EC3-F185-4E44-9A2B-A892A5DA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可借鉴的题目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CC031-450D-474D-AEE2-05E978D39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Nuclear bomb</a:t>
            </a:r>
            <a:r>
              <a:rPr lang="zh-CN" altLang="en-US" dirty="0"/>
              <a:t>（难度较大）</a:t>
            </a:r>
            <a:endParaRPr lang="en-US" altLang="zh-CN" dirty="0"/>
          </a:p>
          <a:p>
            <a:r>
              <a:rPr lang="en-US" altLang="zh-CN" dirty="0" err="1"/>
              <a:t>Reverselab</a:t>
            </a:r>
            <a:r>
              <a:rPr lang="zh-CN" altLang="en-US" dirty="0"/>
              <a:t>前</a:t>
            </a:r>
            <a:r>
              <a:rPr lang="en-US" altLang="zh-CN" dirty="0"/>
              <a:t>6</a:t>
            </a:r>
            <a:r>
              <a:rPr lang="zh-CN" altLang="en-US" dirty="0"/>
              <a:t>题（在原基础上降难度）</a:t>
            </a:r>
            <a:endParaRPr lang="en-US" altLang="zh-CN" dirty="0"/>
          </a:p>
          <a:p>
            <a:r>
              <a:rPr lang="zh-CN" altLang="en-US" dirty="0"/>
              <a:t>一些经典算法（如</a:t>
            </a:r>
            <a:r>
              <a:rPr lang="en-US" altLang="zh-CN" dirty="0"/>
              <a:t>22ics1</a:t>
            </a:r>
            <a:r>
              <a:rPr lang="zh-CN" altLang="en-US" dirty="0"/>
              <a:t>期中冒泡排序，素数筛法）</a:t>
            </a:r>
            <a:endParaRPr lang="en-US" altLang="zh-CN" dirty="0"/>
          </a:p>
          <a:p>
            <a:r>
              <a:rPr lang="zh-CN" altLang="en-US" dirty="0"/>
              <a:t>一些经典数据结构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相较原本的树，选择简单的图结构</a:t>
            </a:r>
            <a:r>
              <a:rPr lang="en-US" altLang="zh-CN" dirty="0"/>
              <a:t>/KMP</a:t>
            </a:r>
            <a:r>
              <a:rPr lang="zh-CN" altLang="en-US"/>
              <a:t>等字符串算法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2713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6C92DF-D8A3-4761-92A0-1145B7041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listening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C709694-9444-4F7E-A9E4-1F22C8E4A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CEF11-E772-44A4-AA65-AA3D2B6FB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947"/>
            <a:ext cx="10515600" cy="3916015"/>
          </a:xfrm>
        </p:spPr>
        <p:txBody>
          <a:bodyPr/>
          <a:lstStyle/>
          <a:p>
            <a:r>
              <a:rPr lang="en-US" altLang="zh-CN" strike="sngStrike" dirty="0"/>
              <a:t>1.</a:t>
            </a:r>
            <a:r>
              <a:rPr lang="zh-CN" altLang="en-US" strike="sngStrike" dirty="0"/>
              <a:t>教学方面：汇编格式的统一（</a:t>
            </a:r>
            <a:r>
              <a:rPr lang="en-US" altLang="zh-CN" strike="sngStrike" dirty="0"/>
              <a:t>X86-64 X86 and so on</a:t>
            </a:r>
            <a:r>
              <a:rPr lang="zh-CN" altLang="en-US" strike="sngStrike" dirty="0"/>
              <a:t>）</a:t>
            </a:r>
            <a:endParaRPr lang="en-US" altLang="zh-CN" strike="sngStrike" dirty="0"/>
          </a:p>
          <a:p>
            <a:endParaRPr lang="en-US" altLang="zh-CN" dirty="0"/>
          </a:p>
          <a:p>
            <a:r>
              <a:rPr lang="en-US" altLang="zh-CN" b="1" dirty="0"/>
              <a:t>2.</a:t>
            </a:r>
            <a:r>
              <a:rPr lang="zh-CN" altLang="en-US" b="1" dirty="0"/>
              <a:t>工具方面：让大家更好的学会使用</a:t>
            </a:r>
            <a:r>
              <a:rPr lang="en-US" altLang="zh-CN" b="1" dirty="0"/>
              <a:t>debugger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实验内容方面：怎么控制难度，怎么修改实验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54854E-3351-477E-972B-3B1FE13B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这部分有哪些需要改进的？</a:t>
            </a:r>
          </a:p>
        </p:txBody>
      </p:sp>
    </p:spTree>
    <p:extLst>
      <p:ext uri="{BB962C8B-B14F-4D97-AF65-F5344CB8AC3E}">
        <p14:creationId xmlns:p14="http://schemas.microsoft.com/office/powerpoint/2010/main" val="10833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B9EAB-4121-47A0-868C-27E2D724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让大家更多的使用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A4184-96B4-4901-BB3A-542E1E23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en-US" altLang="zh-CN" dirty="0"/>
              <a:t>/</a:t>
            </a:r>
            <a:r>
              <a:rPr lang="en-US" altLang="zh-CN" dirty="0" err="1"/>
              <a:t>Vscode</a:t>
            </a:r>
            <a:r>
              <a:rPr lang="en-US" altLang="zh-CN" dirty="0"/>
              <a:t> Debugger</a:t>
            </a:r>
            <a:r>
              <a:rPr lang="zh-CN" altLang="en-US" dirty="0"/>
              <a:t>在后续实验里可以极大的减少</a:t>
            </a:r>
            <a:r>
              <a:rPr lang="en-US" altLang="zh-CN" dirty="0"/>
              <a:t>debug</a:t>
            </a:r>
            <a:r>
              <a:rPr lang="zh-CN" altLang="en-US" dirty="0"/>
              <a:t>的难度：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75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B9EAB-4121-47A0-868C-27E2D724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让大家更多的使用</a:t>
            </a:r>
            <a:r>
              <a:rPr lang="en-US" altLang="zh-CN" dirty="0"/>
              <a:t>debugger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4A4184-96B4-4901-BB3A-542E1E23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r>
              <a:rPr lang="en-US" altLang="zh-CN" dirty="0"/>
              <a:t>/</a:t>
            </a:r>
            <a:r>
              <a:rPr lang="en-US" altLang="zh-CN" dirty="0" err="1"/>
              <a:t>Vscode</a:t>
            </a:r>
            <a:r>
              <a:rPr lang="en-US" altLang="zh-CN" dirty="0"/>
              <a:t> Debugger</a:t>
            </a:r>
            <a:r>
              <a:rPr lang="zh-CN" altLang="en-US" dirty="0"/>
              <a:t>在后续实验里可以极大的减少</a:t>
            </a:r>
            <a:r>
              <a:rPr lang="en-US" altLang="zh-CN" dirty="0"/>
              <a:t>debug</a:t>
            </a:r>
            <a:r>
              <a:rPr lang="zh-CN" altLang="en-US" dirty="0"/>
              <a:t>的难度：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ICS2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ShellLab</a:t>
            </a:r>
            <a:endParaRPr lang="en-US" altLang="zh-CN" dirty="0"/>
          </a:p>
          <a:p>
            <a:pPr lvl="1"/>
            <a:r>
              <a:rPr lang="en-US" altLang="zh-CN" b="1" dirty="0" err="1"/>
              <a:t>MallocLab</a:t>
            </a:r>
            <a:endParaRPr lang="en-US" altLang="zh-CN" b="1" dirty="0"/>
          </a:p>
          <a:p>
            <a:pPr lvl="1"/>
            <a:r>
              <a:rPr lang="en-US" altLang="zh-CN" b="1" dirty="0" err="1"/>
              <a:t>FsLab</a:t>
            </a:r>
            <a:endParaRPr lang="en-US" altLang="zh-CN" b="1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8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0F5E-E343-4B3C-8461-4B947755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活用已有的机制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C52CB-3AB3-4986-9FDA-C38026E4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BombLab</a:t>
            </a:r>
            <a:r>
              <a:rPr lang="zh-CN" altLang="en-US" dirty="0"/>
              <a:t>以及榜单具有爆炸的计数功能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增强爆炸的扣分，可以让大家更多关心</a:t>
            </a:r>
            <a:r>
              <a:rPr lang="en-US" altLang="zh-CN" dirty="0" err="1"/>
              <a:t>gdb</a:t>
            </a:r>
            <a:r>
              <a:rPr lang="zh-CN" altLang="en-US" dirty="0"/>
              <a:t>的使用（？）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753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0F5E-E343-4B3C-8461-4B947755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活用已有的机制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C52CB-3AB3-4986-9FDA-C38026E4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BombLab</a:t>
            </a:r>
            <a:r>
              <a:rPr lang="zh-CN" altLang="en-US" dirty="0"/>
              <a:t>以及榜单具有爆炸的计数功能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增强爆炸的扣分，可以让大家更多关心</a:t>
            </a:r>
            <a:r>
              <a:rPr lang="en-US" altLang="zh-CN" dirty="0" err="1"/>
              <a:t>gdb</a:t>
            </a:r>
            <a:r>
              <a:rPr lang="zh-CN" altLang="en-US" dirty="0"/>
              <a:t>的使用（？）</a:t>
            </a:r>
            <a:endParaRPr lang="en-US" altLang="zh-CN" dirty="0"/>
          </a:p>
          <a:p>
            <a:pPr lvl="1"/>
            <a:r>
              <a:rPr lang="zh-CN" altLang="en-US" dirty="0"/>
              <a:t>可以前面的题目让大家多练习，后面的题目进行爆炸计分</a:t>
            </a:r>
            <a:r>
              <a:rPr lang="en-US" altLang="zh-CN" dirty="0"/>
              <a:t>@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DengXian-Bold"/>
              </a:rPr>
              <a:t> </a:t>
            </a:r>
            <a:r>
              <a:rPr lang="en-US" altLang="zh-CN" dirty="0"/>
              <a:t>panjd123</a:t>
            </a:r>
          </a:p>
          <a:p>
            <a:pPr lvl="1"/>
            <a:r>
              <a:rPr lang="zh-CN" altLang="en-US" dirty="0"/>
              <a:t>需要让同学们使用服务器作答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7131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0F5E-E343-4B3C-8461-4B947755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活用已有的机制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C52CB-3AB3-4986-9FDA-C38026E4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BombLab</a:t>
            </a:r>
            <a:r>
              <a:rPr lang="zh-CN" altLang="en-US" dirty="0"/>
              <a:t>以及榜单具有爆炸的计数功能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增强爆炸的扣分，可以让大家更多关心</a:t>
            </a:r>
            <a:r>
              <a:rPr lang="en-US" altLang="zh-CN" dirty="0" err="1"/>
              <a:t>gdb</a:t>
            </a:r>
            <a:r>
              <a:rPr lang="zh-CN" altLang="en-US" dirty="0"/>
              <a:t>的使用（？）</a:t>
            </a:r>
            <a:endParaRPr lang="en-US" altLang="zh-CN" dirty="0"/>
          </a:p>
          <a:p>
            <a:pPr lvl="1"/>
            <a:r>
              <a:rPr lang="zh-CN" altLang="en-US" dirty="0"/>
              <a:t>可以前面的题目让大家多练习，后面的题目进行爆炸计分</a:t>
            </a:r>
            <a:r>
              <a:rPr lang="en-US" altLang="zh-CN" dirty="0"/>
              <a:t>@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DengXian-Bold"/>
              </a:rPr>
              <a:t> </a:t>
            </a:r>
            <a:r>
              <a:rPr lang="en-US" altLang="zh-CN" dirty="0"/>
              <a:t>panjd123</a:t>
            </a:r>
          </a:p>
          <a:p>
            <a:pPr lvl="1"/>
            <a:r>
              <a:rPr lang="zh-CN" altLang="en-US" dirty="0"/>
              <a:t>需要让同学们使用服务器作答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替换需要更多</a:t>
            </a:r>
            <a:r>
              <a:rPr lang="en-US" altLang="zh-CN" dirty="0" err="1"/>
              <a:t>gdb</a:t>
            </a:r>
            <a:r>
              <a:rPr lang="zh-CN" altLang="en-US" dirty="0"/>
              <a:t>操作的题目，增强对</a:t>
            </a:r>
            <a:r>
              <a:rPr lang="en-US" altLang="zh-CN" dirty="0" err="1"/>
              <a:t>gdb</a:t>
            </a:r>
            <a:r>
              <a:rPr lang="zh-CN" altLang="en-US" dirty="0"/>
              <a:t>的应用（？）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50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0F5E-E343-4B3C-8461-4B947755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活用已有的机制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C52CB-3AB3-4986-9FDA-C38026E4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BombLab</a:t>
            </a:r>
            <a:r>
              <a:rPr lang="zh-CN" altLang="en-US" dirty="0"/>
              <a:t>以及榜单具有爆炸的计数功能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增强爆炸的扣分，可以让大家更多关心</a:t>
            </a:r>
            <a:r>
              <a:rPr lang="en-US" altLang="zh-CN" dirty="0" err="1"/>
              <a:t>gdb</a:t>
            </a:r>
            <a:r>
              <a:rPr lang="zh-CN" altLang="en-US" dirty="0"/>
              <a:t>的使用（？）</a:t>
            </a:r>
            <a:endParaRPr lang="en-US" altLang="zh-CN" dirty="0"/>
          </a:p>
          <a:p>
            <a:pPr lvl="1"/>
            <a:r>
              <a:rPr lang="zh-CN" altLang="en-US" dirty="0"/>
              <a:t>可以前面的题目让大家多练习，后面的题目进行爆炸计分</a:t>
            </a:r>
            <a:r>
              <a:rPr lang="en-US" altLang="zh-CN" dirty="0"/>
              <a:t>@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DengXian-Bold"/>
              </a:rPr>
              <a:t> </a:t>
            </a:r>
            <a:r>
              <a:rPr lang="en-US" altLang="zh-CN" dirty="0"/>
              <a:t>panjd123</a:t>
            </a:r>
          </a:p>
          <a:p>
            <a:pPr lvl="1"/>
            <a:r>
              <a:rPr lang="zh-CN" altLang="en-US" dirty="0"/>
              <a:t>需要让同学们使用服务器作答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替换需要更多</a:t>
            </a:r>
            <a:r>
              <a:rPr lang="en-US" altLang="zh-CN" dirty="0" err="1"/>
              <a:t>gdb</a:t>
            </a:r>
            <a:r>
              <a:rPr lang="zh-CN" altLang="en-US" dirty="0"/>
              <a:t>操作的题目，增强对</a:t>
            </a:r>
            <a:r>
              <a:rPr lang="en-US" altLang="zh-CN" dirty="0" err="1"/>
              <a:t>gdb</a:t>
            </a:r>
            <a:r>
              <a:rPr lang="zh-CN" altLang="en-US" dirty="0"/>
              <a:t>的应用（？）</a:t>
            </a:r>
            <a:endParaRPr lang="en-US" altLang="zh-CN" dirty="0"/>
          </a:p>
          <a:p>
            <a:pPr lvl="1"/>
            <a:r>
              <a:rPr lang="zh-CN" altLang="en-US" dirty="0"/>
              <a:t>需要题目具有更加复杂的数据结构（难度</a:t>
            </a:r>
            <a:r>
              <a:rPr lang="en-US" altLang="zh-CN" dirty="0"/>
              <a:t>up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后续可能用不到这么复杂的操作（过高的学习成本）</a:t>
            </a:r>
          </a:p>
        </p:txBody>
      </p:sp>
    </p:spTree>
    <p:extLst>
      <p:ext uri="{BB962C8B-B14F-4D97-AF65-F5344CB8AC3E}">
        <p14:creationId xmlns:p14="http://schemas.microsoft.com/office/powerpoint/2010/main" val="352126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923</Words>
  <Application>Microsoft Office PowerPoint</Application>
  <PresentationFormat>宽屏</PresentationFormat>
  <Paragraphs>117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DengXian-Bold</vt:lpstr>
      <vt:lpstr>等线</vt:lpstr>
      <vt:lpstr>等线 Light</vt:lpstr>
      <vt:lpstr>Arial</vt:lpstr>
      <vt:lpstr>Office 主题​​</vt:lpstr>
      <vt:lpstr>BombLab修改思路</vt:lpstr>
      <vt:lpstr>这部分有哪些需要改进的？</vt:lpstr>
      <vt:lpstr>这部分有哪些需要改进的？</vt:lpstr>
      <vt:lpstr>让大家更多的使用debugger</vt:lpstr>
      <vt:lpstr>让大家更多的使用debugger</vt:lpstr>
      <vt:lpstr>活用已有的机制</vt:lpstr>
      <vt:lpstr>活用已有的机制</vt:lpstr>
      <vt:lpstr>活用已有的机制</vt:lpstr>
      <vt:lpstr>活用已有的机制</vt:lpstr>
      <vt:lpstr>这部分有哪些需要改进的？</vt:lpstr>
      <vt:lpstr>先前收集的数据</vt:lpstr>
      <vt:lpstr>先前收集的数据</vt:lpstr>
      <vt:lpstr>修改的方针</vt:lpstr>
      <vt:lpstr>修改的方针</vt:lpstr>
      <vt:lpstr>修改的方针</vt:lpstr>
      <vt:lpstr>修改的方针</vt:lpstr>
      <vt:lpstr>修改的方针</vt:lpstr>
      <vt:lpstr>修改的方针</vt:lpstr>
      <vt:lpstr>修改的方针</vt:lpstr>
      <vt:lpstr>当前lab有的内容</vt:lpstr>
      <vt:lpstr>可借鉴的题目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BombLab修改思路</dc:title>
  <dc:creator>徐 少轩</dc:creator>
  <cp:lastModifiedBy>徐 少轩</cp:lastModifiedBy>
  <cp:revision>15</cp:revision>
  <dcterms:created xsi:type="dcterms:W3CDTF">2024-07-05T10:55:00Z</dcterms:created>
  <dcterms:modified xsi:type="dcterms:W3CDTF">2024-08-22T07:00:31Z</dcterms:modified>
</cp:coreProperties>
</file>