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79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E304-AB20-4678-85D5-6DFACEFA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A6898-AC37-4B47-99C8-9D13360B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D3D0-3933-4E44-BAF8-4975437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C788-FBE2-46D6-9586-AD9677BB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4A0B-A39A-4C42-9BAA-77B8C5C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14DE-D2E0-4712-921D-7384E26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B97F4-361F-42AA-AA66-BF9E0E9B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235C-D0D4-4C81-97D7-2D46679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5215-C729-4DE6-8148-40013DF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D1E8-9648-4A6E-829B-8A9B4DB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9F7AF-B404-4BE4-B126-2213D3D6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2554B-63D8-4B36-83BF-863BBCCE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2CF27-6765-4F43-A509-A57602BF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0F0C-DB1C-4505-BBA5-9BDDB18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72DD-76E2-4D77-A9CF-46241F2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10F4C-817C-4A72-ABCD-49B65E4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9CFC-4D52-40F4-8BCF-8807DB33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F6825-52B0-48C7-BAB9-3752365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0AF-D01A-471E-B443-C8FC83C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BB4B2-1D69-46AC-AB69-01E6F05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AED-2FA9-4B89-97D9-2550B9A1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92D2-BEE2-4D4D-98E0-0D69F1A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1F0B-54F5-46A8-8791-7BB76CC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2BA5-793A-4DC2-9F74-02862F98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93A0-3602-45F2-BD31-0D9B873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82A-EF9D-4BA3-856B-2E80F98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EED2-31FA-4234-9F07-29FF9EEE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419F7-7787-41EC-B75F-B87C699F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8064B-FF95-4E75-8AB6-487ECA32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5A2FA-FA42-4855-A1A0-B4B4AC1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870D7-C33F-48B3-9EDD-BEC6338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EB12-3914-4992-BAAE-A610100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92D80-3EFC-4149-916A-A52CB387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ABB7D-7293-4D8D-A3C0-881CBBB6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2BAE09-F43B-400A-90AF-259CD6CD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A0AF-64B8-400B-95A0-C8318D6E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34142-FBD0-484F-A8E3-B4FDFC5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F15E6-0C36-42D2-8586-DBFCB3A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DECBB-FF90-4D5B-9E4D-5B96400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C46B-3654-4A4E-BEBB-B5F80C4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91D75-859C-47CF-B946-7FB8AD6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47BE3-B660-434C-8C70-78CA6F9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310A-CAC0-46D6-97A6-40E55E9C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0E923-2A17-4479-B455-C0A5BF0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07AA9-E271-43D3-821A-2EA4ACA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C8A04-980C-4828-B240-077A7A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50A1-4287-4E41-9323-1838A5C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98F5D-373C-4120-A511-783493B4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53914-3489-4B38-96B7-3B511301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2E23-8A34-4044-8DAB-394DF59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19EC5-51A1-4AB6-89D1-9270047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2D640-9346-4828-AC5C-90D074F0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9B54-67B0-4CED-8A92-ADA6F32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AB710-970D-4DB3-A7C7-C438B5A1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60D50-071F-4D3C-B6F1-216D29B8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914BC-43EF-4FC8-9650-56D543A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8A06-3B05-4245-93D4-69F5FE6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9DCF7-5B03-4E63-9073-8D368661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0D80E-5AAA-4E9D-B070-2C2CA83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A8547-003F-4FA6-8879-BA08452A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4320-1C57-4B55-8E67-74A39C81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9DA-BD83-4E7A-82E8-EF64CB9B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D49F-8E5A-40F5-A28A-5BBA6CDB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3704-37F8-4633-917D-631FD0C4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Git+GitHub</a:t>
            </a:r>
            <a:r>
              <a:rPr lang="zh-CN" altLang="en-US" dirty="0"/>
              <a:t>习题课草案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6D2B6-26B9-448B-A1D0-579E51B8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徐少轩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7CC4E-A72B-42B3-BF93-11DC06AA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7E749-E78C-4615-AAC2-B695FA3F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现场演示</a:t>
            </a:r>
            <a:r>
              <a:rPr lang="en-US" altLang="zh-CN" dirty="0"/>
              <a:t>+</a:t>
            </a:r>
            <a:r>
              <a:rPr lang="zh-CN" altLang="en-US" dirty="0"/>
              <a:t>课后</a:t>
            </a:r>
            <a:r>
              <a:rPr lang="en-US" altLang="zh-CN" dirty="0"/>
              <a:t>ppt</a:t>
            </a:r>
            <a:r>
              <a:rPr lang="zh-CN" altLang="en-US" dirty="0"/>
              <a:t>资料</a:t>
            </a:r>
            <a:endParaRPr lang="en-US" altLang="zh-CN" dirty="0"/>
          </a:p>
          <a:p>
            <a:r>
              <a:rPr lang="zh-CN" altLang="en-US" dirty="0"/>
              <a:t>尽量让大家亲手尝试，用进废退</a:t>
            </a:r>
            <a:r>
              <a:rPr lang="en-US" altLang="zh-CN" dirty="0"/>
              <a:t>.jpg</a:t>
            </a:r>
          </a:p>
          <a:p>
            <a:r>
              <a:rPr lang="zh-CN" altLang="en-US" dirty="0"/>
              <a:t>演示和例子结合展现优势，让大家有动力去尝试</a:t>
            </a:r>
          </a:p>
        </p:txBody>
      </p:sp>
    </p:spTree>
    <p:extLst>
      <p:ext uri="{BB962C8B-B14F-4D97-AF65-F5344CB8AC3E}">
        <p14:creationId xmlns:p14="http://schemas.microsoft.com/office/powerpoint/2010/main" val="314748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98599-70F5-4038-B888-3A1732EC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的作用</a:t>
            </a:r>
            <a:r>
              <a:rPr lang="en-US" altLang="zh-CN" dirty="0"/>
              <a:t>—</a:t>
            </a:r>
            <a:r>
              <a:rPr lang="zh-CN" altLang="en-US" dirty="0"/>
              <a:t>对学生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5ADA3-A031-496F-90A7-9EEF8281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目前最流行的版本控制系统</a:t>
            </a:r>
            <a:endParaRPr lang="en-US" altLang="zh-CN" dirty="0"/>
          </a:p>
          <a:p>
            <a:r>
              <a:rPr lang="zh-CN" altLang="en-US" dirty="0"/>
              <a:t>如何管理自己的代码</a:t>
            </a:r>
            <a:endParaRPr lang="en-US" altLang="zh-CN" dirty="0"/>
          </a:p>
          <a:p>
            <a:r>
              <a:rPr lang="zh-CN" altLang="en-US" dirty="0"/>
              <a:t>如何管理团队的并行开发</a:t>
            </a:r>
            <a:endParaRPr lang="en-US" altLang="zh-CN" dirty="0"/>
          </a:p>
          <a:p>
            <a:r>
              <a:rPr lang="zh-CN" altLang="en-US" dirty="0"/>
              <a:t>怎么对开源项目做贡献</a:t>
            </a:r>
            <a:endParaRPr lang="en-US" altLang="zh-CN" dirty="0"/>
          </a:p>
          <a:p>
            <a:r>
              <a:rPr lang="zh-CN" altLang="en-US" dirty="0"/>
              <a:t>怎么使用这些开源项目</a:t>
            </a:r>
            <a:endParaRPr lang="en-US" altLang="zh-CN" dirty="0"/>
          </a:p>
          <a:p>
            <a:r>
              <a:rPr lang="en-US" altLang="zh-CN" dirty="0"/>
              <a:t>And so on……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4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C6C9-F7E5-46E4-A700-0B5DFDB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的作用</a:t>
            </a:r>
            <a:r>
              <a:rPr lang="en-US" altLang="zh-CN" dirty="0"/>
              <a:t>—</a:t>
            </a:r>
            <a:r>
              <a:rPr lang="zh-CN" altLang="en-US" dirty="0"/>
              <a:t>对课程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85C0-E71C-4B59-88DB-28EBBF34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同学们上传作业的方式</a:t>
            </a:r>
            <a:endParaRPr lang="en-US" altLang="zh-CN" dirty="0"/>
          </a:p>
          <a:p>
            <a:pPr lvl="1"/>
            <a:r>
              <a:rPr lang="en-US" altLang="zh-CN" dirty="0"/>
              <a:t>Lab</a:t>
            </a:r>
            <a:r>
              <a:rPr lang="zh-CN" altLang="en-US" dirty="0"/>
              <a:t>上传到统一的</a:t>
            </a:r>
            <a:r>
              <a:rPr lang="en-US" altLang="zh-CN" dirty="0"/>
              <a:t>organization</a:t>
            </a:r>
            <a:r>
              <a:rPr lang="zh-CN" altLang="en-US" dirty="0"/>
              <a:t>，在每个</a:t>
            </a:r>
            <a:r>
              <a:rPr lang="en-US" altLang="zh-CN" dirty="0" err="1"/>
              <a:t>ddl</a:t>
            </a:r>
            <a:r>
              <a:rPr lang="zh-CN" altLang="en-US" dirty="0"/>
              <a:t>结束后开放给这一届的同学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同学们</a:t>
            </a:r>
            <a:r>
              <a:rPr lang="en-US" altLang="zh-CN" dirty="0"/>
              <a:t>lab</a:t>
            </a:r>
            <a:r>
              <a:rPr lang="zh-CN" altLang="en-US" dirty="0"/>
              <a:t>历史版本的保留</a:t>
            </a:r>
            <a:endParaRPr lang="en-US" altLang="zh-CN" dirty="0"/>
          </a:p>
          <a:p>
            <a:pPr lvl="1"/>
            <a:r>
              <a:rPr lang="zh-CN" altLang="en-US" dirty="0"/>
              <a:t>和去年</a:t>
            </a:r>
            <a:r>
              <a:rPr lang="en-US" altLang="zh-CN" dirty="0" err="1"/>
              <a:t>CacheLab</a:t>
            </a:r>
            <a:r>
              <a:rPr lang="zh-CN" altLang="en-US" dirty="0"/>
              <a:t>的情况一致，对每个</a:t>
            </a:r>
            <a:r>
              <a:rPr lang="en-US" altLang="zh-CN" dirty="0"/>
              <a:t>lab</a:t>
            </a:r>
            <a:r>
              <a:rPr lang="zh-CN" altLang="en-US" dirty="0"/>
              <a:t>可以查看提交的过往记录，给抄袭鉴定提供了新的判别手段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FCD0-002E-46C2-97C4-D17ABEC7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r>
              <a:rPr lang="en-US" altLang="zh-CN" dirty="0"/>
              <a:t>--Git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93875-25BB-4A1C-B3E0-180ED2CB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基本操作：</a:t>
            </a:r>
            <a:r>
              <a:rPr lang="en-US" altLang="zh-CN" b="1" dirty="0"/>
              <a:t>add &amp; commit </a:t>
            </a:r>
          </a:p>
          <a:p>
            <a:r>
              <a:rPr lang="zh-CN" altLang="en-US" dirty="0"/>
              <a:t>分支操作：</a:t>
            </a:r>
            <a:r>
              <a:rPr lang="en-US" altLang="zh-CN" b="1" dirty="0"/>
              <a:t>branch</a:t>
            </a:r>
            <a:r>
              <a:rPr lang="en-US" altLang="zh-CN" dirty="0"/>
              <a:t>, </a:t>
            </a:r>
            <a:r>
              <a:rPr lang="en-US" altLang="zh-CN" b="1" dirty="0"/>
              <a:t>merge</a:t>
            </a:r>
            <a:r>
              <a:rPr lang="en-US" altLang="zh-CN" dirty="0"/>
              <a:t> &amp; rebase</a:t>
            </a:r>
          </a:p>
          <a:p>
            <a:r>
              <a:rPr lang="zh-CN" altLang="en-US" dirty="0"/>
              <a:t>修改提交操作：</a:t>
            </a:r>
            <a:r>
              <a:rPr lang="en-US" altLang="zh-CN" dirty="0"/>
              <a:t>reset, revert &amp; stash</a:t>
            </a:r>
          </a:p>
          <a:p>
            <a:r>
              <a:rPr lang="zh-CN" altLang="en-US" dirty="0"/>
              <a:t>远程仓库操作：</a:t>
            </a:r>
            <a:r>
              <a:rPr lang="en-US" altLang="zh-CN" dirty="0"/>
              <a:t>clone, </a:t>
            </a:r>
            <a:r>
              <a:rPr lang="en-US" altLang="zh-CN" b="1" dirty="0"/>
              <a:t>pull &amp; push</a:t>
            </a:r>
          </a:p>
          <a:p>
            <a:r>
              <a:rPr lang="zh-CN" altLang="en-US" dirty="0"/>
              <a:t>其它内容：</a:t>
            </a:r>
            <a:r>
              <a:rPr lang="en-US" altLang="zh-CN" dirty="0"/>
              <a:t>Git</a:t>
            </a:r>
            <a:r>
              <a:rPr lang="zh-CN" altLang="en-US" dirty="0"/>
              <a:t>的下载与安装，</a:t>
            </a:r>
            <a:r>
              <a:rPr lang="en-US" altLang="zh-CN" dirty="0"/>
              <a:t>git diff</a:t>
            </a:r>
            <a:r>
              <a:rPr lang="zh-CN" altLang="en-US" dirty="0"/>
              <a:t>等常见指令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99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6760-9A93-46E5-B8E6-F9CA3BC9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r>
              <a:rPr lang="en-US" altLang="zh-CN" dirty="0"/>
              <a:t>--GitHub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1731-D8B8-4B14-994C-7478AF0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</a:p>
          <a:p>
            <a:r>
              <a:rPr lang="en-US" altLang="zh-CN" b="1" dirty="0"/>
              <a:t>Pull Request</a:t>
            </a:r>
          </a:p>
          <a:p>
            <a:pPr lvl="1"/>
            <a:r>
              <a:rPr lang="en-US" altLang="zh-CN" dirty="0"/>
              <a:t>Fork</a:t>
            </a:r>
          </a:p>
          <a:p>
            <a:pPr lvl="1"/>
            <a:r>
              <a:rPr lang="en-US" altLang="zh-CN" dirty="0"/>
              <a:t>review</a:t>
            </a:r>
          </a:p>
          <a:p>
            <a:r>
              <a:rPr lang="en-US" altLang="zh-CN" dirty="0"/>
              <a:t>Organization</a:t>
            </a:r>
          </a:p>
          <a:p>
            <a:pPr lvl="1"/>
            <a:r>
              <a:rPr lang="en-US" altLang="zh-CN" dirty="0"/>
              <a:t>team</a:t>
            </a:r>
          </a:p>
          <a:p>
            <a:r>
              <a:rPr lang="en-US" altLang="zh-CN" dirty="0"/>
              <a:t>Action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8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7A5E7-63EE-47DF-924D-25BA41EF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B9A92-05BB-44B3-9D32-F6556046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插件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/>
              <a:t>使用</a:t>
            </a: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r>
              <a:rPr lang="zh-CN" altLang="en-US" dirty="0"/>
              <a:t>辅导交互，助教的出勤数量</a:t>
            </a:r>
          </a:p>
        </p:txBody>
      </p:sp>
    </p:spTree>
    <p:extLst>
      <p:ext uri="{BB962C8B-B14F-4D97-AF65-F5344CB8AC3E}">
        <p14:creationId xmlns:p14="http://schemas.microsoft.com/office/powerpoint/2010/main" val="216380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6C92DF-D8A3-4761-92A0-1145B704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C709694-9444-4F7E-A9E4-1F22C8E4A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223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Git+GitHub习题课草案</vt:lpstr>
      <vt:lpstr>教学形式</vt:lpstr>
      <vt:lpstr>GIT的作用—对学生</vt:lpstr>
      <vt:lpstr>GIT的作用—对课程</vt:lpstr>
      <vt:lpstr>教学内容--Git</vt:lpstr>
      <vt:lpstr>教学内容--GitHub</vt:lpstr>
      <vt:lpstr>补充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BombLab修改思路</dc:title>
  <dc:creator>徐 少轩</dc:creator>
  <cp:lastModifiedBy>徐 少轩</cp:lastModifiedBy>
  <cp:revision>22</cp:revision>
  <dcterms:created xsi:type="dcterms:W3CDTF">2024-07-05T10:55:00Z</dcterms:created>
  <dcterms:modified xsi:type="dcterms:W3CDTF">2024-08-22T07:00:55Z</dcterms:modified>
</cp:coreProperties>
</file>