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7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orient="horz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7F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0" y="108"/>
      </p:cViewPr>
      <p:guideLst>
        <p:guide orient="horz" pos="2205"/>
        <p:guide pos="3817"/>
        <p:guide pos="574"/>
        <p:guide pos="7129"/>
        <p:guide orient="horz" pos="3952"/>
        <p:guide orient="horz" pos="346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9C8F-A68A-4DE5-91C3-67D345E255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1B75-F31F-473C-B653-A1D439D4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6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1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8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6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5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515B-3077-4111-9A61-B488A1FED381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96821" y="2390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2390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2390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2390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52735" y="4205264"/>
            <a:ext cx="52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THE PERSONAL POSITIVE DEBRIEFING TEMPLATE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厦门云当网络科技有限公司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述职人：林少森</a:t>
            </a: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1B15CA34-F4C2-49EB-9447-6FAF20DA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2" y="142984"/>
            <a:ext cx="1638933" cy="4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59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68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77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86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>
            <a:off x="3829469" y="5953936"/>
            <a:ext cx="5140753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21033359" flipH="1">
            <a:off x="1670077" y="1377418"/>
            <a:ext cx="4501577" cy="4557952"/>
            <a:chOff x="4452910" y="940458"/>
            <a:chExt cx="3709076" cy="3755526"/>
          </a:xfrm>
        </p:grpSpPr>
        <p:sp>
          <p:nvSpPr>
            <p:cNvPr id="13" name="椭圆 4"/>
            <p:cNvSpPr/>
            <p:nvPr/>
          </p:nvSpPr>
          <p:spPr>
            <a:xfrm rot="197558">
              <a:off x="4452910" y="940458"/>
              <a:ext cx="3709076" cy="3755526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553518" y="1711882"/>
              <a:ext cx="1517753" cy="1517754"/>
              <a:chOff x="2848131" y="1860029"/>
              <a:chExt cx="3807502" cy="380750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936824" y="1948723"/>
                <a:ext cx="3630117" cy="3630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72348" y="991483"/>
              <a:ext cx="642933" cy="642933"/>
              <a:chOff x="2848131" y="1860029"/>
              <a:chExt cx="3807502" cy="380750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583508" y="2061934"/>
              <a:ext cx="642933" cy="642933"/>
              <a:chOff x="2848131" y="1860029"/>
              <a:chExt cx="3807502" cy="380750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4981139" y="3408120"/>
              <a:ext cx="642933" cy="642933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364686" y="3977893"/>
              <a:ext cx="642933" cy="642933"/>
              <a:chOff x="2848131" y="1860029"/>
              <a:chExt cx="3807502" cy="380750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>
          <a:xfrm>
            <a:off x="4930528" y="2001771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0"/>
          <p:cNvSpPr txBox="1"/>
          <p:nvPr/>
        </p:nvSpPr>
        <p:spPr>
          <a:xfrm flipH="1">
            <a:off x="5436383" y="1347177"/>
            <a:ext cx="4461192" cy="33970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学到了很多学校里教不到的东西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941231" y="3192277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/>
          <p:nvPr/>
        </p:nvSpPr>
        <p:spPr>
          <a:xfrm flipH="1">
            <a:off x="6418272" y="2525862"/>
            <a:ext cx="4688313" cy="33970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结交了很多新同事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754254" y="4905622"/>
            <a:ext cx="4832071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0"/>
          <p:cNvSpPr txBox="1"/>
          <p:nvPr/>
        </p:nvSpPr>
        <p:spPr>
          <a:xfrm flipH="1">
            <a:off x="6218863" y="4217296"/>
            <a:ext cx="4767317" cy="33970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在工作的磨砺下成长了很多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922" y="3237044"/>
            <a:ext cx="14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sp>
        <p:nvSpPr>
          <p:cNvPr id="59" name="TextBox 40"/>
          <p:cNvSpPr txBox="1"/>
          <p:nvPr/>
        </p:nvSpPr>
        <p:spPr>
          <a:xfrm flipH="1">
            <a:off x="4633619" y="5240364"/>
            <a:ext cx="4767319" cy="3370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团队精神和创新精神更加的深刻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7698" y="1482033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76039" y="264600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65322" y="431655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20789" y="5290582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3" grpId="0"/>
      <p:bldP spid="56" grpId="0"/>
      <p:bldP spid="4" grpId="0"/>
      <p:bldP spid="59" grpId="0"/>
      <p:bldP spid="6" grpId="0"/>
      <p:bldP spid="60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04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19819" y="4021136"/>
              <a:ext cx="483233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未来规划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413118" y="67581"/>
            <a:ext cx="501004" cy="432000"/>
            <a:chOff x="11413118" y="67581"/>
            <a:chExt cx="501004" cy="432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295129" y="2248904"/>
            <a:ext cx="1601742" cy="1601742"/>
            <a:chOff x="4303678" y="1956851"/>
            <a:chExt cx="1601742" cy="16017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0367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55"/>
            <p:cNvSpPr txBox="1"/>
            <p:nvPr/>
          </p:nvSpPr>
          <p:spPr>
            <a:xfrm>
              <a:off x="4424762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sp>
        <p:nvSpPr>
          <p:cNvPr id="50" name="Rectangle 88"/>
          <p:cNvSpPr/>
          <p:nvPr/>
        </p:nvSpPr>
        <p:spPr>
          <a:xfrm>
            <a:off x="4705655" y="1345405"/>
            <a:ext cx="305854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在自身基础上扩充自己的知识体系，使自己能够应对不同的问题。</a:t>
            </a:r>
            <a:endParaRPr lang="ms-MY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1" name="Rectangle 89"/>
          <p:cNvSpPr/>
          <p:nvPr/>
        </p:nvSpPr>
        <p:spPr>
          <a:xfrm>
            <a:off x="4705655" y="947605"/>
            <a:ext cx="2580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学习更加全面的知识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6" name="Rectangle 92"/>
          <p:cNvSpPr/>
          <p:nvPr/>
        </p:nvSpPr>
        <p:spPr>
          <a:xfrm>
            <a:off x="8497150" y="4473304"/>
            <a:ext cx="3058540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活到老，学到老。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7" name="Rectangle 93"/>
          <p:cNvSpPr/>
          <p:nvPr/>
        </p:nvSpPr>
        <p:spPr>
          <a:xfrm>
            <a:off x="8440097" y="3980771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不断学习，提升自我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9" name="Rectangle 94"/>
          <p:cNvSpPr/>
          <p:nvPr/>
        </p:nvSpPr>
        <p:spPr>
          <a:xfrm>
            <a:off x="685286" y="4337511"/>
            <a:ext cx="3058540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不要让自己只局限在表面，要刨根问底，钻入更深的知识领域，让自己能够成为某个方面的“专家”。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0" name="Rectangle 95"/>
          <p:cNvSpPr/>
          <p:nvPr/>
        </p:nvSpPr>
        <p:spPr>
          <a:xfrm>
            <a:off x="669019" y="3945812"/>
            <a:ext cx="2580643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学习更加深入的知识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10526" y="3945812"/>
            <a:ext cx="1601742" cy="1601742"/>
            <a:chOff x="6276548" y="1956851"/>
            <a:chExt cx="1601742" cy="1601742"/>
          </a:xfrm>
        </p:grpSpPr>
        <p:grpSp>
          <p:nvGrpSpPr>
            <p:cNvPr id="61" name="组合 60"/>
            <p:cNvGrpSpPr/>
            <p:nvPr/>
          </p:nvGrpSpPr>
          <p:grpSpPr>
            <a:xfrm>
              <a:off x="627654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55"/>
            <p:cNvSpPr txBox="1"/>
            <p:nvPr/>
          </p:nvSpPr>
          <p:spPr>
            <a:xfrm>
              <a:off x="6393419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74902" y="3945812"/>
            <a:ext cx="1601742" cy="1601742"/>
            <a:chOff x="6276548" y="3973054"/>
            <a:chExt cx="1601742" cy="1601742"/>
          </a:xfrm>
        </p:grpSpPr>
        <p:grpSp>
          <p:nvGrpSpPr>
            <p:cNvPr id="69" name="组合 68"/>
            <p:cNvGrpSpPr/>
            <p:nvPr/>
          </p:nvGrpSpPr>
          <p:grpSpPr>
            <a:xfrm>
              <a:off x="6276548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55"/>
            <p:cNvSpPr txBox="1"/>
            <p:nvPr/>
          </p:nvSpPr>
          <p:spPr>
            <a:xfrm>
              <a:off x="6393277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56" grpId="0"/>
      <p:bldP spid="57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89444" y="4205264"/>
            <a:ext cx="38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THANKS   FOR   YOUR 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厦门云当网络科技有限公司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述职人：林少森</a:t>
            </a: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D3B03F0-7728-4E60-9D07-9F0CA8E9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2" y="142984"/>
            <a:ext cx="1638933" cy="4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2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1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0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65505" y="2166310"/>
            <a:ext cx="2608126" cy="2608126"/>
            <a:chOff x="1512226" y="1948265"/>
            <a:chExt cx="2608126" cy="2608126"/>
          </a:xfrm>
        </p:grpSpPr>
        <p:grpSp>
          <p:nvGrpSpPr>
            <p:cNvPr id="8" name="组合 7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029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0297F0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152818" y="2767361"/>
              <a:ext cx="1383712" cy="976873"/>
              <a:chOff x="3689073" y="-880147"/>
              <a:chExt cx="2264851" cy="1598938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3689073" y="-880147"/>
                <a:ext cx="2264851" cy="105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748615" y="63896"/>
                <a:ext cx="2146255" cy="6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a typeface="+mj-ea"/>
                  </a:rPr>
                  <a:t>CONTENTS</a:t>
                </a:r>
                <a:endParaRPr lang="zh-CN" altLang="en-US" sz="2000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385988" y="949088"/>
            <a:ext cx="5713262" cy="1103973"/>
            <a:chOff x="4939427" y="858005"/>
            <a:chExt cx="5713262" cy="1103973"/>
          </a:xfrm>
        </p:grpSpPr>
        <p:sp>
          <p:nvSpPr>
            <p:cNvPr id="5" name="圆角矩形 4"/>
            <p:cNvSpPr/>
            <p:nvPr/>
          </p:nvSpPr>
          <p:spPr>
            <a:xfrm>
              <a:off x="5600711" y="110278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43715" y="1179943"/>
              <a:ext cx="4308974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01  	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37" name="六边形 136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8" name="六边形 137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385988" y="2277160"/>
            <a:ext cx="5713262" cy="1103973"/>
            <a:chOff x="4939427" y="2167986"/>
            <a:chExt cx="5713262" cy="1103973"/>
          </a:xfrm>
        </p:grpSpPr>
        <p:sp>
          <p:nvSpPr>
            <p:cNvPr id="70" name="圆角矩形 69"/>
            <p:cNvSpPr/>
            <p:nvPr/>
          </p:nvSpPr>
          <p:spPr>
            <a:xfrm>
              <a:off x="5600711" y="242745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362765" y="2489456"/>
              <a:ext cx="3467616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02  	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4939427" y="2167986"/>
              <a:ext cx="1280312" cy="1103973"/>
              <a:chOff x="540674" y="2465412"/>
              <a:chExt cx="1205922" cy="1039829"/>
            </a:xfrm>
          </p:grpSpPr>
          <p:sp>
            <p:nvSpPr>
              <p:cNvPr id="141" name="六边形 14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2" name="六边形 14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KSO_Shape"/>
            <p:cNvSpPr>
              <a:spLocks/>
            </p:cNvSpPr>
            <p:nvPr/>
          </p:nvSpPr>
          <p:spPr bwMode="auto">
            <a:xfrm>
              <a:off x="5472592" y="2536529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85988" y="3640600"/>
            <a:ext cx="5713262" cy="1103973"/>
            <a:chOff x="4939427" y="3492451"/>
            <a:chExt cx="5713262" cy="1103973"/>
          </a:xfrm>
        </p:grpSpPr>
        <p:sp>
          <p:nvSpPr>
            <p:cNvPr id="86" name="圆角矩形 85"/>
            <p:cNvSpPr/>
            <p:nvPr/>
          </p:nvSpPr>
          <p:spPr>
            <a:xfrm>
              <a:off x="5600711" y="3724977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362765" y="3787523"/>
              <a:ext cx="3467616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03  	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工作体会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4939427" y="3492451"/>
              <a:ext cx="1280312" cy="1103973"/>
              <a:chOff x="540674" y="2465412"/>
              <a:chExt cx="1205922" cy="1039829"/>
            </a:xfrm>
          </p:grpSpPr>
          <p:sp>
            <p:nvSpPr>
              <p:cNvPr id="153" name="六边形 152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4" name="六边形 1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393224" y="387628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35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85988" y="5012346"/>
            <a:ext cx="5713262" cy="1103973"/>
            <a:chOff x="4939427" y="4805526"/>
            <a:chExt cx="5713262" cy="1103973"/>
          </a:xfrm>
        </p:grpSpPr>
        <p:sp>
          <p:nvSpPr>
            <p:cNvPr id="116" name="圆角矩形 115"/>
            <p:cNvSpPr/>
            <p:nvPr/>
          </p:nvSpPr>
          <p:spPr>
            <a:xfrm>
              <a:off x="5600711" y="5042767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6362765" y="5095903"/>
              <a:ext cx="3467616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04  	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未来规划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156" name="六边形 15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7" name="六边形 15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3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28697" y="4021136"/>
              <a:ext cx="4823456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9415655" y="64155"/>
            <a:ext cx="501004" cy="432000"/>
            <a:chOff x="4939427" y="858005"/>
            <a:chExt cx="1280312" cy="1103973"/>
          </a:xfrm>
        </p:grpSpPr>
        <p:grpSp>
          <p:nvGrpSpPr>
            <p:cNvPr id="52" name="组合 51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5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工作岗位及职责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952635" y="1667751"/>
            <a:ext cx="3519256" cy="109703"/>
            <a:chOff x="3904783" y="1674310"/>
            <a:chExt cx="3519256" cy="10970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19" name="椭圆 1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48831" y="3630263"/>
            <a:ext cx="2136130" cy="109703"/>
            <a:chOff x="5287909" y="1674310"/>
            <a:chExt cx="2136130" cy="10970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2" name="椭圆 2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2250610" y="1628260"/>
            <a:ext cx="2071340" cy="4143828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04530" y="1351020"/>
            <a:ext cx="819955" cy="726710"/>
            <a:chOff x="3295850" y="2263220"/>
            <a:chExt cx="2643765" cy="2343151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Freeform 5"/>
          <p:cNvSpPr>
            <a:spLocks/>
          </p:cNvSpPr>
          <p:nvPr/>
        </p:nvSpPr>
        <p:spPr bwMode="auto">
          <a:xfrm rot="10800000">
            <a:off x="1304567" y="2750773"/>
            <a:ext cx="2142438" cy="189880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75606" y="146295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00451" y="3307336"/>
            <a:ext cx="819955" cy="726710"/>
            <a:chOff x="3295850" y="2263222"/>
            <a:chExt cx="2643765" cy="2343151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786640" y="341169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937395" y="5627662"/>
            <a:ext cx="3527740" cy="109703"/>
            <a:chOff x="3889543" y="2155351"/>
            <a:chExt cx="3527740" cy="109703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3889543" y="2200015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2" name="椭圆 41"/>
            <p:cNvSpPr/>
            <p:nvPr/>
          </p:nvSpPr>
          <p:spPr>
            <a:xfrm>
              <a:off x="7307580" y="2155351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76687" y="5334337"/>
            <a:ext cx="819955" cy="726710"/>
            <a:chOff x="3295850" y="2263222"/>
            <a:chExt cx="2643765" cy="2343151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147764" y="543608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74222" y="3266545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 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526020" y="1193735"/>
            <a:ext cx="4816078" cy="771163"/>
            <a:chOff x="7075562" y="1628001"/>
            <a:chExt cx="3907512" cy="771163"/>
          </a:xfrm>
        </p:grpSpPr>
        <p:sp>
          <p:nvSpPr>
            <p:cNvPr id="49" name="矩形 48"/>
            <p:cNvSpPr/>
            <p:nvPr/>
          </p:nvSpPr>
          <p:spPr>
            <a:xfrm>
              <a:off x="7075562" y="1628001"/>
              <a:ext cx="16064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开发微信小程序</a:t>
              </a:r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7076200" y="2017906"/>
              <a:ext cx="3906874" cy="3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开发公司微信小程序“云跟踪”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方正兰亭准黑_GBK" panose="02000000000000000000" pitchFamily="2" charset="-122"/>
                <a:ea typeface="方正兰亭准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48978" y="3161662"/>
            <a:ext cx="4603719" cy="771163"/>
            <a:chOff x="7075182" y="1628001"/>
            <a:chExt cx="3906874" cy="771163"/>
          </a:xfrm>
        </p:grpSpPr>
        <p:sp>
          <p:nvSpPr>
            <p:cNvPr id="52" name="矩形 51"/>
            <p:cNvSpPr/>
            <p:nvPr/>
          </p:nvSpPr>
          <p:spPr>
            <a:xfrm>
              <a:off x="7075562" y="1628001"/>
              <a:ext cx="1462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网站数据爬取</a:t>
              </a:r>
            </a:p>
          </p:txBody>
        </p: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3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爬取海运、空运、码头等数据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26021" y="5257799"/>
            <a:ext cx="4649671" cy="771163"/>
            <a:chOff x="7065675" y="1628001"/>
            <a:chExt cx="4649671" cy="771163"/>
          </a:xfrm>
        </p:grpSpPr>
        <p:sp>
          <p:nvSpPr>
            <p:cNvPr id="58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3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技术开发公司的官网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版（进行中）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65675" y="162800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开发公司官网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578023" y="3721525"/>
            <a:ext cx="165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OPERATING POST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46" grpId="0"/>
          <p:bldP spid="47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6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9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9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39" grpId="0"/>
          <p:bldP spid="46" grpId="0"/>
          <p:bldP spid="47" grpId="0"/>
          <p:bldP spid="6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1542966" y="2955338"/>
            <a:ext cx="2823301" cy="273960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096223" y="1650071"/>
            <a:ext cx="1703707" cy="1669163"/>
            <a:chOff x="2096223" y="1650071"/>
            <a:chExt cx="1703707" cy="1669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2096223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3369436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04781" y="2339946"/>
              <a:ext cx="15008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小程序开发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77105" y="2955337"/>
            <a:ext cx="2823301" cy="2739605"/>
          </a:xfrm>
          <a:prstGeom prst="roundRect">
            <a:avLst>
              <a:gd name="adj" fmla="val 7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30063" y="2955336"/>
            <a:ext cx="2823301" cy="2739605"/>
          </a:xfrm>
          <a:prstGeom prst="roundRect">
            <a:avLst>
              <a:gd name="adj" fmla="val 74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254174" y="1700708"/>
            <a:ext cx="1765007" cy="1669163"/>
            <a:chOff x="5254174" y="1700708"/>
            <a:chExt cx="1765007" cy="16691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254174" y="1700708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6588687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0683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数据爬取</a:t>
              </a:r>
            </a:p>
          </p:txBody>
        </p:sp>
      </p:grpSp>
      <p:sp>
        <p:nvSpPr>
          <p:cNvPr id="34" name="TextBox 20"/>
          <p:cNvSpPr txBox="1"/>
          <p:nvPr/>
        </p:nvSpPr>
        <p:spPr>
          <a:xfrm>
            <a:off x="1844660" y="3830075"/>
            <a:ext cx="2242033" cy="92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已完成海运查询、空运查询、铁路查询、快递查询模块的开发。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407132" y="1650071"/>
            <a:ext cx="1767504" cy="1669163"/>
            <a:chOff x="8407132" y="1650071"/>
            <a:chExt cx="1767504" cy="1669163"/>
          </a:xfrm>
        </p:grpSpPr>
        <p:grpSp>
          <p:nvGrpSpPr>
            <p:cNvPr id="27" name="组合 26"/>
            <p:cNvGrpSpPr/>
            <p:nvPr/>
          </p:nvGrpSpPr>
          <p:grpSpPr>
            <a:xfrm>
              <a:off x="8407132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9744142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6012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官网开发</a:t>
              </a: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4991107" y="3830075"/>
            <a:ext cx="2242033" cy="92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做了海运数据爬取、空运数据爬取、码头数据爬取、船代数据爬取。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8144397" y="3825892"/>
            <a:ext cx="2242033" cy="15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设计开发官网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版，现已经开发了货物跟踪、港区查询、船期查询、行业代码、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文档、个人中心等模块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2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2" grpId="0" animBg="1"/>
      <p:bldP spid="23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10942" y="4021136"/>
              <a:ext cx="4841211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我的优势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33552" y="2012197"/>
            <a:ext cx="3460748" cy="3460748"/>
            <a:chOff x="4179570" y="1588770"/>
            <a:chExt cx="2735580" cy="2735580"/>
          </a:xfrm>
        </p:grpSpPr>
        <p:sp>
          <p:nvSpPr>
            <p:cNvPr id="9" name="椭圆 8"/>
            <p:cNvSpPr/>
            <p:nvPr/>
          </p:nvSpPr>
          <p:spPr>
            <a:xfrm>
              <a:off x="4179570" y="1588770"/>
              <a:ext cx="2735580" cy="2735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52400" dist="76200" dir="135000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368226" y="1777427"/>
              <a:ext cx="2358266" cy="23582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0536" y="1431980"/>
            <a:ext cx="1166781" cy="1166781"/>
            <a:chOff x="5512610" y="1118409"/>
            <a:chExt cx="1166781" cy="1166781"/>
          </a:xfrm>
        </p:grpSpPr>
        <p:sp>
          <p:nvSpPr>
            <p:cNvPr id="12" name="椭圆 11"/>
            <p:cNvSpPr/>
            <p:nvPr/>
          </p:nvSpPr>
          <p:spPr>
            <a:xfrm>
              <a:off x="5512610" y="11184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645696" y="12514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5952367" y="1530305"/>
              <a:ext cx="287266" cy="336642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895035" y="3146480"/>
            <a:ext cx="1166781" cy="1166781"/>
            <a:chOff x="7227109" y="2832909"/>
            <a:chExt cx="1166781" cy="1166781"/>
          </a:xfrm>
        </p:grpSpPr>
        <p:sp>
          <p:nvSpPr>
            <p:cNvPr id="25" name="椭圆 24"/>
            <p:cNvSpPr/>
            <p:nvPr/>
          </p:nvSpPr>
          <p:spPr>
            <a:xfrm>
              <a:off x="7227109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360195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18"/>
            <p:cNvGrpSpPr>
              <a:grpSpLocks noChangeAspect="1"/>
            </p:cNvGrpSpPr>
            <p:nvPr/>
          </p:nvGrpSpPr>
          <p:grpSpPr bwMode="auto">
            <a:xfrm>
              <a:off x="7645844" y="3247027"/>
              <a:ext cx="320918" cy="29903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66036" y="3146480"/>
            <a:ext cx="1166781" cy="1166781"/>
            <a:chOff x="3798110" y="2832909"/>
            <a:chExt cx="1166781" cy="1166781"/>
          </a:xfrm>
        </p:grpSpPr>
        <p:sp>
          <p:nvSpPr>
            <p:cNvPr id="34" name="椭圆 33"/>
            <p:cNvSpPr/>
            <p:nvPr/>
          </p:nvSpPr>
          <p:spPr>
            <a:xfrm>
              <a:off x="3798110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31196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4206344" y="3251776"/>
              <a:ext cx="350311" cy="354447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80536" y="4860981"/>
            <a:ext cx="1166781" cy="1166781"/>
            <a:chOff x="5512610" y="4547410"/>
            <a:chExt cx="1166781" cy="1166781"/>
          </a:xfrm>
        </p:grpSpPr>
        <p:sp>
          <p:nvSpPr>
            <p:cNvPr id="40" name="椭圆 39"/>
            <p:cNvSpPr/>
            <p:nvPr/>
          </p:nvSpPr>
          <p:spPr>
            <a:xfrm>
              <a:off x="5512610" y="4547410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45696" y="4680496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930425" y="4950620"/>
              <a:ext cx="331151" cy="360360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43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670130" y="4403617"/>
            <a:ext cx="2331058" cy="1649216"/>
            <a:chOff x="1258030" y="3593783"/>
            <a:chExt cx="2331058" cy="1649216"/>
          </a:xfrm>
        </p:grpSpPr>
        <p:sp>
          <p:nvSpPr>
            <p:cNvPr id="48" name="文本框 45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02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49" name="文本框 46"/>
            <p:cNvSpPr txBox="1"/>
            <p:nvPr/>
          </p:nvSpPr>
          <p:spPr>
            <a:xfrm>
              <a:off x="1799068" y="3696239"/>
              <a:ext cx="1790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5E66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运动细胞多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47"/>
            <p:cNvSpPr txBox="1"/>
            <p:nvPr/>
          </p:nvSpPr>
          <p:spPr>
            <a:xfrm>
              <a:off x="1438395" y="3993811"/>
              <a:ext cx="2124918" cy="124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个人擅长打羽毛球、篮球等多种体育运动，并且曾经获得公司羽毛球比赛季军。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42205" y="2100161"/>
            <a:ext cx="2382715" cy="1649216"/>
            <a:chOff x="1258030" y="3593783"/>
            <a:chExt cx="2382715" cy="1649216"/>
          </a:xfrm>
        </p:grpSpPr>
        <p:sp>
          <p:nvSpPr>
            <p:cNvPr id="52" name="文本框 49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04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3" name="文本框 50"/>
            <p:cNvSpPr txBox="1"/>
            <p:nvPr/>
          </p:nvSpPr>
          <p:spPr>
            <a:xfrm>
              <a:off x="1799068" y="3680197"/>
              <a:ext cx="1841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FFAB3F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chemeClr val="accent4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社交人缘好</a:t>
              </a:r>
            </a:p>
          </p:txBody>
        </p:sp>
        <p:sp>
          <p:nvSpPr>
            <p:cNvPr id="54" name="文本框 51"/>
            <p:cNvSpPr txBox="1"/>
            <p:nvPr/>
          </p:nvSpPr>
          <p:spPr>
            <a:xfrm>
              <a:off x="1438395" y="3993811"/>
              <a:ext cx="2101464" cy="124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在学校期间参加众多社团，结识许多朋友，并且出来外面也认识了很多志同道合的人。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33258" y="1386754"/>
            <a:ext cx="2434048" cy="1649216"/>
            <a:chOff x="797900" y="3593783"/>
            <a:chExt cx="2434048" cy="1649216"/>
          </a:xfrm>
        </p:grpSpPr>
        <p:sp>
          <p:nvSpPr>
            <p:cNvPr id="56" name="文本框 53"/>
            <p:cNvSpPr txBox="1"/>
            <p:nvPr/>
          </p:nvSpPr>
          <p:spPr>
            <a:xfrm>
              <a:off x="79790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01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7" name="文本框 54"/>
            <p:cNvSpPr txBox="1"/>
            <p:nvPr/>
          </p:nvSpPr>
          <p:spPr>
            <a:xfrm>
              <a:off x="1338938" y="3680197"/>
              <a:ext cx="1893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6103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学习能力强</a:t>
              </a:r>
              <a:endParaRPr lang="zh-CN" altLang="en-US" sz="20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5"/>
            <p:cNvSpPr txBox="1"/>
            <p:nvPr/>
          </p:nvSpPr>
          <p:spPr>
            <a:xfrm>
              <a:off x="978264" y="3993811"/>
              <a:ext cx="2118629" cy="124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自学微信小程序、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等主流热点技术，并且运用到实际开发中。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822837" y="5045116"/>
            <a:ext cx="2438735" cy="1649216"/>
            <a:chOff x="1258030" y="3593783"/>
            <a:chExt cx="2438735" cy="1649216"/>
          </a:xfrm>
        </p:grpSpPr>
        <p:sp>
          <p:nvSpPr>
            <p:cNvPr id="60" name="文本框 57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03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61" name="文本框 58"/>
            <p:cNvSpPr txBox="1"/>
            <p:nvPr/>
          </p:nvSpPr>
          <p:spPr>
            <a:xfrm>
              <a:off x="1799068" y="3664155"/>
              <a:ext cx="189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0099A9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知识储备广</a:t>
              </a:r>
              <a:endParaRPr lang="zh-CN" altLang="en-US" sz="24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文本框 59"/>
            <p:cNvSpPr txBox="1"/>
            <p:nvPr/>
          </p:nvSpPr>
          <p:spPr>
            <a:xfrm>
              <a:off x="1438395" y="3993811"/>
              <a:ext cx="2123706" cy="124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学过前端技术、后端技术还有数据库等知识，能够应对不同的技术方面的问题。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518486" y="3037017"/>
            <a:ext cx="2490880" cy="1031825"/>
            <a:chOff x="4850560" y="2723446"/>
            <a:chExt cx="2490880" cy="1031825"/>
          </a:xfrm>
        </p:grpSpPr>
        <p:sp>
          <p:nvSpPr>
            <p:cNvPr id="64" name="文本框 60"/>
            <p:cNvSpPr txBox="1"/>
            <p:nvPr/>
          </p:nvSpPr>
          <p:spPr>
            <a:xfrm>
              <a:off x="4850560" y="3324384"/>
              <a:ext cx="2490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u="sng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我的优势</a:t>
              </a:r>
            </a:p>
          </p:txBody>
        </p:sp>
        <p:sp>
          <p:nvSpPr>
            <p:cNvPr id="65" name="Freeform 48"/>
            <p:cNvSpPr>
              <a:spLocks noEditPoints="1"/>
            </p:cNvSpPr>
            <p:nvPr/>
          </p:nvSpPr>
          <p:spPr bwMode="auto">
            <a:xfrm>
              <a:off x="5829190" y="2723446"/>
              <a:ext cx="547085" cy="595011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5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我的劣势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6940" y="1628800"/>
            <a:ext cx="2243119" cy="4200749"/>
            <a:chOff x="4262511" y="1878036"/>
            <a:chExt cx="2321170" cy="4346917"/>
          </a:xfrm>
        </p:grpSpPr>
        <p:sp>
          <p:nvSpPr>
            <p:cNvPr id="12" name="矩形 11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614964" y="2049747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经验还不够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22128" y="26601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01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75302" y="1628800"/>
            <a:ext cx="2243119" cy="4200749"/>
            <a:chOff x="4262511" y="1878036"/>
            <a:chExt cx="2321170" cy="4346917"/>
          </a:xfrm>
        </p:grpSpPr>
        <p:sp>
          <p:nvSpPr>
            <p:cNvPr id="24" name="矩形 23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363328" y="2049747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知识还不深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723664" y="1628800"/>
            <a:ext cx="2243119" cy="4200749"/>
            <a:chOff x="4262511" y="1878036"/>
            <a:chExt cx="2321170" cy="4346917"/>
          </a:xfrm>
        </p:grpSpPr>
        <p:sp>
          <p:nvSpPr>
            <p:cNvPr id="31" name="矩形 30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111690" y="20497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时间观念差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2426748" y="3453653"/>
            <a:ext cx="1762948" cy="213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由于刚从校园走向社会，所经历的事情还不够，而且学校里面学不到在社会中生存之道，所以个人经验还不足。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5213210" y="3453653"/>
            <a:ext cx="1762948" cy="213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在学校的学习中，老师都是教比较浅的基础知识，而这些基础知识在后面的社会工作中很多都是派不上用场的。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961572" y="3453653"/>
            <a:ext cx="1762948" cy="213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由于在校期间时间都是比较充裕的，所以到了社会中之后那种紧迫感使我不能够适应，对于时间的把控还不够好。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68312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02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18851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03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6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34" grpId="0"/>
      <p:bldP spid="35" grpId="0"/>
      <p:bldP spid="36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03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19819" y="4021136"/>
              <a:ext cx="483233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工作体会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6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549</Words>
  <Application>Microsoft Office PowerPoint</Application>
  <PresentationFormat>宽屏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굴림</vt:lpstr>
      <vt:lpstr>方正兰亭中粗黑_GBK</vt:lpstr>
      <vt:lpstr>方正兰亭准黑_GBK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林 少森</cp:lastModifiedBy>
  <cp:revision>196</cp:revision>
  <dcterms:created xsi:type="dcterms:W3CDTF">2016-07-13T15:37:38Z</dcterms:created>
  <dcterms:modified xsi:type="dcterms:W3CDTF">2019-07-23T05:34:16Z</dcterms:modified>
</cp:coreProperties>
</file>