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74" r:id="rId5"/>
    <p:sldId id="275" r:id="rId6"/>
    <p:sldId id="268" r:id="rId7"/>
    <p:sldId id="270" r:id="rId8"/>
    <p:sldId id="272" r:id="rId9"/>
    <p:sldId id="27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33"/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67395" autoAdjust="0"/>
  </p:normalViewPr>
  <p:slideViewPr>
    <p:cSldViewPr>
      <p:cViewPr varScale="1">
        <p:scale>
          <a:sx n="78" d="100"/>
          <a:sy n="78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C80E-CA64-44A4-9004-8AEC1A8170E9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E2CF-1BF3-4CFD-9A31-0BDEBBCF2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81D6-9D12-4166-94A1-759FD150535F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2D58-34C0-4109-B3E9-8A7657318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FA68-9A4A-4C87-B719-85E75B204621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D7D4-4CA7-433B-8328-DF326BD2E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943F-E1AB-4D46-99B7-93470AE4A93E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D1CC-7417-46B0-BF4D-111B645867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9131-A298-4F5D-B865-AA8FFFDBDF6A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A9F40-835F-4600-9D27-1586D1CC6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6212B-B9A5-4918-BCF6-F0522944FE01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DDA92-9E78-4254-A391-C84134AE2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6A35-FE9F-4B80-81A6-A92E1BF398B2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24D4-CB5A-4E5B-BC20-F251D15D2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C2CF-0DB0-41A1-BA89-69CD79E25086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76D3-C087-4644-B07B-10B14F1FA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77A6-F037-4CB0-9A7B-5EF40D78C54A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BA9C-CEB3-46A5-8B95-8CBEBA994E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18D0-E13C-4A02-826E-A6DE78F3928B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E9E0-423D-433D-AAD3-5AC40EF8A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8DD-7B01-4D5E-8D77-FE60A3C801D5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B65ED-E84D-4E56-99B4-5CB526958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5CF58A-0F47-4947-974E-5A0619CC78EB}" type="datetimeFigureOut">
              <a:rPr lang="zh-CN" altLang="en-US"/>
              <a:pPr>
                <a:defRPr/>
              </a:pPr>
              <a:t>2013/5/4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CB926A-5AD0-455A-A824-2A5227880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AJAX1-原理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 marL="742950" lvl="2" indent="-342900" eaLnBrk="1" hangingPunct="1"/>
            <a:r>
              <a:rPr lang="en-US" altLang="zh-CN" smtClean="0"/>
              <a:t>Asynchronous JavaScript and XML</a:t>
            </a:r>
            <a:r>
              <a:rPr lang="zh-CN" altLang="en-US" smtClean="0"/>
              <a:t>（异步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XML) 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节省用户操作，时间，提高用户体验，减少数据请求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传输获取数据</a:t>
            </a:r>
            <a:endParaRPr lang="en-US" altLang="zh-CN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获取某一文本文件的内容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过程详解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XMLHttpRequest()</a:t>
            </a: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Date()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ActiveXObject(‘Microsoft.XMLHTTP’)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什么是表单</a:t>
            </a:r>
          </a:p>
          <a:p>
            <a:pPr marL="1200150" lvl="3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向服务器提交数据，比如：提交用户信息</a:t>
            </a: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action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提交到哪里 </a:t>
            </a: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method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提交方式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传输方式的区别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地址传输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通过浏览器内部传输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传输数据量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有数据量限制，每个浏览器都不同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理论上无限</a:t>
            </a:r>
          </a:p>
          <a:p>
            <a:pPr marL="1200150" lvl="3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79388" y="476250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后端数据的接收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$_GET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传递给该脚本的变量的数组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$_POST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HTTP POST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方法（表单）传递给该脚本的变量的数组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前后台键名和传输方式必须一致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数据传输方式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数据获取方式</a:t>
            </a:r>
          </a:p>
          <a:p>
            <a:pPr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三个参数的含义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、提交方式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Form-method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、提交地址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Form-action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、异步（同步）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发送数据请求，相当于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submit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请求状态监控</a:t>
            </a:r>
            <a:endParaRPr lang="en-US" altLang="zh-CN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onreadystatechange</a:t>
            </a:r>
            <a:r>
              <a:rPr lang="zh-CN" altLang="en-US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readyState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属性：请求状态</a:t>
            </a:r>
            <a:endParaRPr lang="en-US" altLang="zh-CN" sz="20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0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（未初始化）还没有调用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open()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1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（载入）已调用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方法，正在发送请求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2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（载入完成）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方法完成，已收到全部响应内容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3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（解析）正在解析响应内容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4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（完成）响应内容解析完成，可以在客户端调用了</a:t>
            </a:r>
            <a:endParaRPr lang="en-US" altLang="zh-CN" sz="1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属性：服务器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的状态</a:t>
            </a:r>
          </a:p>
          <a:p>
            <a:pPr lvl="2" eaLnBrk="1" hangingPunct="1"/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返回的内容</a:t>
            </a: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responseText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：返回以文本形式存放的内容</a:t>
            </a: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形式的内容</a:t>
            </a:r>
          </a:p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发送请求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要发送的数据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：发送请求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中文编码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setRequestHeader(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：设置请求头</a:t>
            </a:r>
          </a:p>
          <a:p>
            <a:pPr marL="1200150" lvl="3" indent="-342900" eaLnBrk="1" hangingPunct="1"/>
            <a:r>
              <a:rPr lang="en-US" altLang="zh-CN" smtClean="0"/>
              <a:t>"Content-Type","application/x-www-form-urlencoded”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返回数据的处理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服务器返回给咱们的真正数据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的写法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的时候需要注意的地方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JSON.parse() :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字符串解析成对象</a:t>
            </a:r>
          </a:p>
          <a:p>
            <a:pPr marL="1200150" lvl="3" indent="-342900" eaLnBrk="1" hangingPunct="1"/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</a:p>
          <a:p>
            <a:pPr lvl="2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</a:p>
          <a:p>
            <a:pPr lvl="2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格式的参数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1964</TotalTime>
  <Words>537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Calibri</vt:lpstr>
      <vt:lpstr>微软雅黑</vt:lpstr>
      <vt:lpstr>Wingdings</vt:lpstr>
      <vt:lpstr>Office 主题</vt:lpstr>
      <vt:lpstr>幻灯片 1</vt:lpstr>
      <vt:lpstr>幻灯片 2</vt:lpstr>
      <vt:lpstr>AJAX</vt:lpstr>
      <vt:lpstr>PHP第三课</vt:lpstr>
      <vt:lpstr>PHP第三课</vt:lpstr>
      <vt:lpstr>AJAX</vt:lpstr>
      <vt:lpstr>AJAX</vt:lpstr>
      <vt:lpstr>编写Ajax</vt:lpstr>
      <vt:lpstr>实例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shire</cp:lastModifiedBy>
  <cp:revision>239</cp:revision>
  <dcterms:created xsi:type="dcterms:W3CDTF">2010-11-12T14:24:34Z</dcterms:created>
  <dcterms:modified xsi:type="dcterms:W3CDTF">2013-05-04T02:43:10Z</dcterms:modified>
</cp:coreProperties>
</file>