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9" r:id="rId5"/>
    <p:sldId id="265" r:id="rId6"/>
    <p:sldId id="261" r:id="rId7"/>
    <p:sldId id="270" r:id="rId8"/>
    <p:sldId id="267" r:id="rId9"/>
    <p:sldId id="273" r:id="rId10"/>
    <p:sldId id="268" r:id="rId11"/>
    <p:sldId id="271" r:id="rId12"/>
    <p:sldId id="260" r:id="rId13"/>
    <p:sldId id="262" r:id="rId14"/>
    <p:sldId id="272" r:id="rId15"/>
    <p:sldId id="258" r:id="rId16"/>
    <p:sldId id="259" r:id="rId17"/>
    <p:sldId id="263" r:id="rId18"/>
    <p:sldId id="264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F2F8CCC-401A-4D97-942B-53EF88D6BB00}">
          <p14:sldIdLst>
            <p14:sldId id="256"/>
          </p14:sldIdLst>
        </p14:section>
        <p14:section name="Overview" id="{CA00774E-5E0D-4C14-ADAC-135C983A3C5A}">
          <p14:sldIdLst>
            <p14:sldId id="257"/>
            <p14:sldId id="266"/>
            <p14:sldId id="269"/>
          </p14:sldIdLst>
        </p14:section>
        <p14:section name="work" id="{0B6D87B9-6CDB-441D-BDC1-732CCA2FC573}">
          <p14:sldIdLst>
            <p14:sldId id="265"/>
            <p14:sldId id="261"/>
            <p14:sldId id="270"/>
            <p14:sldId id="267"/>
            <p14:sldId id="273"/>
            <p14:sldId id="268"/>
            <p14:sldId id="271"/>
            <p14:sldId id="260"/>
            <p14:sldId id="262"/>
            <p14:sldId id="272"/>
          </p14:sldIdLst>
        </p14:section>
        <p14:section name="workload" id="{553BB0C0-6849-4F17-974B-9F8444B741CA}">
          <p14:sldIdLst>
            <p14:sldId id="258"/>
            <p14:sldId id="259"/>
          </p14:sldIdLst>
        </p14:section>
        <p14:section name="参考文档" id="{B7FC9686-F58D-4D91-A65A-87FA95B9C6BC}">
          <p14:sldIdLst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599" autoAdjust="0"/>
  </p:normalViewPr>
  <p:slideViewPr>
    <p:cSldViewPr>
      <p:cViewPr>
        <p:scale>
          <a:sx n="66" d="100"/>
          <a:sy n="66" d="100"/>
        </p:scale>
        <p:origin x="-1282" y="-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2014-11-26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2014-11-26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2014-11-26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2014-11-26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2014-11-26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2014-11-26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2014-11-26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2014-11-26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2014-11-26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2014-11-26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2014-11-26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2014-11-26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arm.com/zh/products/processors/cortex-a/index.php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MDM9X15 </a:t>
            </a:r>
            <a:r>
              <a:rPr lang="zh-CN" altLang="en-US" dirty="0" smtClean="0"/>
              <a:t>移植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SHENLONG XU</a:t>
            </a:r>
          </a:p>
          <a:p>
            <a:r>
              <a:rPr lang="en-US" altLang="zh-CN" dirty="0" smtClean="0"/>
              <a:t>2014-11-20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7945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主要的工作</a:t>
            </a:r>
            <a:r>
              <a:rPr lang="en-US" altLang="zh-CN" dirty="0"/>
              <a:t>:</a:t>
            </a:r>
            <a:r>
              <a:rPr lang="zh-CN" altLang="en-US" dirty="0" smtClean="0"/>
              <a:t>系统的裁剪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语言</a:t>
            </a:r>
            <a:endParaRPr lang="en-US" altLang="zh-CN" dirty="0" smtClean="0"/>
          </a:p>
          <a:p>
            <a:r>
              <a:rPr lang="zh-CN" altLang="en-US" dirty="0" smtClean="0"/>
              <a:t>去掉</a:t>
            </a:r>
            <a:r>
              <a:rPr lang="en-US" altLang="zh-CN" dirty="0" smtClean="0"/>
              <a:t>Google Service &amp; APK</a:t>
            </a:r>
            <a:r>
              <a:rPr lang="zh-CN" altLang="en-US" dirty="0" smtClean="0"/>
              <a:t>（</a:t>
            </a:r>
            <a:r>
              <a:rPr lang="en-US" altLang="zh-CN" dirty="0" smtClean="0"/>
              <a:t>Gmail, Play, etc.)</a:t>
            </a:r>
          </a:p>
          <a:p>
            <a:r>
              <a:rPr lang="zh-CN" altLang="en-US" dirty="0" smtClean="0"/>
              <a:t>删除不必要的</a:t>
            </a:r>
            <a:r>
              <a:rPr lang="en-US" altLang="zh-CN" dirty="0" smtClean="0"/>
              <a:t>APK</a:t>
            </a:r>
            <a:r>
              <a:rPr lang="zh-CN" altLang="en-US" dirty="0" smtClean="0"/>
              <a:t>，如</a:t>
            </a:r>
            <a:r>
              <a:rPr lang="en-US" altLang="zh-CN" dirty="0" smtClean="0"/>
              <a:t>Gallery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Music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Video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Mail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Recorder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etc.</a:t>
            </a:r>
          </a:p>
          <a:p>
            <a:r>
              <a:rPr lang="zh-CN" altLang="en-US" dirty="0" smtClean="0"/>
              <a:t>去除</a:t>
            </a:r>
            <a:r>
              <a:rPr lang="en-US" altLang="zh-CN" dirty="0" smtClean="0"/>
              <a:t>Camera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Bluetooth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Sensor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Wi-Fi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GPS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7223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主要的工作</a:t>
            </a:r>
            <a:r>
              <a:rPr lang="en-US" altLang="zh-CN" dirty="0" smtClean="0"/>
              <a:t>:HAL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RIL</a:t>
            </a:r>
          </a:p>
          <a:p>
            <a:r>
              <a:rPr lang="en-US" altLang="zh-CN" dirty="0" smtClean="0"/>
              <a:t>Surface </a:t>
            </a:r>
            <a:r>
              <a:rPr lang="en-US" altLang="zh-CN" dirty="0" err="1" smtClean="0"/>
              <a:t>Flinge</a:t>
            </a:r>
            <a:endParaRPr lang="en-US" altLang="zh-CN" dirty="0" smtClean="0"/>
          </a:p>
          <a:p>
            <a:r>
              <a:rPr lang="en-US" altLang="zh-CN" dirty="0" smtClean="0"/>
              <a:t>Touch Panel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244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主要的工作</a:t>
            </a:r>
            <a:r>
              <a:rPr lang="en-US" altLang="zh-CN" dirty="0"/>
              <a:t>: </a:t>
            </a:r>
            <a:r>
              <a:rPr lang="en-US" altLang="zh-CN" dirty="0" smtClean="0"/>
              <a:t>BSP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56125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Linux Driver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BSP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zh-CN" altLang="en-US" dirty="0" smtClean="0"/>
              <a:t>包括</a:t>
            </a:r>
            <a:r>
              <a:rPr lang="en-US" altLang="zh-CN" dirty="0" smtClean="0"/>
              <a:t>NAND FLASH, LCD DISAPLY, USB, LPDDR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altLang="zh-CN" dirty="0" smtClean="0"/>
              <a:t>CDT, GPIO, </a:t>
            </a:r>
            <a:r>
              <a:rPr lang="en-US" altLang="zh-CN" smtClean="0"/>
              <a:t>Device Tree, I2C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9900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主要的工作</a:t>
            </a:r>
            <a:r>
              <a:rPr lang="en-US" altLang="zh-CN" dirty="0"/>
              <a:t>: </a:t>
            </a:r>
            <a:r>
              <a:rPr lang="en-US" altLang="zh-CN" dirty="0" smtClean="0"/>
              <a:t>Applications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Launcher: </a:t>
            </a:r>
            <a:r>
              <a:rPr lang="zh-CN" altLang="en-US" dirty="0" smtClean="0"/>
              <a:t>简单、轻量级的</a:t>
            </a:r>
            <a:endParaRPr lang="en-US" altLang="zh-CN" dirty="0" smtClean="0"/>
          </a:p>
          <a:p>
            <a:r>
              <a:rPr lang="en-US" altLang="zh-CN" dirty="0" smtClean="0"/>
              <a:t>Phone</a:t>
            </a:r>
          </a:p>
          <a:p>
            <a:r>
              <a:rPr lang="en-US" altLang="zh-CN" dirty="0" smtClean="0"/>
              <a:t>Contact</a:t>
            </a:r>
          </a:p>
          <a:p>
            <a:r>
              <a:rPr lang="en-US" altLang="zh-CN" dirty="0" smtClean="0"/>
              <a:t>Settings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2061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主要的工作</a:t>
            </a:r>
            <a:r>
              <a:rPr lang="en-US" altLang="zh-CN" dirty="0"/>
              <a:t>: </a:t>
            </a:r>
            <a:r>
              <a:rPr lang="en-US" altLang="zh-CN" dirty="0" smtClean="0"/>
              <a:t>Debug &amp; Upgrade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PM </a:t>
            </a:r>
            <a:r>
              <a:rPr lang="zh-CN" altLang="en-US" dirty="0" smtClean="0"/>
              <a:t>（电源管理）</a:t>
            </a:r>
            <a:r>
              <a:rPr lang="zh-CN" altLang="en-US" dirty="0"/>
              <a:t>：</a:t>
            </a:r>
            <a:r>
              <a:rPr lang="zh-CN" altLang="en-US" dirty="0" smtClean="0"/>
              <a:t>休眠与唤醒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4633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工作量估算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174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370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参考文档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Dalvik VM Internals, Dan Bornstein, Google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hlinkClick r:id="rId2"/>
              </a:rPr>
              <a:t>Cortex-A </a:t>
            </a:r>
            <a:r>
              <a:rPr lang="zh-CN" altLang="en-US" dirty="0" smtClean="0">
                <a:hlinkClick r:id="rId2"/>
              </a:rPr>
              <a:t>系列</a:t>
            </a:r>
            <a:r>
              <a:rPr lang="en-US" altLang="zh-CN" dirty="0" smtClean="0">
                <a:hlinkClick r:id="rId2"/>
              </a:rPr>
              <a:t>,</a:t>
            </a:r>
            <a:r>
              <a:rPr lang="en-US" altLang="zh-CN" dirty="0" smtClean="0"/>
              <a:t> ARM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80-N5423-1 MDM8215-MDM9215-MDM9615 DEVICE SPECIFICATION (ADVANCE INFORMATION), Qualcomm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80-N5423-5 MDM8215 AND MDM9X15(M) CHIPSET DESIGN GUIDELINES, Qualcomm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80-N5424-11 APPLICATION NOTE_ LCD ON EBI2 BUS (MDM9X15</a:t>
            </a:r>
            <a:r>
              <a:rPr lang="en-US" altLang="zh-CN" dirty="0" smtClean="0"/>
              <a:t>), Qualcomm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M8916AAAAANLYD source code, Qualcomm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M9615ACETWMLZD2035 source code, Qualcomm 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1407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参考文档</a:t>
            </a:r>
            <a:r>
              <a:rPr lang="en-US" altLang="zh-CN" dirty="0" smtClean="0"/>
              <a:t>(cont.)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8"/>
            </a:pPr>
            <a:r>
              <a:rPr lang="en-US" altLang="zh-CN" dirty="0" smtClean="0"/>
              <a:t>80-NM449-1_A_Android_User_Experience_Performance_Overview_Mem_Analysis, </a:t>
            </a:r>
            <a:r>
              <a:rPr lang="en-US" altLang="zh-CN" dirty="0"/>
              <a:t>Qualcomm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 startAt="8"/>
            </a:pPr>
            <a:r>
              <a:rPr lang="en-US" altLang="zh-CN" dirty="0" smtClean="0"/>
              <a:t>80-NL239-15_C_MSM8916_LA_Display_Overview, </a:t>
            </a:r>
            <a:r>
              <a:rPr lang="en-US" altLang="zh-CN" dirty="0"/>
              <a:t>Qualcomm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 startAt="8"/>
            </a:pPr>
            <a:r>
              <a:rPr lang="en-US" altLang="zh-CN" dirty="0" smtClean="0"/>
              <a:t>SP80-NK023-4_A_MSM8926_LA_SUM, Qualcomm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altLang="zh-CN" dirty="0" smtClean="0"/>
              <a:t>SP80-N6973-4_C_MDM9x15_LE_SW_User_Manual</a:t>
            </a:r>
            <a:r>
              <a:rPr lang="en-US" altLang="zh-CN" dirty="0"/>
              <a:t> , Qualcomm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0376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MDM9X15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AP CPU </a:t>
            </a:r>
            <a:r>
              <a:rPr lang="zh-CN" altLang="en-US" dirty="0" smtClean="0"/>
              <a:t>是</a:t>
            </a:r>
            <a:r>
              <a:rPr lang="en-US" altLang="zh-CN" dirty="0" smtClean="0"/>
              <a:t>ARM </a:t>
            </a:r>
            <a:r>
              <a:rPr lang="en-US" altLang="zh-CN" dirty="0" smtClean="0"/>
              <a:t>Cortex-A5 (</a:t>
            </a:r>
            <a:r>
              <a:rPr lang="en-US" altLang="zh-CN" dirty="0"/>
              <a:t>armv7a-vfp-neon)</a:t>
            </a:r>
            <a:r>
              <a:rPr lang="zh-CN" altLang="en-US" dirty="0" smtClean="0"/>
              <a:t>架构，主频可达</a:t>
            </a:r>
            <a:r>
              <a:rPr lang="en-US" altLang="zh-CN" dirty="0" smtClean="0"/>
              <a:t>550M</a:t>
            </a:r>
            <a:r>
              <a:rPr lang="zh-CN" altLang="en-US" dirty="0" smtClean="0"/>
              <a:t>，根据</a:t>
            </a:r>
            <a:r>
              <a:rPr lang="en-US" altLang="zh-CN" dirty="0" smtClean="0"/>
              <a:t>ARM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可以运行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Android4.x </a:t>
            </a:r>
            <a:r>
              <a:rPr lang="zh-CN" altLang="en-US" dirty="0" smtClean="0"/>
              <a:t>对内存的最低要求是</a:t>
            </a:r>
            <a:r>
              <a:rPr lang="en-US" altLang="zh-CN" dirty="0" smtClean="0"/>
              <a:t>512M</a:t>
            </a:r>
            <a:r>
              <a:rPr lang="zh-CN" altLang="en-US" dirty="0" smtClean="0"/>
              <a:t>，而</a:t>
            </a:r>
            <a:r>
              <a:rPr lang="en-US" altLang="zh-CN" dirty="0" smtClean="0"/>
              <a:t>MDM9X15</a:t>
            </a:r>
            <a:r>
              <a:rPr lang="zh-CN" altLang="en-US" dirty="0" smtClean="0"/>
              <a:t>默认的</a:t>
            </a:r>
            <a:r>
              <a:rPr lang="en-US" altLang="zh-CN" dirty="0" smtClean="0"/>
              <a:t>RAM</a:t>
            </a:r>
            <a:r>
              <a:rPr lang="zh-CN" altLang="en-US" dirty="0" smtClean="0"/>
              <a:t>配置是</a:t>
            </a:r>
            <a:r>
              <a:rPr lang="en-US" altLang="zh-CN" dirty="0" smtClean="0"/>
              <a:t>128M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MDM9X15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AP </a:t>
            </a:r>
            <a:r>
              <a:rPr lang="zh-CN" altLang="en-US" dirty="0" smtClean="0"/>
              <a:t>没有</a:t>
            </a:r>
            <a:r>
              <a:rPr lang="en-US" altLang="zh-CN" dirty="0" smtClean="0"/>
              <a:t>MIPI</a:t>
            </a:r>
            <a:r>
              <a:rPr lang="zh-CN" altLang="en-US" dirty="0" smtClean="0"/>
              <a:t>总线接</a:t>
            </a:r>
            <a:r>
              <a:rPr lang="en-US" altLang="zh-CN" dirty="0" smtClean="0"/>
              <a:t>LCD </a:t>
            </a:r>
            <a:r>
              <a:rPr lang="zh-CN" altLang="en-US" dirty="0" smtClean="0"/>
              <a:t>屏控制器，</a:t>
            </a:r>
            <a:r>
              <a:rPr lang="en-US" altLang="zh-CN" dirty="0" smtClean="0"/>
              <a:t>LCD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NAND FLASH</a:t>
            </a:r>
            <a:r>
              <a:rPr lang="zh-CN" altLang="en-US" dirty="0" smtClean="0"/>
              <a:t>接在</a:t>
            </a:r>
            <a:r>
              <a:rPr lang="en-US" altLang="zh-CN" dirty="0" smtClean="0"/>
              <a:t>EBI2</a:t>
            </a:r>
            <a:r>
              <a:rPr lang="zh-CN" altLang="en-US" dirty="0" smtClean="0"/>
              <a:t>总线上，为了减少对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的影响</a:t>
            </a:r>
            <a:r>
              <a:rPr lang="en-US" altLang="zh-CN" dirty="0" smtClean="0"/>
              <a:t>,</a:t>
            </a:r>
            <a:r>
              <a:rPr lang="zh-CN" altLang="en-US" dirty="0" smtClean="0"/>
              <a:t>屏的分辨率</a:t>
            </a:r>
            <a:r>
              <a:rPr lang="en-US" altLang="zh-CN" dirty="0" smtClean="0"/>
              <a:t>QVGA</a:t>
            </a:r>
            <a:r>
              <a:rPr lang="zh-CN" altLang="en-US" dirty="0" smtClean="0"/>
              <a:t>或</a:t>
            </a:r>
            <a:r>
              <a:rPr lang="en-US" altLang="zh-CN" dirty="0" smtClean="0"/>
              <a:t>VGA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6880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MDM9X15</a:t>
            </a:r>
            <a:r>
              <a:rPr lang="zh-CN" altLang="en-US" dirty="0" smtClean="0"/>
              <a:t>软件框架分析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MDM9X15 AP(Cortex-A5)</a:t>
            </a:r>
            <a:r>
              <a:rPr lang="zh-CN" altLang="en-US" dirty="0" smtClean="0"/>
              <a:t>代码是</a:t>
            </a:r>
            <a:r>
              <a:rPr lang="en-US" altLang="zh-CN" dirty="0" smtClean="0"/>
              <a:t>OE (</a:t>
            </a:r>
            <a:r>
              <a:rPr lang="en-US" altLang="zh-CN" dirty="0" err="1" smtClean="0"/>
              <a:t>Yocto</a:t>
            </a:r>
            <a:r>
              <a:rPr lang="en-US" altLang="zh-CN" dirty="0" smtClean="0"/>
              <a:t> ) </a:t>
            </a:r>
            <a:r>
              <a:rPr lang="zh-CN" altLang="en-US" dirty="0" smtClean="0"/>
              <a:t>与</a:t>
            </a:r>
            <a:r>
              <a:rPr lang="en-US" altLang="zh-CN" dirty="0" smtClean="0"/>
              <a:t> Android</a:t>
            </a:r>
            <a:r>
              <a:rPr lang="zh-CN" altLang="en-US" dirty="0" smtClean="0"/>
              <a:t>的混杂，所用了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系统的组件。</a:t>
            </a:r>
            <a:endParaRPr lang="en-US" altLang="zh-CN" dirty="0" smtClean="0"/>
          </a:p>
          <a:p>
            <a:r>
              <a:rPr lang="en-US" altLang="zh-CN" dirty="0" smtClean="0"/>
              <a:t>Qualcomm LK </a:t>
            </a:r>
            <a:r>
              <a:rPr lang="en-US" altLang="zh-CN" dirty="0" err="1" smtClean="0"/>
              <a:t>bootloader</a:t>
            </a:r>
            <a:r>
              <a:rPr lang="zh-CN" altLang="en-US" dirty="0" smtClean="0"/>
              <a:t>，支持</a:t>
            </a:r>
            <a:r>
              <a:rPr lang="en-US" altLang="zh-CN" dirty="0" err="1" smtClean="0"/>
              <a:t>fastboot</a:t>
            </a:r>
            <a:endParaRPr lang="en-US" altLang="zh-CN" dirty="0" smtClean="0"/>
          </a:p>
          <a:p>
            <a:r>
              <a:rPr lang="en-US" altLang="zh-CN" dirty="0" smtClean="0"/>
              <a:t>USB adb</a:t>
            </a:r>
          </a:p>
          <a:p>
            <a:r>
              <a:rPr lang="en-US" altLang="zh-CN" dirty="0" smtClean="0"/>
              <a:t>Recovery</a:t>
            </a:r>
          </a:p>
          <a:p>
            <a:r>
              <a:rPr lang="en-US" altLang="zh-CN" dirty="0" smtClean="0"/>
              <a:t>Android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内核</a:t>
            </a:r>
            <a:endParaRPr lang="en-US" altLang="zh-CN" dirty="0" smtClean="0"/>
          </a:p>
          <a:p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MDM9X15 AP </a:t>
            </a:r>
            <a:r>
              <a:rPr lang="zh-CN" altLang="en-US" dirty="0" smtClean="0"/>
              <a:t>应用部分的代码对应于</a:t>
            </a:r>
            <a:r>
              <a:rPr lang="en-US" altLang="zh-CN" dirty="0" smtClean="0"/>
              <a:t>MSM 8916</a:t>
            </a:r>
            <a:r>
              <a:rPr lang="zh-CN" altLang="en-US" dirty="0" smtClean="0"/>
              <a:t>的以下目录：</a:t>
            </a:r>
            <a:endParaRPr lang="en-US" altLang="zh-CN" dirty="0" smtClean="0"/>
          </a:p>
          <a:p>
            <a:r>
              <a:rPr lang="en-US" altLang="zh-CN" dirty="0" smtClean="0"/>
              <a:t>vendor\</a:t>
            </a:r>
            <a:r>
              <a:rPr lang="en-US" altLang="zh-CN" dirty="0" err="1" smtClean="0"/>
              <a:t>qcom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opensource</a:t>
            </a:r>
            <a:endParaRPr lang="en-US" altLang="zh-CN" dirty="0" smtClean="0"/>
          </a:p>
          <a:p>
            <a:r>
              <a:rPr lang="en-US" altLang="zh-CN" dirty="0" smtClean="0"/>
              <a:t>vendor\</a:t>
            </a:r>
            <a:r>
              <a:rPr lang="en-US" altLang="zh-CN" dirty="0" err="1" smtClean="0"/>
              <a:t>qcom</a:t>
            </a:r>
            <a:r>
              <a:rPr lang="en-US" altLang="zh-CN" dirty="0" smtClean="0"/>
              <a:t>\proprietary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6936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MDM9X15</a:t>
            </a:r>
            <a:r>
              <a:rPr lang="zh-CN" altLang="en-US" dirty="0" smtClean="0"/>
              <a:t>软件框架与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的差异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0640174"/>
              </p:ext>
            </p:extLst>
          </p:nvPr>
        </p:nvGraphicFramePr>
        <p:xfrm>
          <a:off x="539552" y="1196753"/>
          <a:ext cx="8219158" cy="4543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4915"/>
                <a:gridCol w="2713198"/>
                <a:gridCol w="3061045"/>
              </a:tblGrid>
              <a:tr h="57606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ITEM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OE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MDM9X15)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Android(MSM8916)</a:t>
                      </a:r>
                      <a:endParaRPr lang="zh-CN" altLang="en-US" dirty="0"/>
                    </a:p>
                  </a:txBody>
                  <a:tcPr/>
                </a:tc>
              </a:tr>
              <a:tr h="569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 Runtime</a:t>
                      </a:r>
                      <a:r>
                        <a:rPr lang="en-US" altLang="zh-CN" baseline="0" dirty="0" smtClean="0"/>
                        <a:t> Library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EGLIBC 2.13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Bionic</a:t>
                      </a:r>
                      <a:endParaRPr lang="zh-CN" altLang="en-US" dirty="0"/>
                    </a:p>
                  </a:txBody>
                  <a:tcPr/>
                </a:tc>
              </a:tr>
              <a:tr h="65513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Cross Compile </a:t>
                      </a:r>
                      <a:r>
                        <a:rPr lang="en-US" altLang="zh-CN" dirty="0" err="1" smtClean="0"/>
                        <a:t>Toolchain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Bitbake</a:t>
                      </a:r>
                      <a:r>
                        <a:rPr lang="en-US" altLang="zh-CN" dirty="0" smtClean="0"/>
                        <a:t>,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GCC 4.6/4.7(arm-</a:t>
                      </a:r>
                      <a:r>
                        <a:rPr lang="en-US" altLang="zh-CN" dirty="0" err="1" smtClean="0"/>
                        <a:t>linux</a:t>
                      </a:r>
                      <a:r>
                        <a:rPr lang="en-US" altLang="zh-CN" dirty="0" smtClean="0"/>
                        <a:t>-</a:t>
                      </a:r>
                      <a:r>
                        <a:rPr lang="en-US" altLang="zh-CN" dirty="0" err="1" smtClean="0"/>
                        <a:t>androideabi</a:t>
                      </a:r>
                      <a:r>
                        <a:rPr lang="en-US" altLang="zh-CN" dirty="0" smtClean="0"/>
                        <a:t>), make </a:t>
                      </a:r>
                      <a:endParaRPr lang="zh-CN" altLang="en-US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shell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Busybox</a:t>
                      </a:r>
                      <a:r>
                        <a:rPr lang="en-US" altLang="zh-CN" dirty="0" smtClean="0"/>
                        <a:t> 1.18.5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Android toolbox</a:t>
                      </a:r>
                      <a:endParaRPr lang="zh-CN" altLang="en-US" dirty="0"/>
                    </a:p>
                  </a:txBody>
                  <a:tcPr/>
                </a:tc>
              </a:tr>
              <a:tr h="42498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IPC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DBUS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Binder, DBUS</a:t>
                      </a:r>
                      <a:endParaRPr lang="zh-CN" altLang="en-US" dirty="0"/>
                    </a:p>
                  </a:txBody>
                  <a:tcPr/>
                </a:tc>
              </a:tr>
              <a:tr h="655135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SysVinit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2.88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ndroid 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943167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framebuffer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GDK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Surface Flinger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6219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移植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的思路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在</a:t>
            </a:r>
            <a:r>
              <a:rPr lang="en-US" altLang="zh-CN" dirty="0" smtClean="0"/>
              <a:t>Qualcomm Android</a:t>
            </a:r>
            <a:r>
              <a:rPr lang="zh-CN" altLang="en-US" dirty="0" smtClean="0"/>
              <a:t>平台上移植</a:t>
            </a:r>
            <a:r>
              <a:rPr lang="en-US" altLang="zh-CN" dirty="0" smtClean="0"/>
              <a:t>MDM9X15</a:t>
            </a:r>
            <a:r>
              <a:rPr lang="zh-CN" altLang="en-US" dirty="0" smtClean="0"/>
              <a:t>代码是比较方便的。而不是在</a:t>
            </a:r>
            <a:r>
              <a:rPr lang="en-US" altLang="zh-CN" dirty="0" err="1" smtClean="0"/>
              <a:t>Yocto</a:t>
            </a:r>
            <a:r>
              <a:rPr lang="zh-CN" altLang="en-US" dirty="0" smtClean="0"/>
              <a:t>移植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软件。主要的原因有：</a:t>
            </a:r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en-US" altLang="zh-CN" dirty="0" smtClean="0"/>
              <a:t>MDM9X15</a:t>
            </a:r>
            <a:r>
              <a:rPr lang="zh-CN" altLang="en-US" dirty="0" smtClean="0"/>
              <a:t>软件框架分析。</a:t>
            </a:r>
            <a:endParaRPr lang="en-US" altLang="zh-CN" dirty="0" smtClean="0"/>
          </a:p>
          <a:p>
            <a:r>
              <a:rPr lang="zh-CN" altLang="en-US" dirty="0" smtClean="0"/>
              <a:t>因为在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上移植，有先例和经验。而</a:t>
            </a:r>
            <a:r>
              <a:rPr lang="en-US" altLang="zh-CN" dirty="0" err="1" smtClean="0"/>
              <a:t>Yocto</a:t>
            </a:r>
            <a:r>
              <a:rPr lang="zh-CN" altLang="en-US" dirty="0" smtClean="0"/>
              <a:t>没有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的软件包。</a:t>
            </a:r>
            <a:endParaRPr lang="en-US" altLang="zh-CN" dirty="0" smtClean="0"/>
          </a:p>
          <a:p>
            <a:r>
              <a:rPr lang="zh-CN" altLang="en-US" dirty="0" smtClean="0"/>
              <a:t>因为</a:t>
            </a:r>
            <a:r>
              <a:rPr lang="en-US" altLang="zh-CN" dirty="0" err="1" smtClean="0"/>
              <a:t>Yocto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的交叉工具链是自构建（</a:t>
            </a:r>
            <a:r>
              <a:rPr lang="en-US" altLang="zh-CN" dirty="0" smtClean="0"/>
              <a:t>bootstrap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编译效率不高，适合发布软件，而不是开发软件。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1449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83381" y="274638"/>
            <a:ext cx="8793931" cy="490066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Android System Architecture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74" y="889208"/>
            <a:ext cx="8149590" cy="5852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6680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Android System Architecture(cont.)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4186808" cy="4525963"/>
          </a:xfrm>
          <a:ln w="31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静态来看，</a:t>
            </a:r>
            <a:r>
              <a:rPr lang="en-US" altLang="zh-CN" sz="2400" dirty="0" smtClean="0"/>
              <a:t>Android</a:t>
            </a:r>
            <a:r>
              <a:rPr lang="zh-CN" altLang="en-US" sz="2400" dirty="0" smtClean="0"/>
              <a:t>可以分为</a:t>
            </a:r>
            <a:endParaRPr lang="en-US" altLang="zh-CN" sz="2400" dirty="0" smtClean="0"/>
          </a:p>
          <a:p>
            <a:r>
              <a:rPr lang="en-US" altLang="zh-CN" sz="2400" dirty="0" smtClean="0"/>
              <a:t>APPLICATIONS</a:t>
            </a:r>
          </a:p>
          <a:p>
            <a:r>
              <a:rPr lang="en-US" altLang="zh-CN" sz="2400" dirty="0" smtClean="0"/>
              <a:t>APPLICATION FRAMEWORK</a:t>
            </a:r>
          </a:p>
          <a:p>
            <a:r>
              <a:rPr lang="en-US" altLang="zh-CN" sz="2400" dirty="0" smtClean="0"/>
              <a:t>LIBRARIES</a:t>
            </a:r>
          </a:p>
          <a:p>
            <a:r>
              <a:rPr lang="en-US" altLang="zh-CN" sz="2400" dirty="0" smtClean="0"/>
              <a:t>LINUX KERNEL</a:t>
            </a:r>
          </a:p>
          <a:p>
            <a:pPr marL="0" indent="0">
              <a:buNone/>
            </a:pPr>
            <a:r>
              <a:rPr lang="zh-CN" altLang="en-US" sz="2400" dirty="0" smtClean="0"/>
              <a:t>其中，</a:t>
            </a:r>
            <a:r>
              <a:rPr lang="en-US" altLang="zh-CN" sz="2400" dirty="0" smtClean="0"/>
              <a:t>LIBRARIES </a:t>
            </a:r>
            <a:r>
              <a:rPr lang="zh-CN" altLang="en-US" sz="2400" dirty="0" smtClean="0"/>
              <a:t>包括</a:t>
            </a:r>
            <a:r>
              <a:rPr lang="en-US" altLang="zh-CN" sz="2400" dirty="0" smtClean="0"/>
              <a:t>HAL, Bionic (C Runtime library), Dalvik VM, etc.</a:t>
            </a:r>
          </a:p>
          <a:p>
            <a:pPr marL="0" indent="0">
              <a:buNone/>
            </a:pPr>
            <a:r>
              <a:rPr lang="zh-CN" altLang="en-US" sz="2400" dirty="0" smtClean="0"/>
              <a:t>而</a:t>
            </a:r>
            <a:r>
              <a:rPr lang="en-US" altLang="zh-CN" sz="2400" dirty="0" smtClean="0"/>
              <a:t>native app </a:t>
            </a:r>
            <a:r>
              <a:rPr lang="zh-CN" altLang="en-US" sz="2400" dirty="0" smtClean="0"/>
              <a:t>不包括</a:t>
            </a:r>
            <a:r>
              <a:rPr lang="en-US" altLang="zh-CN" sz="2400" dirty="0" smtClean="0"/>
              <a:t>application framework.</a:t>
            </a:r>
            <a:endParaRPr lang="zh-CN" altLang="en-US" sz="24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44008" y="1628800"/>
            <a:ext cx="4176464" cy="4525963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sz="2400" dirty="0" smtClean="0"/>
              <a:t>动态来看，</a:t>
            </a:r>
            <a:r>
              <a:rPr lang="en-US" altLang="zh-CN" sz="2400" dirty="0" smtClean="0"/>
              <a:t>Android</a:t>
            </a:r>
            <a:r>
              <a:rPr lang="zh-CN" altLang="en-US" sz="2400" dirty="0" smtClean="0"/>
              <a:t>系统：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内核进程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普通的</a:t>
            </a:r>
            <a:r>
              <a:rPr lang="en-US" altLang="zh-CN" sz="2400" dirty="0" smtClean="0"/>
              <a:t>Linux</a:t>
            </a:r>
            <a:r>
              <a:rPr lang="zh-CN" altLang="en-US" sz="2400" dirty="0" smtClean="0"/>
              <a:t>进程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/>
              <a:t>Android </a:t>
            </a:r>
            <a:r>
              <a:rPr lang="zh-CN" altLang="en-US" sz="2400" dirty="0" smtClean="0"/>
              <a:t>进程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类进程都是用户进程，都是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号进程</a:t>
            </a:r>
            <a:r>
              <a:rPr lang="en-US" altLang="zh-CN" sz="2400" dirty="0" err="1" smtClean="0"/>
              <a:t>init</a:t>
            </a:r>
            <a:r>
              <a:rPr lang="zh-CN" altLang="en-US" sz="2400" dirty="0" smtClean="0"/>
              <a:t>的子进程。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类进程一般是守护进程，不涉及用户交互，比如</a:t>
            </a:r>
            <a:r>
              <a:rPr lang="en-US" altLang="zh-CN" sz="2400" dirty="0" err="1" smtClean="0"/>
              <a:t>rild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netd</a:t>
            </a:r>
            <a:r>
              <a:rPr lang="en-US" altLang="zh-CN" sz="2400" dirty="0" smtClean="0"/>
              <a:t>,</a:t>
            </a:r>
            <a:r>
              <a:rPr lang="zh-CN" altLang="zh-CN" sz="2400" dirty="0" smtClean="0"/>
              <a:t> </a:t>
            </a:r>
            <a:r>
              <a:rPr lang="en-US" altLang="zh-CN" sz="2400" dirty="0" err="1" smtClean="0"/>
              <a:t>adbd</a:t>
            </a:r>
            <a:r>
              <a:rPr lang="en-US" altLang="zh-CN" sz="2400" dirty="0" smtClean="0"/>
              <a:t> , </a:t>
            </a:r>
            <a:r>
              <a:rPr lang="zh-CN" altLang="zh-CN" sz="2400" dirty="0" smtClean="0"/>
              <a:t> </a:t>
            </a:r>
            <a:r>
              <a:rPr lang="en-US" altLang="zh-CN" sz="2400" dirty="0" err="1" smtClean="0"/>
              <a:t>installd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debuggerd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err="1" smtClean="0"/>
              <a:t>Servicemanager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Android </a:t>
            </a:r>
            <a:r>
              <a:rPr lang="zh-CN" altLang="en-US" sz="2400" dirty="0" smtClean="0"/>
              <a:t>系统</a:t>
            </a:r>
            <a:r>
              <a:rPr lang="zh-CN" altLang="zh-CN" sz="2400" dirty="0" smtClean="0"/>
              <a:t>的总管家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Zygote</a:t>
            </a:r>
            <a:r>
              <a:rPr lang="zh-CN" altLang="en-US" sz="2400" dirty="0" smtClean="0"/>
              <a:t>是第一个</a:t>
            </a:r>
            <a:r>
              <a:rPr lang="en-US" altLang="zh-CN" sz="2400" dirty="0" smtClean="0"/>
              <a:t>Android</a:t>
            </a:r>
            <a:r>
              <a:rPr lang="zh-CN" altLang="en-US" sz="2400" dirty="0" smtClean="0"/>
              <a:t>进程，</a:t>
            </a:r>
            <a:r>
              <a:rPr lang="en-US" altLang="zh-CN" sz="2400" dirty="0" smtClean="0"/>
              <a:t>Android</a:t>
            </a:r>
            <a:r>
              <a:rPr lang="zh-CN" altLang="en-US" sz="2400" dirty="0" smtClean="0"/>
              <a:t>应用都是</a:t>
            </a:r>
            <a:r>
              <a:rPr lang="en-US" altLang="zh-CN" sz="2400" dirty="0" smtClean="0"/>
              <a:t>Zygote</a:t>
            </a:r>
            <a:r>
              <a:rPr lang="zh-CN" altLang="en-US" sz="2400" dirty="0" smtClean="0"/>
              <a:t>的子进程。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93954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主要的工作：编译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 smtClean="0"/>
              <a:t>编译环境搭建</a:t>
            </a:r>
            <a:endParaRPr lang="en-US" altLang="zh-CN" b="1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 smtClean="0"/>
              <a:t>工作站，谷歌安卓论坛推荐如下： </a:t>
            </a:r>
          </a:p>
          <a:p>
            <a:r>
              <a:rPr lang="zh-CN" altLang="en-US" sz="2400" dirty="0" smtClean="0"/>
              <a:t>推荐最低</a:t>
            </a:r>
            <a:r>
              <a:rPr lang="en-US" altLang="zh-CN" sz="2400" dirty="0" smtClean="0"/>
              <a:t>16GB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RAM </a:t>
            </a:r>
          </a:p>
          <a:p>
            <a:r>
              <a:rPr lang="zh-CN" altLang="en-US" sz="2400" dirty="0" smtClean="0"/>
              <a:t>高于或等同于</a:t>
            </a:r>
            <a:r>
              <a:rPr lang="en-US" altLang="zh-CN" sz="2400" dirty="0" smtClean="0"/>
              <a:t>Quad Core CPU </a:t>
            </a:r>
            <a:r>
              <a:rPr lang="zh-CN" altLang="en-US" sz="2400" dirty="0" smtClean="0"/>
              <a:t>（例如：</a:t>
            </a:r>
            <a:r>
              <a:rPr lang="en-US" altLang="zh-CN" sz="2400" dirty="0" smtClean="0"/>
              <a:t>Intel i7-2600 @3.4 </a:t>
            </a:r>
            <a:r>
              <a:rPr lang="en-US" altLang="zh-CN" sz="2400" dirty="0" err="1" smtClean="0"/>
              <a:t>Ghz</a:t>
            </a:r>
            <a:r>
              <a:rPr lang="zh-CN" altLang="en-US" sz="2400" dirty="0" smtClean="0"/>
              <a:t>） </a:t>
            </a:r>
          </a:p>
          <a:p>
            <a:r>
              <a:rPr lang="en-US" altLang="zh-CN" sz="2400" dirty="0" smtClean="0"/>
              <a:t>1TB</a:t>
            </a:r>
            <a:r>
              <a:rPr lang="zh-CN" altLang="en-US" sz="2400" dirty="0" smtClean="0"/>
              <a:t>硬盘驱动器（首选</a:t>
            </a:r>
            <a:r>
              <a:rPr lang="en-US" altLang="zh-CN" sz="2400" dirty="0" smtClean="0"/>
              <a:t>SSD</a:t>
            </a:r>
            <a:r>
              <a:rPr lang="zh-CN" altLang="en-US" sz="2400" dirty="0" smtClean="0"/>
              <a:t>加速器） </a:t>
            </a:r>
            <a:endParaRPr lang="en-US" altLang="zh-CN" sz="2400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altLang="zh-CN" sz="2400" dirty="0"/>
              <a:t>Ubuntu 10.04 LTS </a:t>
            </a:r>
            <a:r>
              <a:rPr lang="en-US" altLang="zh-CN" sz="2400" dirty="0" smtClean="0"/>
              <a:t>(AMD64)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altLang="zh-CN" sz="2400" dirty="0" smtClean="0"/>
              <a:t>JDK 6 </a:t>
            </a:r>
            <a:r>
              <a:rPr lang="en-US" altLang="zh-CN" sz="2400" dirty="0"/>
              <a:t>for Linux x64 	</a:t>
            </a:r>
            <a:endParaRPr lang="en-US" altLang="zh-CN" sz="2400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altLang="zh-CN" sz="2400" dirty="0"/>
              <a:t>Hexagon™ </a:t>
            </a:r>
            <a:r>
              <a:rPr lang="en-US" altLang="zh-CN" sz="2400" dirty="0" err="1"/>
              <a:t>toolchain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(</a:t>
            </a:r>
            <a:r>
              <a:rPr lang="en-US" altLang="zh-CN" sz="2400" dirty="0"/>
              <a:t>3.0.10 </a:t>
            </a:r>
            <a:r>
              <a:rPr lang="en-US" altLang="zh-CN" sz="2400" dirty="0" smtClean="0"/>
              <a:t>)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altLang="zh-CN" sz="2400" dirty="0"/>
              <a:t>ARM® RVDS (RVCT) 4.1 Build </a:t>
            </a:r>
            <a:r>
              <a:rPr lang="en-US" altLang="zh-CN" sz="2400" dirty="0" smtClean="0"/>
              <a:t>713</a:t>
            </a:r>
            <a:endParaRPr lang="en-US" altLang="zh-CN" sz="2400" dirty="0"/>
          </a:p>
          <a:p>
            <a:pPr marL="514350" indent="-514350">
              <a:buFont typeface="+mj-lt"/>
              <a:buAutoNum type="arabicPeriod" startAt="2"/>
            </a:pPr>
            <a:endParaRPr lang="en-US" altLang="zh-CN" dirty="0"/>
          </a:p>
          <a:p>
            <a:pPr marL="514350" indent="-514350">
              <a:buFont typeface="+mj-lt"/>
              <a:buAutoNum type="arabicPeriod" startAt="2"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2154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主要的工作：编译（</a:t>
            </a:r>
            <a:r>
              <a:rPr lang="en-US" altLang="zh-CN" dirty="0" smtClean="0"/>
              <a:t>cont.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 smtClean="0"/>
              <a:t>添加</a:t>
            </a:r>
            <a:r>
              <a:rPr lang="en-US" altLang="zh-CN" b="1" dirty="0" smtClean="0"/>
              <a:t>Android</a:t>
            </a:r>
            <a:r>
              <a:rPr lang="zh-CN" altLang="en-US" b="1" dirty="0" smtClean="0"/>
              <a:t>工程</a:t>
            </a:r>
            <a:endParaRPr lang="en-US" altLang="zh-CN" b="1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 smtClean="0"/>
              <a:t>工作站，谷歌安卓论坛推荐如下： 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altLang="zh-CN" sz="2400" dirty="0" smtClean="0"/>
              <a:t>Ubuntu 10.04 LTS (AMD64)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altLang="zh-CN" sz="2400" dirty="0" smtClean="0"/>
              <a:t>JDK 6 for Linux x64 	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altLang="zh-CN" sz="2400" dirty="0" smtClean="0"/>
              <a:t>Hexagon™ </a:t>
            </a:r>
            <a:r>
              <a:rPr lang="en-US" altLang="zh-CN" sz="2400" dirty="0" err="1" smtClean="0"/>
              <a:t>toolchain</a:t>
            </a:r>
            <a:r>
              <a:rPr lang="en-US" altLang="zh-CN" sz="2400" dirty="0" smtClean="0"/>
              <a:t> (3.0.10 )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altLang="zh-CN" sz="2400" dirty="0" smtClean="0"/>
              <a:t>ARM® RVDS (RVCT) 4.1 Build 713</a:t>
            </a:r>
            <a:endParaRPr lang="en-US" altLang="zh-CN" sz="2400" dirty="0"/>
          </a:p>
          <a:p>
            <a:pPr marL="514350" indent="-514350">
              <a:buFont typeface="+mj-lt"/>
              <a:buAutoNum type="arabicPeriod" startAt="2"/>
            </a:pPr>
            <a:endParaRPr lang="en-US" altLang="zh-CN" dirty="0"/>
          </a:p>
          <a:p>
            <a:pPr marL="514350" indent="-514350">
              <a:buFont typeface="+mj-lt"/>
              <a:buAutoNum type="arabicPeriod" startAt="2"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1636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</TotalTime>
  <Words>115</Words>
  <Application>Microsoft Office PowerPoint</Application>
  <PresentationFormat>全屏显示(4:3)</PresentationFormat>
  <Paragraphs>114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MDM9X15 移植Android分析</vt:lpstr>
      <vt:lpstr>系统概述</vt:lpstr>
      <vt:lpstr>MDM9X15软件框架分析</vt:lpstr>
      <vt:lpstr>MDM9X15软件框架与Android的差异</vt:lpstr>
      <vt:lpstr>移植Android的思路</vt:lpstr>
      <vt:lpstr>Android System Architecture</vt:lpstr>
      <vt:lpstr>Android System Architecture(cont.)</vt:lpstr>
      <vt:lpstr>主要的工作：编译</vt:lpstr>
      <vt:lpstr>主要的工作：编译（cont.）</vt:lpstr>
      <vt:lpstr>主要的工作:系统的裁剪</vt:lpstr>
      <vt:lpstr>主要的工作:HAL</vt:lpstr>
      <vt:lpstr>主要的工作: BSP</vt:lpstr>
      <vt:lpstr>主要的工作: Applications</vt:lpstr>
      <vt:lpstr>主要的工作: Debug &amp; Upgrade</vt:lpstr>
      <vt:lpstr>工作量估算</vt:lpstr>
      <vt:lpstr>PowerPoint 演示文稿</vt:lpstr>
      <vt:lpstr>参考文档</vt:lpstr>
      <vt:lpstr>参考文档(cont.)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MDM9X15 移植Android分析</dc:title>
  <cp:lastModifiedBy>Xu Shenlong(CMD-SZ-TCT)</cp:lastModifiedBy>
  <cp:revision>163</cp:revision>
  <dcterms:modified xsi:type="dcterms:W3CDTF">2014-11-26T10:07:06Z</dcterms:modified>
</cp:coreProperties>
</file>