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handoutMasterIdLst>
    <p:handoutMasterId r:id="rId9"/>
  </p:handoutMasterIdLst>
  <p:sldIdLst>
    <p:sldId id="1274" r:id="rId2"/>
    <p:sldId id="1353" r:id="rId3"/>
    <p:sldId id="1354" r:id="rId4"/>
    <p:sldId id="1355" r:id="rId5"/>
    <p:sldId id="1356" r:id="rId6"/>
    <p:sldId id="1048" r:id="rId7"/>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19F"/>
    <a:srgbClr val="0AB0C2"/>
    <a:srgbClr val="498379"/>
    <a:srgbClr val="1F9FAD"/>
    <a:srgbClr val="001260"/>
    <a:srgbClr val="7F7F7F"/>
    <a:srgbClr val="006AAC"/>
    <a:srgbClr val="A6CD4F"/>
    <a:srgbClr val="26C7ED"/>
    <a:srgbClr val="F287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89" autoAdjust="0"/>
    <p:restoredTop sz="66403" autoAdjust="0"/>
  </p:normalViewPr>
  <p:slideViewPr>
    <p:cSldViewPr snapToObjects="1">
      <p:cViewPr>
        <p:scale>
          <a:sx n="90" d="100"/>
          <a:sy n="90" d="100"/>
        </p:scale>
        <p:origin x="-662" y="-96"/>
      </p:cViewPr>
      <p:guideLst>
        <p:guide orient="horz" pos="1716"/>
        <p:guide orient="horz" pos="3179"/>
        <p:guide orient="horz" pos="2946"/>
        <p:guide orient="horz" pos="2788"/>
        <p:guide pos="299"/>
        <p:guide pos="5646"/>
        <p:guide pos="4637"/>
        <p:guide pos="4902"/>
        <p:guide pos="188"/>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A447BB-D80D-48C7-9A85-3908DA9FCAB7}" type="doc">
      <dgm:prSet loTypeId="urn:microsoft.com/office/officeart/2008/layout/VerticalCurvedList" loCatId="list" qsTypeId="urn:microsoft.com/office/officeart/2005/8/quickstyle/simple1" qsCatId="simple" csTypeId="urn:microsoft.com/office/officeart/2005/8/colors/accent2_5" csCatId="accent2" phldr="1"/>
      <dgm:spPr/>
      <dgm:t>
        <a:bodyPr/>
        <a:lstStyle/>
        <a:p>
          <a:endParaRPr lang="zh-CN" altLang="en-US"/>
        </a:p>
      </dgm:t>
    </dgm:pt>
    <dgm:pt modelId="{78C4952E-BAC2-452C-A762-3672F5D29FB7}">
      <dgm:prSet phldrT="[文本]" custT="1"/>
      <dgm:spPr>
        <a:solidFill>
          <a:schemeClr val="bg1">
            <a:lumMod val="65000"/>
          </a:schemeClr>
        </a:solidFill>
      </dgm:spPr>
      <dgm:t>
        <a:bodyPr/>
        <a:lstStyle/>
        <a:p>
          <a:r>
            <a:rPr lang="en-US" altLang="zh-CN" sz="1800" b="1" dirty="0" smtClean="0"/>
            <a:t>Overview</a:t>
          </a:r>
          <a:endParaRPr lang="zh-CN" altLang="en-US" sz="1800" b="1" dirty="0"/>
        </a:p>
      </dgm:t>
    </dgm:pt>
    <dgm:pt modelId="{DC8E2864-E902-40E2-9E90-DBF7714D9FEF}" type="parTrans" cxnId="{6C606FC2-B4A8-46B4-B779-8A7A4CFD7804}">
      <dgm:prSet/>
      <dgm:spPr/>
      <dgm:t>
        <a:bodyPr/>
        <a:lstStyle/>
        <a:p>
          <a:endParaRPr lang="zh-CN" altLang="en-US" sz="1800" b="1">
            <a:solidFill>
              <a:schemeClr val="tx1"/>
            </a:solidFill>
          </a:endParaRPr>
        </a:p>
      </dgm:t>
    </dgm:pt>
    <dgm:pt modelId="{E3ED9C07-D282-42E6-AAE1-F88107A763A3}" type="sibTrans" cxnId="{6C606FC2-B4A8-46B4-B779-8A7A4CFD7804}">
      <dgm:prSet/>
      <dgm:spPr/>
      <dgm:t>
        <a:bodyPr/>
        <a:lstStyle/>
        <a:p>
          <a:endParaRPr lang="zh-CN" altLang="en-US" sz="1800" b="1">
            <a:solidFill>
              <a:schemeClr val="tx1"/>
            </a:solidFill>
          </a:endParaRPr>
        </a:p>
      </dgm:t>
    </dgm:pt>
    <dgm:pt modelId="{14C5E6B2-61CE-4EBC-A5BE-2F8FC2961230}">
      <dgm:prSet phldrT="[文本]" custT="1"/>
      <dgm:spPr>
        <a:solidFill>
          <a:schemeClr val="bg1">
            <a:lumMod val="65000"/>
          </a:schemeClr>
        </a:solidFill>
      </dgm:spPr>
      <dgm:t>
        <a:bodyPr/>
        <a:lstStyle/>
        <a:p>
          <a:r>
            <a:rPr lang="en-US" altLang="zh-CN" sz="1800" dirty="0" smtClean="0"/>
            <a:t>How to Use </a:t>
          </a:r>
          <a:r>
            <a:rPr lang="en-US" altLang="zh-CN" sz="1800" dirty="0" err="1" smtClean="0"/>
            <a:t>LifeConnect</a:t>
          </a:r>
          <a:r>
            <a:rPr lang="en-US" altLang="zh-CN" sz="1800" dirty="0" smtClean="0"/>
            <a:t> PST</a:t>
          </a:r>
          <a:endParaRPr lang="zh-CN" altLang="en-US" sz="1800" b="1" dirty="0"/>
        </a:p>
      </dgm:t>
    </dgm:pt>
    <dgm:pt modelId="{664E85C9-EFF4-4839-B6E6-8AC24AC56ED2}" type="parTrans" cxnId="{003BF403-91C6-4D15-9902-3DF32C37AE3F}">
      <dgm:prSet/>
      <dgm:spPr/>
      <dgm:t>
        <a:bodyPr/>
        <a:lstStyle/>
        <a:p>
          <a:endParaRPr lang="zh-CN" altLang="en-US" sz="1800" b="1">
            <a:solidFill>
              <a:schemeClr val="tx1"/>
            </a:solidFill>
          </a:endParaRPr>
        </a:p>
      </dgm:t>
    </dgm:pt>
    <dgm:pt modelId="{F9A7D3EB-4D02-48DD-B110-1837C2F4961A}" type="sibTrans" cxnId="{003BF403-91C6-4D15-9902-3DF32C37AE3F}">
      <dgm:prSet/>
      <dgm:spPr/>
      <dgm:t>
        <a:bodyPr/>
        <a:lstStyle/>
        <a:p>
          <a:endParaRPr lang="zh-CN" altLang="en-US" sz="1800" b="1">
            <a:solidFill>
              <a:schemeClr val="tx1"/>
            </a:solidFill>
          </a:endParaRPr>
        </a:p>
      </dgm:t>
    </dgm:pt>
    <dgm:pt modelId="{A3DDEEFB-0369-4BA3-BD75-CA3214BC36B2}">
      <dgm:prSet phldrT="[文本]" custT="1"/>
      <dgm:spPr>
        <a:solidFill>
          <a:schemeClr val="bg1">
            <a:lumMod val="65000"/>
          </a:schemeClr>
        </a:solidFill>
      </dgm:spPr>
      <dgm:t>
        <a:bodyPr/>
        <a:lstStyle/>
        <a:p>
          <a:r>
            <a:rPr lang="en-US" altLang="zh-CN" sz="1800" b="1" dirty="0" smtClean="0"/>
            <a:t>Some Important Things</a:t>
          </a:r>
          <a:endParaRPr lang="zh-CN" altLang="en-US" sz="1800" b="1" dirty="0"/>
        </a:p>
      </dgm:t>
    </dgm:pt>
    <dgm:pt modelId="{C51DE9E6-1288-41F4-B15F-C40A7698F968}" type="parTrans" cxnId="{A324CCE2-A622-4FD0-9329-216D623BBA10}">
      <dgm:prSet/>
      <dgm:spPr/>
      <dgm:t>
        <a:bodyPr/>
        <a:lstStyle/>
        <a:p>
          <a:endParaRPr lang="zh-CN" altLang="en-US" sz="1800" b="1">
            <a:solidFill>
              <a:schemeClr val="tx1"/>
            </a:solidFill>
          </a:endParaRPr>
        </a:p>
      </dgm:t>
    </dgm:pt>
    <dgm:pt modelId="{E46A12EC-0413-413B-8FFA-9E965AC51482}" type="sibTrans" cxnId="{A324CCE2-A622-4FD0-9329-216D623BBA10}">
      <dgm:prSet/>
      <dgm:spPr/>
      <dgm:t>
        <a:bodyPr/>
        <a:lstStyle/>
        <a:p>
          <a:endParaRPr lang="zh-CN" altLang="en-US" sz="1800" b="1">
            <a:solidFill>
              <a:schemeClr val="tx1"/>
            </a:solidFill>
          </a:endParaRPr>
        </a:p>
      </dgm:t>
    </dgm:pt>
    <dgm:pt modelId="{12CD9261-6029-45E8-BD12-AFD2C0239BC6}" type="pres">
      <dgm:prSet presAssocID="{0AA447BB-D80D-48C7-9A85-3908DA9FCAB7}" presName="Name0" presStyleCnt="0">
        <dgm:presLayoutVars>
          <dgm:chMax val="7"/>
          <dgm:chPref val="7"/>
          <dgm:dir/>
        </dgm:presLayoutVars>
      </dgm:prSet>
      <dgm:spPr/>
      <dgm:t>
        <a:bodyPr/>
        <a:lstStyle/>
        <a:p>
          <a:endParaRPr lang="zh-CN" altLang="en-US"/>
        </a:p>
      </dgm:t>
    </dgm:pt>
    <dgm:pt modelId="{0439D568-FA6A-4F13-9467-A3774A26D0FD}" type="pres">
      <dgm:prSet presAssocID="{0AA447BB-D80D-48C7-9A85-3908DA9FCAB7}" presName="Name1" presStyleCnt="0"/>
      <dgm:spPr/>
    </dgm:pt>
    <dgm:pt modelId="{8258448F-051D-4A73-A1C9-FC121F6BC06D}" type="pres">
      <dgm:prSet presAssocID="{0AA447BB-D80D-48C7-9A85-3908DA9FCAB7}" presName="cycle" presStyleCnt="0"/>
      <dgm:spPr/>
    </dgm:pt>
    <dgm:pt modelId="{A73B18E6-E29C-43D5-8C63-38716D07AE6D}" type="pres">
      <dgm:prSet presAssocID="{0AA447BB-D80D-48C7-9A85-3908DA9FCAB7}" presName="srcNode" presStyleLbl="node1" presStyleIdx="0" presStyleCnt="3"/>
      <dgm:spPr/>
    </dgm:pt>
    <dgm:pt modelId="{7FD03BA9-0439-4D74-9B8F-50F71161D525}" type="pres">
      <dgm:prSet presAssocID="{0AA447BB-D80D-48C7-9A85-3908DA9FCAB7}" presName="conn" presStyleLbl="parChTrans1D2" presStyleIdx="0" presStyleCnt="1"/>
      <dgm:spPr/>
      <dgm:t>
        <a:bodyPr/>
        <a:lstStyle/>
        <a:p>
          <a:endParaRPr lang="zh-CN" altLang="en-US"/>
        </a:p>
      </dgm:t>
    </dgm:pt>
    <dgm:pt modelId="{D9429C30-C140-4595-A0EA-BB7B4287F5E0}" type="pres">
      <dgm:prSet presAssocID="{0AA447BB-D80D-48C7-9A85-3908DA9FCAB7}" presName="extraNode" presStyleLbl="node1" presStyleIdx="0" presStyleCnt="3"/>
      <dgm:spPr/>
    </dgm:pt>
    <dgm:pt modelId="{602811C0-FBFF-4BAD-860C-1BCB9CF21A09}" type="pres">
      <dgm:prSet presAssocID="{0AA447BB-D80D-48C7-9A85-3908DA9FCAB7}" presName="dstNode" presStyleLbl="node1" presStyleIdx="0" presStyleCnt="3"/>
      <dgm:spPr/>
    </dgm:pt>
    <dgm:pt modelId="{C0568570-6C5A-49EF-9C62-C7FE8973543B}" type="pres">
      <dgm:prSet presAssocID="{78C4952E-BAC2-452C-A762-3672F5D29FB7}" presName="text_1" presStyleLbl="node1" presStyleIdx="0" presStyleCnt="3">
        <dgm:presLayoutVars>
          <dgm:bulletEnabled val="1"/>
        </dgm:presLayoutVars>
      </dgm:prSet>
      <dgm:spPr/>
      <dgm:t>
        <a:bodyPr/>
        <a:lstStyle/>
        <a:p>
          <a:endParaRPr lang="zh-CN" altLang="en-US"/>
        </a:p>
      </dgm:t>
    </dgm:pt>
    <dgm:pt modelId="{AC536003-9266-4E16-8B6A-649709434404}" type="pres">
      <dgm:prSet presAssocID="{78C4952E-BAC2-452C-A762-3672F5D29FB7}" presName="accent_1" presStyleCnt="0"/>
      <dgm:spPr/>
    </dgm:pt>
    <dgm:pt modelId="{4CEE1D91-683A-4DED-A4BF-48329C7D0337}" type="pres">
      <dgm:prSet presAssocID="{78C4952E-BAC2-452C-A762-3672F5D29FB7}" presName="accentRepeatNode" presStyleLbl="solidFgAcc1" presStyleIdx="0" presStyleCnt="3"/>
      <dgm:spPr/>
      <dgm:t>
        <a:bodyPr/>
        <a:lstStyle/>
        <a:p>
          <a:endParaRPr lang="zh-CN" altLang="en-US"/>
        </a:p>
      </dgm:t>
    </dgm:pt>
    <dgm:pt modelId="{E913D377-C9CD-4EF5-8639-6DF9368F0C29}" type="pres">
      <dgm:prSet presAssocID="{14C5E6B2-61CE-4EBC-A5BE-2F8FC2961230}" presName="text_2" presStyleLbl="node1" presStyleIdx="1" presStyleCnt="3">
        <dgm:presLayoutVars>
          <dgm:bulletEnabled val="1"/>
        </dgm:presLayoutVars>
      </dgm:prSet>
      <dgm:spPr/>
      <dgm:t>
        <a:bodyPr/>
        <a:lstStyle/>
        <a:p>
          <a:endParaRPr lang="zh-CN" altLang="en-US"/>
        </a:p>
      </dgm:t>
    </dgm:pt>
    <dgm:pt modelId="{D0D2FB38-01B4-4528-B127-52CD90C712C3}" type="pres">
      <dgm:prSet presAssocID="{14C5E6B2-61CE-4EBC-A5BE-2F8FC2961230}" presName="accent_2" presStyleCnt="0"/>
      <dgm:spPr/>
    </dgm:pt>
    <dgm:pt modelId="{183F5A81-E871-4E7B-BB03-21238D862F0D}" type="pres">
      <dgm:prSet presAssocID="{14C5E6B2-61CE-4EBC-A5BE-2F8FC2961230}" presName="accentRepeatNode" presStyleLbl="solidFgAcc1" presStyleIdx="1" presStyleCnt="3"/>
      <dgm:spPr/>
    </dgm:pt>
    <dgm:pt modelId="{B32DE1C8-3B87-457C-80F0-717AC5F2D437}" type="pres">
      <dgm:prSet presAssocID="{A3DDEEFB-0369-4BA3-BD75-CA3214BC36B2}" presName="text_3" presStyleLbl="node1" presStyleIdx="2" presStyleCnt="3">
        <dgm:presLayoutVars>
          <dgm:bulletEnabled val="1"/>
        </dgm:presLayoutVars>
      </dgm:prSet>
      <dgm:spPr/>
      <dgm:t>
        <a:bodyPr/>
        <a:lstStyle/>
        <a:p>
          <a:endParaRPr lang="zh-CN" altLang="en-US"/>
        </a:p>
      </dgm:t>
    </dgm:pt>
    <dgm:pt modelId="{64711418-1CCA-4440-AE1A-AFF9DE02CB0B}" type="pres">
      <dgm:prSet presAssocID="{A3DDEEFB-0369-4BA3-BD75-CA3214BC36B2}" presName="accent_3" presStyleCnt="0"/>
      <dgm:spPr/>
    </dgm:pt>
    <dgm:pt modelId="{6AB29344-A330-4CA6-8F0D-DC9D4490C0B6}" type="pres">
      <dgm:prSet presAssocID="{A3DDEEFB-0369-4BA3-BD75-CA3214BC36B2}" presName="accentRepeatNode" presStyleLbl="solidFgAcc1" presStyleIdx="2" presStyleCnt="3"/>
      <dgm:spPr/>
    </dgm:pt>
  </dgm:ptLst>
  <dgm:cxnLst>
    <dgm:cxn modelId="{6C606FC2-B4A8-46B4-B779-8A7A4CFD7804}" srcId="{0AA447BB-D80D-48C7-9A85-3908DA9FCAB7}" destId="{78C4952E-BAC2-452C-A762-3672F5D29FB7}" srcOrd="0" destOrd="0" parTransId="{DC8E2864-E902-40E2-9E90-DBF7714D9FEF}" sibTransId="{E3ED9C07-D282-42E6-AAE1-F88107A763A3}"/>
    <dgm:cxn modelId="{5565935F-8230-46BB-818B-68487D00585D}" type="presOf" srcId="{A3DDEEFB-0369-4BA3-BD75-CA3214BC36B2}" destId="{B32DE1C8-3B87-457C-80F0-717AC5F2D437}" srcOrd="0" destOrd="0" presId="urn:microsoft.com/office/officeart/2008/layout/VerticalCurvedList"/>
    <dgm:cxn modelId="{4F09C444-5899-4ADD-AC49-C3F99545CFCA}" type="presOf" srcId="{0AA447BB-D80D-48C7-9A85-3908DA9FCAB7}" destId="{12CD9261-6029-45E8-BD12-AFD2C0239BC6}" srcOrd="0" destOrd="0" presId="urn:microsoft.com/office/officeart/2008/layout/VerticalCurvedList"/>
    <dgm:cxn modelId="{0D52E80F-BF5B-434F-9C4C-6B2AA5993121}" type="presOf" srcId="{14C5E6B2-61CE-4EBC-A5BE-2F8FC2961230}" destId="{E913D377-C9CD-4EF5-8639-6DF9368F0C29}" srcOrd="0" destOrd="0" presId="urn:microsoft.com/office/officeart/2008/layout/VerticalCurvedList"/>
    <dgm:cxn modelId="{EF7D5903-C296-495F-8E28-75B6CF8129E9}" type="presOf" srcId="{E3ED9C07-D282-42E6-AAE1-F88107A763A3}" destId="{7FD03BA9-0439-4D74-9B8F-50F71161D525}" srcOrd="0" destOrd="0" presId="urn:microsoft.com/office/officeart/2008/layout/VerticalCurvedList"/>
    <dgm:cxn modelId="{A324CCE2-A622-4FD0-9329-216D623BBA10}" srcId="{0AA447BB-D80D-48C7-9A85-3908DA9FCAB7}" destId="{A3DDEEFB-0369-4BA3-BD75-CA3214BC36B2}" srcOrd="2" destOrd="0" parTransId="{C51DE9E6-1288-41F4-B15F-C40A7698F968}" sibTransId="{E46A12EC-0413-413B-8FFA-9E965AC51482}"/>
    <dgm:cxn modelId="{C6098072-57A9-474E-9385-A89F43B92028}" type="presOf" srcId="{78C4952E-BAC2-452C-A762-3672F5D29FB7}" destId="{C0568570-6C5A-49EF-9C62-C7FE8973543B}" srcOrd="0" destOrd="0" presId="urn:microsoft.com/office/officeart/2008/layout/VerticalCurvedList"/>
    <dgm:cxn modelId="{003BF403-91C6-4D15-9902-3DF32C37AE3F}" srcId="{0AA447BB-D80D-48C7-9A85-3908DA9FCAB7}" destId="{14C5E6B2-61CE-4EBC-A5BE-2F8FC2961230}" srcOrd="1" destOrd="0" parTransId="{664E85C9-EFF4-4839-B6E6-8AC24AC56ED2}" sibTransId="{F9A7D3EB-4D02-48DD-B110-1837C2F4961A}"/>
    <dgm:cxn modelId="{583ACDC1-D111-4F6D-9655-FBDB9A4C21C6}" type="presParOf" srcId="{12CD9261-6029-45E8-BD12-AFD2C0239BC6}" destId="{0439D568-FA6A-4F13-9467-A3774A26D0FD}" srcOrd="0" destOrd="0" presId="urn:microsoft.com/office/officeart/2008/layout/VerticalCurvedList"/>
    <dgm:cxn modelId="{DDC785B3-3605-475D-B0E8-67B61F14DD9E}" type="presParOf" srcId="{0439D568-FA6A-4F13-9467-A3774A26D0FD}" destId="{8258448F-051D-4A73-A1C9-FC121F6BC06D}" srcOrd="0" destOrd="0" presId="urn:microsoft.com/office/officeart/2008/layout/VerticalCurvedList"/>
    <dgm:cxn modelId="{02B6BBFE-2F1F-4E1F-B716-63C3EC3658EE}" type="presParOf" srcId="{8258448F-051D-4A73-A1C9-FC121F6BC06D}" destId="{A73B18E6-E29C-43D5-8C63-38716D07AE6D}" srcOrd="0" destOrd="0" presId="urn:microsoft.com/office/officeart/2008/layout/VerticalCurvedList"/>
    <dgm:cxn modelId="{A0CA4C7D-DCC4-4054-8A39-DB59B9BE1D8C}" type="presParOf" srcId="{8258448F-051D-4A73-A1C9-FC121F6BC06D}" destId="{7FD03BA9-0439-4D74-9B8F-50F71161D525}" srcOrd="1" destOrd="0" presId="urn:microsoft.com/office/officeart/2008/layout/VerticalCurvedList"/>
    <dgm:cxn modelId="{77A33F8E-E1EE-419E-912B-4FE4D1733B4D}" type="presParOf" srcId="{8258448F-051D-4A73-A1C9-FC121F6BC06D}" destId="{D9429C30-C140-4595-A0EA-BB7B4287F5E0}" srcOrd="2" destOrd="0" presId="urn:microsoft.com/office/officeart/2008/layout/VerticalCurvedList"/>
    <dgm:cxn modelId="{9460851B-7BD1-4556-B465-FB16BC8F2DA0}" type="presParOf" srcId="{8258448F-051D-4A73-A1C9-FC121F6BC06D}" destId="{602811C0-FBFF-4BAD-860C-1BCB9CF21A09}" srcOrd="3" destOrd="0" presId="urn:microsoft.com/office/officeart/2008/layout/VerticalCurvedList"/>
    <dgm:cxn modelId="{32416B0F-4D57-44A3-941A-8CA797EB4BDB}" type="presParOf" srcId="{0439D568-FA6A-4F13-9467-A3774A26D0FD}" destId="{C0568570-6C5A-49EF-9C62-C7FE8973543B}" srcOrd="1" destOrd="0" presId="urn:microsoft.com/office/officeart/2008/layout/VerticalCurvedList"/>
    <dgm:cxn modelId="{09518EE5-FF92-40E9-A51E-A66FA49E8AA5}" type="presParOf" srcId="{0439D568-FA6A-4F13-9467-A3774A26D0FD}" destId="{AC536003-9266-4E16-8B6A-649709434404}" srcOrd="2" destOrd="0" presId="urn:microsoft.com/office/officeart/2008/layout/VerticalCurvedList"/>
    <dgm:cxn modelId="{EDB1B6F9-061D-4561-B94D-B4A66CB24E69}" type="presParOf" srcId="{AC536003-9266-4E16-8B6A-649709434404}" destId="{4CEE1D91-683A-4DED-A4BF-48329C7D0337}" srcOrd="0" destOrd="0" presId="urn:microsoft.com/office/officeart/2008/layout/VerticalCurvedList"/>
    <dgm:cxn modelId="{7A09A78D-EBB9-4343-BC8A-B152F95A1542}" type="presParOf" srcId="{0439D568-FA6A-4F13-9467-A3774A26D0FD}" destId="{E913D377-C9CD-4EF5-8639-6DF9368F0C29}" srcOrd="3" destOrd="0" presId="urn:microsoft.com/office/officeart/2008/layout/VerticalCurvedList"/>
    <dgm:cxn modelId="{D83AE7C1-92C4-4058-8C02-D6FAA5140E44}" type="presParOf" srcId="{0439D568-FA6A-4F13-9467-A3774A26D0FD}" destId="{D0D2FB38-01B4-4528-B127-52CD90C712C3}" srcOrd="4" destOrd="0" presId="urn:microsoft.com/office/officeart/2008/layout/VerticalCurvedList"/>
    <dgm:cxn modelId="{9BF05693-342E-4432-A7C5-7320546A1330}" type="presParOf" srcId="{D0D2FB38-01B4-4528-B127-52CD90C712C3}" destId="{183F5A81-E871-4E7B-BB03-21238D862F0D}" srcOrd="0" destOrd="0" presId="urn:microsoft.com/office/officeart/2008/layout/VerticalCurvedList"/>
    <dgm:cxn modelId="{532D1534-E29B-4D0C-901A-715B3E5A4C68}" type="presParOf" srcId="{0439D568-FA6A-4F13-9467-A3774A26D0FD}" destId="{B32DE1C8-3B87-457C-80F0-717AC5F2D437}" srcOrd="5" destOrd="0" presId="urn:microsoft.com/office/officeart/2008/layout/VerticalCurvedList"/>
    <dgm:cxn modelId="{C7839099-B6EE-4577-96B5-D6BB2DDD3D02}" type="presParOf" srcId="{0439D568-FA6A-4F13-9467-A3774A26D0FD}" destId="{64711418-1CCA-4440-AE1A-AFF9DE02CB0B}" srcOrd="6" destOrd="0" presId="urn:microsoft.com/office/officeart/2008/layout/VerticalCurvedList"/>
    <dgm:cxn modelId="{EF0A5E32-B247-4D62-BFAF-66CD0FD96FCC}" type="presParOf" srcId="{64711418-1CCA-4440-AE1A-AFF9DE02CB0B}" destId="{6AB29344-A330-4CA6-8F0D-DC9D4490C0B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D03BA9-0439-4D74-9B8F-50F71161D525}">
      <dsp:nvSpPr>
        <dsp:cNvPr id="0" name=""/>
        <dsp:cNvSpPr/>
      </dsp:nvSpPr>
      <dsp:spPr>
        <a:xfrm>
          <a:off x="-2447700" y="-378062"/>
          <a:ext cx="2922768" cy="2922768"/>
        </a:xfrm>
        <a:prstGeom prst="blockArc">
          <a:avLst>
            <a:gd name="adj1" fmla="val 18900000"/>
            <a:gd name="adj2" fmla="val 2700000"/>
            <a:gd name="adj3" fmla="val 739"/>
          </a:avLst>
        </a:pr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568570-6C5A-49EF-9C62-C7FE8973543B}">
      <dsp:nvSpPr>
        <dsp:cNvPr id="0" name=""/>
        <dsp:cNvSpPr/>
      </dsp:nvSpPr>
      <dsp:spPr>
        <a:xfrm>
          <a:off x="305409" y="216664"/>
          <a:ext cx="3758786" cy="433328"/>
        </a:xfrm>
        <a:prstGeom prst="rect">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3955" tIns="45720" rIns="45720" bIns="45720" numCol="1" spcCol="1270" anchor="ctr" anchorCtr="0">
          <a:noAutofit/>
        </a:bodyPr>
        <a:lstStyle/>
        <a:p>
          <a:pPr lvl="0" algn="l" defTabSz="800100">
            <a:lnSpc>
              <a:spcPct val="90000"/>
            </a:lnSpc>
            <a:spcBef>
              <a:spcPct val="0"/>
            </a:spcBef>
            <a:spcAft>
              <a:spcPct val="35000"/>
            </a:spcAft>
          </a:pPr>
          <a:r>
            <a:rPr lang="en-US" altLang="zh-CN" sz="1800" b="1" kern="1200" dirty="0" smtClean="0"/>
            <a:t>Overview</a:t>
          </a:r>
          <a:endParaRPr lang="zh-CN" altLang="en-US" sz="1800" b="1" kern="1200" dirty="0"/>
        </a:p>
      </dsp:txBody>
      <dsp:txXfrm>
        <a:off x="305409" y="216664"/>
        <a:ext cx="3758786" cy="433328"/>
      </dsp:txXfrm>
    </dsp:sp>
    <dsp:sp modelId="{4CEE1D91-683A-4DED-A4BF-48329C7D0337}">
      <dsp:nvSpPr>
        <dsp:cNvPr id="0" name=""/>
        <dsp:cNvSpPr/>
      </dsp:nvSpPr>
      <dsp:spPr>
        <a:xfrm>
          <a:off x="34579" y="162498"/>
          <a:ext cx="541660" cy="541660"/>
        </a:xfrm>
        <a:prstGeom prst="ellipse">
          <a:avLst/>
        </a:prstGeom>
        <a:solidFill>
          <a:schemeClr val="lt1">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13D377-C9CD-4EF5-8639-6DF9368F0C29}">
      <dsp:nvSpPr>
        <dsp:cNvPr id="0" name=""/>
        <dsp:cNvSpPr/>
      </dsp:nvSpPr>
      <dsp:spPr>
        <a:xfrm>
          <a:off x="462924" y="866657"/>
          <a:ext cx="3601271" cy="433328"/>
        </a:xfrm>
        <a:prstGeom prst="rect">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3955" tIns="45720" rIns="45720" bIns="45720" numCol="1" spcCol="1270" anchor="ctr" anchorCtr="0">
          <a:noAutofit/>
        </a:bodyPr>
        <a:lstStyle/>
        <a:p>
          <a:pPr lvl="0" algn="l" defTabSz="800100">
            <a:lnSpc>
              <a:spcPct val="90000"/>
            </a:lnSpc>
            <a:spcBef>
              <a:spcPct val="0"/>
            </a:spcBef>
            <a:spcAft>
              <a:spcPct val="35000"/>
            </a:spcAft>
          </a:pPr>
          <a:r>
            <a:rPr lang="en-US" altLang="zh-CN" sz="1800" kern="1200" dirty="0" smtClean="0"/>
            <a:t>How to Use </a:t>
          </a:r>
          <a:r>
            <a:rPr lang="en-US" altLang="zh-CN" sz="1800" kern="1200" dirty="0" err="1" smtClean="0"/>
            <a:t>LifeConnect</a:t>
          </a:r>
          <a:r>
            <a:rPr lang="en-US" altLang="zh-CN" sz="1800" kern="1200" dirty="0" smtClean="0"/>
            <a:t> PST</a:t>
          </a:r>
          <a:endParaRPr lang="zh-CN" altLang="en-US" sz="1800" b="1" kern="1200" dirty="0"/>
        </a:p>
      </dsp:txBody>
      <dsp:txXfrm>
        <a:off x="462924" y="866657"/>
        <a:ext cx="3601271" cy="433328"/>
      </dsp:txXfrm>
    </dsp:sp>
    <dsp:sp modelId="{183F5A81-E871-4E7B-BB03-21238D862F0D}">
      <dsp:nvSpPr>
        <dsp:cNvPr id="0" name=""/>
        <dsp:cNvSpPr/>
      </dsp:nvSpPr>
      <dsp:spPr>
        <a:xfrm>
          <a:off x="192094" y="812491"/>
          <a:ext cx="541660" cy="541660"/>
        </a:xfrm>
        <a:prstGeom prst="ellipse">
          <a:avLst/>
        </a:prstGeom>
        <a:solidFill>
          <a:schemeClr val="lt1">
            <a:hueOff val="0"/>
            <a:satOff val="0"/>
            <a:lumOff val="0"/>
            <a:alphaOff val="0"/>
          </a:schemeClr>
        </a:solidFill>
        <a:ln w="25400" cap="flat" cmpd="sng" algn="ctr">
          <a:solidFill>
            <a:schemeClr val="accent2">
              <a:alpha val="90000"/>
              <a:hueOff val="0"/>
              <a:satOff val="0"/>
              <a:lumOff val="0"/>
              <a:alphaOff val="-20000"/>
            </a:schemeClr>
          </a:solidFill>
          <a:prstDash val="solid"/>
        </a:ln>
        <a:effectLst/>
      </dsp:spPr>
      <dsp:style>
        <a:lnRef idx="2">
          <a:scrgbClr r="0" g="0" b="0"/>
        </a:lnRef>
        <a:fillRef idx="1">
          <a:scrgbClr r="0" g="0" b="0"/>
        </a:fillRef>
        <a:effectRef idx="0">
          <a:scrgbClr r="0" g="0" b="0"/>
        </a:effectRef>
        <a:fontRef idx="minor"/>
      </dsp:style>
    </dsp:sp>
    <dsp:sp modelId="{B32DE1C8-3B87-457C-80F0-717AC5F2D437}">
      <dsp:nvSpPr>
        <dsp:cNvPr id="0" name=""/>
        <dsp:cNvSpPr/>
      </dsp:nvSpPr>
      <dsp:spPr>
        <a:xfrm>
          <a:off x="305409" y="1516650"/>
          <a:ext cx="3758786" cy="433328"/>
        </a:xfrm>
        <a:prstGeom prst="rect">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3955" tIns="45720" rIns="45720" bIns="45720" numCol="1" spcCol="1270" anchor="ctr" anchorCtr="0">
          <a:noAutofit/>
        </a:bodyPr>
        <a:lstStyle/>
        <a:p>
          <a:pPr lvl="0" algn="l" defTabSz="800100">
            <a:lnSpc>
              <a:spcPct val="90000"/>
            </a:lnSpc>
            <a:spcBef>
              <a:spcPct val="0"/>
            </a:spcBef>
            <a:spcAft>
              <a:spcPct val="35000"/>
            </a:spcAft>
          </a:pPr>
          <a:r>
            <a:rPr lang="en-US" altLang="zh-CN" sz="1800" b="1" kern="1200" dirty="0" smtClean="0"/>
            <a:t>Some Important Things</a:t>
          </a:r>
          <a:endParaRPr lang="zh-CN" altLang="en-US" sz="1800" b="1" kern="1200" dirty="0"/>
        </a:p>
      </dsp:txBody>
      <dsp:txXfrm>
        <a:off x="305409" y="1516650"/>
        <a:ext cx="3758786" cy="433328"/>
      </dsp:txXfrm>
    </dsp:sp>
    <dsp:sp modelId="{6AB29344-A330-4CA6-8F0D-DC9D4490C0B6}">
      <dsp:nvSpPr>
        <dsp:cNvPr id="0" name=""/>
        <dsp:cNvSpPr/>
      </dsp:nvSpPr>
      <dsp:spPr>
        <a:xfrm>
          <a:off x="34579" y="1462484"/>
          <a:ext cx="541660" cy="541660"/>
        </a:xfrm>
        <a:prstGeom prst="ellipse">
          <a:avLst/>
        </a:prstGeom>
        <a:solidFill>
          <a:schemeClr val="lt1">
            <a:hueOff val="0"/>
            <a:satOff val="0"/>
            <a:lumOff val="0"/>
            <a:alphaOff val="0"/>
          </a:schemeClr>
        </a:solidFill>
        <a:ln w="25400" cap="flat" cmpd="sng" algn="ctr">
          <a:solidFill>
            <a:schemeClr val="accent2">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09"/>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49688" y="0"/>
            <a:ext cx="2946400" cy="496809"/>
          </a:xfrm>
          <a:prstGeom prst="rect">
            <a:avLst/>
          </a:prstGeom>
        </p:spPr>
        <p:txBody>
          <a:bodyPr vert="horz" lIns="91440" tIns="45720" rIns="91440" bIns="45720" rtlCol="0"/>
          <a:lstStyle>
            <a:lvl1pPr algn="r">
              <a:defRPr sz="1200"/>
            </a:lvl1pPr>
          </a:lstStyle>
          <a:p>
            <a:fld id="{C852FD92-038B-483C-BBB9-3F277EA5FDD7}" type="datetimeFigureOut">
              <a:rPr lang="zh-CN" altLang="en-US" smtClean="0"/>
              <a:t>2016-10-20</a:t>
            </a:fld>
            <a:endParaRPr lang="zh-CN" altLang="en-US"/>
          </a:p>
        </p:txBody>
      </p:sp>
      <p:sp>
        <p:nvSpPr>
          <p:cNvPr id="4" name="Footer Placeholder 3"/>
          <p:cNvSpPr>
            <a:spLocks noGrp="1"/>
          </p:cNvSpPr>
          <p:nvPr>
            <p:ph type="ftr" sz="quarter" idx="2"/>
          </p:nvPr>
        </p:nvSpPr>
        <p:spPr>
          <a:xfrm>
            <a:off x="0" y="9428242"/>
            <a:ext cx="2946400" cy="496809"/>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49688" y="9428242"/>
            <a:ext cx="2946400" cy="496809"/>
          </a:xfrm>
          <a:prstGeom prst="rect">
            <a:avLst/>
          </a:prstGeom>
        </p:spPr>
        <p:txBody>
          <a:bodyPr vert="horz" lIns="91440" tIns="45720" rIns="91440" bIns="45720" rtlCol="0" anchor="b"/>
          <a:lstStyle>
            <a:lvl1pPr algn="r">
              <a:defRPr sz="1200"/>
            </a:lvl1pPr>
          </a:lstStyle>
          <a:p>
            <a:fld id="{6AC52162-4A6B-49D1-BCCA-D0859E203B5C}" type="slidenum">
              <a:rPr lang="zh-CN" altLang="en-US" smtClean="0"/>
              <a:t>‹#›</a:t>
            </a:fld>
            <a:endParaRPr lang="zh-CN" altLang="en-US"/>
          </a:p>
        </p:txBody>
      </p:sp>
    </p:spTree>
    <p:extLst>
      <p:ext uri="{BB962C8B-B14F-4D97-AF65-F5344CB8AC3E}">
        <p14:creationId xmlns:p14="http://schemas.microsoft.com/office/powerpoint/2010/main" val="9895843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4" y="0"/>
            <a:ext cx="2945659" cy="496332"/>
          </a:xfrm>
          <a:prstGeom prst="rect">
            <a:avLst/>
          </a:prstGeom>
        </p:spPr>
        <p:txBody>
          <a:bodyPr vert="horz" lIns="91440" tIns="45720" rIns="91440" bIns="45720" rtlCol="0"/>
          <a:lstStyle>
            <a:lvl1pPr algn="r">
              <a:defRPr sz="1200"/>
            </a:lvl1pPr>
          </a:lstStyle>
          <a:p>
            <a:fld id="{9C060960-5930-D642-AF9C-A42997528551}" type="datetimeFigureOut">
              <a:rPr lang="en-US" smtClean="0"/>
              <a:t>10/20/2016</a:t>
            </a:fld>
            <a:endParaRPr lang="en-US"/>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4"/>
            <a:ext cx="5438140" cy="446698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9428584"/>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4" y="9428584"/>
            <a:ext cx="2945659" cy="496332"/>
          </a:xfrm>
          <a:prstGeom prst="rect">
            <a:avLst/>
          </a:prstGeom>
        </p:spPr>
        <p:txBody>
          <a:bodyPr vert="horz" lIns="91440" tIns="45720" rIns="91440" bIns="45720" rtlCol="0" anchor="b"/>
          <a:lstStyle>
            <a:lvl1pPr algn="r">
              <a:defRPr sz="1200"/>
            </a:lvl1pPr>
          </a:lstStyle>
          <a:p>
            <a:fld id="{FE41C7F2-CC57-D749-8503-68AA35E8BB34}" type="slidenum">
              <a:rPr lang="en-US" smtClean="0"/>
              <a:t>‹#›</a:t>
            </a:fld>
            <a:endParaRPr lang="en-US"/>
          </a:p>
        </p:txBody>
      </p:sp>
    </p:spTree>
    <p:extLst>
      <p:ext uri="{BB962C8B-B14F-4D97-AF65-F5344CB8AC3E}">
        <p14:creationId xmlns:p14="http://schemas.microsoft.com/office/powerpoint/2010/main" val="390943750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brand is a smart move for the consumer</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168BD71-A34C-AF4F-A63A-FC37145117EE}" type="slidenum">
              <a:rPr lang="en-US" smtClean="0"/>
              <a:t>6</a:t>
            </a:fld>
            <a:endParaRPr lang="en-US"/>
          </a:p>
        </p:txBody>
      </p:sp>
    </p:spTree>
    <p:extLst>
      <p:ext uri="{BB962C8B-B14F-4D97-AF65-F5344CB8AC3E}">
        <p14:creationId xmlns:p14="http://schemas.microsoft.com/office/powerpoint/2010/main" val="38723039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LOGO_TCL_ALCATEL_ONETOUCH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00200" y="1862539"/>
            <a:ext cx="6119191" cy="1363149"/>
          </a:xfrm>
          <a:prstGeom prst="rect">
            <a:avLst/>
          </a:prstGeom>
        </p:spPr>
      </p:pic>
    </p:spTree>
    <p:extLst>
      <p:ext uri="{BB962C8B-B14F-4D97-AF65-F5344CB8AC3E}">
        <p14:creationId xmlns:p14="http://schemas.microsoft.com/office/powerpoint/2010/main" val="715168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99873"/>
            <a:ext cx="8229600" cy="3394472"/>
          </a:xfrm>
        </p:spPr>
        <p:txBody>
          <a:bodyPr/>
          <a:lstStyle>
            <a:lvl1pPr marL="0" indent="0">
              <a:buNone/>
              <a:defRPr>
                <a:solidFill>
                  <a:srgbClr val="00419F"/>
                </a:solidFill>
                <a:latin typeface="VAGRounded"/>
                <a:cs typeface="VAGRounded"/>
              </a:defRPr>
            </a:lvl1pPr>
            <a:lvl2pPr marL="457200" indent="0">
              <a:buNone/>
              <a:defRPr>
                <a:solidFill>
                  <a:schemeClr val="tx1">
                    <a:lumMod val="65000"/>
                    <a:lumOff val="35000"/>
                  </a:schemeClr>
                </a:solidFill>
                <a:latin typeface="VAGRounded"/>
                <a:cs typeface="VAGRounded"/>
              </a:defRPr>
            </a:lvl2pPr>
            <a:lvl3pPr marL="914400" indent="0">
              <a:buNone/>
              <a:defRPr>
                <a:solidFill>
                  <a:schemeClr val="tx1">
                    <a:lumMod val="65000"/>
                    <a:lumOff val="35000"/>
                  </a:schemeClr>
                </a:solidFill>
                <a:latin typeface="VAGRounded"/>
                <a:cs typeface="VAGRounded"/>
              </a:defRPr>
            </a:lvl3pPr>
            <a:lvl4pPr marL="1371600" indent="0">
              <a:buNone/>
              <a:defRPr>
                <a:solidFill>
                  <a:schemeClr val="tx1">
                    <a:lumMod val="65000"/>
                    <a:lumOff val="35000"/>
                  </a:schemeClr>
                </a:solidFill>
                <a:latin typeface="VAGRounded"/>
                <a:cs typeface="VAGRounded"/>
              </a:defRPr>
            </a:lvl4pPr>
            <a:lvl5pPr marL="1828800" indent="0">
              <a:buNone/>
              <a:defRPr>
                <a:solidFill>
                  <a:schemeClr val="tx1">
                    <a:lumMod val="65000"/>
                    <a:lumOff val="35000"/>
                  </a:schemeClr>
                </a:solidFill>
                <a:latin typeface="VAGRounded"/>
                <a:cs typeface="VAGRounde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2"/>
          <p:cNvSpPr>
            <a:spLocks noGrp="1"/>
          </p:cNvSpPr>
          <p:nvPr>
            <p:ph type="title"/>
          </p:nvPr>
        </p:nvSpPr>
        <p:spPr/>
        <p:txBody>
          <a:bodyPr>
            <a:normAutofit/>
          </a:bodyPr>
          <a:lstStyle>
            <a:lvl1pPr algn="l">
              <a:defRPr sz="3200" cap="all">
                <a:solidFill>
                  <a:schemeClr val="bg1">
                    <a:lumMod val="50000"/>
                  </a:schemeClr>
                </a:solidFill>
                <a:latin typeface="VAGRounded"/>
                <a:cs typeface="VAGRounded"/>
              </a:defRPr>
            </a:lvl1pPr>
          </a:lstStyle>
          <a:p>
            <a:r>
              <a:rPr lang="en-US" dirty="0" smtClean="0"/>
              <a:t>Click to edit Master title style</a:t>
            </a:r>
            <a:endParaRPr lang="en-US" dirty="0"/>
          </a:p>
        </p:txBody>
      </p:sp>
      <p:pic>
        <p:nvPicPr>
          <p:cNvPr id="5" name="Picture 2" descr="C:\Users\rosemarie.lactao\Desktop\LOGO_TCL_ALCATEL_ONETOUCH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81800" y="4525169"/>
            <a:ext cx="2211216" cy="49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784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99873"/>
            <a:ext cx="8229600" cy="3394472"/>
          </a:xfrm>
        </p:spPr>
        <p:txBody>
          <a:bodyPr/>
          <a:lstStyle>
            <a:lvl1pPr marL="0" indent="0">
              <a:buNone/>
              <a:defRPr>
                <a:solidFill>
                  <a:srgbClr val="F2872B"/>
                </a:solidFill>
              </a:defRPr>
            </a:lvl1pPr>
            <a:lvl2pPr marL="457200" indent="0">
              <a:buNone/>
              <a:defRPr>
                <a:solidFill>
                  <a:schemeClr val="tx1">
                    <a:lumMod val="65000"/>
                    <a:lumOff val="35000"/>
                  </a:schemeClr>
                </a:solidFill>
              </a:defRPr>
            </a:lvl2pPr>
            <a:lvl3pPr marL="914400" indent="0">
              <a:buNone/>
              <a:defRPr>
                <a:solidFill>
                  <a:schemeClr val="tx1">
                    <a:lumMod val="65000"/>
                    <a:lumOff val="35000"/>
                  </a:schemeClr>
                </a:solidFill>
              </a:defRPr>
            </a:lvl3pPr>
            <a:lvl4pPr marL="1371600" indent="0">
              <a:buNone/>
              <a:defRPr>
                <a:solidFill>
                  <a:schemeClr val="tx1">
                    <a:lumMod val="65000"/>
                    <a:lumOff val="35000"/>
                  </a:schemeClr>
                </a:solidFill>
              </a:defRPr>
            </a:lvl4pPr>
            <a:lvl5pPr marL="1828800" indent="0">
              <a:buNone/>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2"/>
          <p:cNvSpPr>
            <a:spLocks noGrp="1"/>
          </p:cNvSpPr>
          <p:nvPr>
            <p:ph type="title"/>
          </p:nvPr>
        </p:nvSpPr>
        <p:spPr/>
        <p:txBody>
          <a:bodyPr>
            <a:normAutofit/>
          </a:bodyPr>
          <a:lstStyle>
            <a:lvl1pPr algn="l">
              <a:defRPr sz="3200" cap="all">
                <a:solidFill>
                  <a:schemeClr val="bg1">
                    <a:lumMod val="50000"/>
                  </a:schemeClr>
                </a:solidFill>
              </a:defRPr>
            </a:lvl1pPr>
          </a:lstStyle>
          <a:p>
            <a:r>
              <a:rPr lang="en-US" smtClean="0"/>
              <a:t>Click to edit Master title style</a:t>
            </a:r>
            <a:endParaRPr lang="en-US"/>
          </a:p>
        </p:txBody>
      </p:sp>
      <p:pic>
        <p:nvPicPr>
          <p:cNvPr id="5" name="Picture 2" descr="C:\Users\rosemarie.lactao\Desktop\LOGO_TCL_ALCATEL_ONETOUCH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81800" y="4525169"/>
            <a:ext cx="2211216" cy="49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671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cap="all">
                <a:solidFill>
                  <a:srgbClr val="7F7F7F"/>
                </a:solidFill>
              </a:defRPr>
            </a:lvl1pPr>
          </a:lstStyle>
          <a:p>
            <a:r>
              <a:rPr lang="en-US" smtClean="0"/>
              <a:t>Click to edit Master title style</a:t>
            </a:r>
            <a:endParaRPr lang="en-US"/>
          </a:p>
        </p:txBody>
      </p:sp>
      <p:pic>
        <p:nvPicPr>
          <p:cNvPr id="4" name="Picture 2" descr="C:\Users\rosemarie.lactao\Desktop\LOGO_TCL_ALCATEL_ONETOUCH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81800" y="4525169"/>
            <a:ext cx="2211216" cy="49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371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99873"/>
            <a:ext cx="8229600" cy="3394472"/>
          </a:xfrm>
        </p:spPr>
        <p:txBody>
          <a:bodyPr/>
          <a:lstStyle>
            <a:lvl1pPr marL="0" indent="0">
              <a:buNone/>
              <a:defRPr>
                <a:solidFill>
                  <a:schemeClr val="tx1">
                    <a:lumMod val="65000"/>
                    <a:lumOff val="35000"/>
                  </a:schemeClr>
                </a:solidFill>
              </a:defRPr>
            </a:lvl1pPr>
            <a:lvl2pPr marL="457200" indent="0">
              <a:buNone/>
              <a:defRPr>
                <a:solidFill>
                  <a:schemeClr val="tx1">
                    <a:lumMod val="65000"/>
                    <a:lumOff val="35000"/>
                  </a:schemeClr>
                </a:solidFill>
              </a:defRPr>
            </a:lvl2pPr>
            <a:lvl3pPr marL="914400" indent="0">
              <a:buNone/>
              <a:defRPr>
                <a:solidFill>
                  <a:schemeClr val="tx1">
                    <a:lumMod val="65000"/>
                    <a:lumOff val="35000"/>
                  </a:schemeClr>
                </a:solidFill>
              </a:defRPr>
            </a:lvl3pPr>
            <a:lvl4pPr marL="1371600" indent="0">
              <a:buNone/>
              <a:defRPr>
                <a:solidFill>
                  <a:schemeClr val="tx1">
                    <a:lumMod val="65000"/>
                    <a:lumOff val="35000"/>
                  </a:schemeClr>
                </a:solidFill>
              </a:defRPr>
            </a:lvl4pPr>
            <a:lvl5pPr marL="1828800" indent="0">
              <a:buNone/>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2"/>
          <p:cNvSpPr>
            <a:spLocks noGrp="1"/>
          </p:cNvSpPr>
          <p:nvPr>
            <p:ph type="title"/>
          </p:nvPr>
        </p:nvSpPr>
        <p:spPr/>
        <p:txBody>
          <a:bodyPr>
            <a:normAutofit/>
          </a:bodyPr>
          <a:lstStyle>
            <a:lvl1pPr algn="l">
              <a:defRPr sz="3200" cap="all">
                <a:solidFill>
                  <a:schemeClr val="bg1">
                    <a:lumMod val="50000"/>
                  </a:schemeClr>
                </a:solidFill>
              </a:defRPr>
            </a:lvl1pPr>
          </a:lstStyle>
          <a:p>
            <a:r>
              <a:rPr lang="en-US" smtClean="0"/>
              <a:t>Click to edit Master title style</a:t>
            </a:r>
            <a:endParaRPr lang="en-US"/>
          </a:p>
        </p:txBody>
      </p:sp>
      <p:pic>
        <p:nvPicPr>
          <p:cNvPr id="5" name="Picture 2" descr="C:\Users\rosemarie.lactao\Desktop\LOGO_TCL_ALCATEL_ONETOUCH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81800" y="4525169"/>
            <a:ext cx="2211216" cy="49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94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2" descr="C:\Users\rosemarie.lactao\Desktop\LOGO_TCL_ALCATEL_ONETOUCH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81800" y="4525169"/>
            <a:ext cx="2211216" cy="49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462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Picture 3" descr="LOGO_TCL_ALCATEL_ONETOUCH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00200" y="1862539"/>
            <a:ext cx="6119191" cy="1363149"/>
          </a:xfrm>
          <a:prstGeom prst="rect">
            <a:avLst/>
          </a:prstGeom>
        </p:spPr>
      </p:pic>
    </p:spTree>
    <p:extLst>
      <p:ext uri="{BB962C8B-B14F-4D97-AF65-F5344CB8AC3E}">
        <p14:creationId xmlns:p14="http://schemas.microsoft.com/office/powerpoint/2010/main" val="511148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93E03933-E660-460E-8617-F37A199B0A3B}" type="datetimeFigureOut">
              <a:rPr lang="zh-CN" altLang="en-US" smtClean="0"/>
              <a:t>2016-10-20</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F7942839-72BF-4652-A8EC-24B75F71E208}" type="slidenum">
              <a:rPr lang="zh-CN" altLang="en-US" smtClean="0"/>
              <a:t>‹#›</a:t>
            </a:fld>
            <a:endParaRPr lang="zh-CN" altLang="en-US"/>
          </a:p>
        </p:txBody>
      </p:sp>
    </p:spTree>
    <p:extLst>
      <p:ext uri="{BB962C8B-B14F-4D97-AF65-F5344CB8AC3E}">
        <p14:creationId xmlns:p14="http://schemas.microsoft.com/office/powerpoint/2010/main" val="1498839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9" name="Title 1"/>
          <p:cNvSpPr>
            <a:spLocks noGrp="1"/>
          </p:cNvSpPr>
          <p:nvPr>
            <p:ph type="ctrTitle"/>
          </p:nvPr>
        </p:nvSpPr>
        <p:spPr>
          <a:xfrm>
            <a:off x="280571" y="261880"/>
            <a:ext cx="8653619" cy="3050914"/>
          </a:xfrm>
        </p:spPr>
        <p:txBody>
          <a:bodyPr wrap="square" anchor="t" anchorCtr="0">
            <a:noAutofit/>
          </a:bodyPr>
          <a:lstStyle>
            <a:lvl1pPr algn="l">
              <a:lnSpc>
                <a:spcPct val="90000"/>
              </a:lnSpc>
              <a:defRPr sz="8800" cap="all" baseline="0">
                <a:solidFill>
                  <a:schemeClr val="bg1">
                    <a:lumMod val="50000"/>
                  </a:schemeClr>
                </a:solidFill>
                <a:latin typeface="VAGRounded"/>
                <a:cs typeface="VAGRounded"/>
              </a:defRPr>
            </a:lvl1pPr>
          </a:lstStyle>
          <a:p>
            <a:r>
              <a:rPr lang="en-US" dirty="0" smtClean="0"/>
              <a:t>Click to edit</a:t>
            </a:r>
            <a:endParaRPr lang="en-US" dirty="0"/>
          </a:p>
        </p:txBody>
      </p:sp>
      <p:pic>
        <p:nvPicPr>
          <p:cNvPr id="8" name="Picture 2" descr="C:\Users\rosemarie.lactao\Desktop\LOGO_TCL_ALCATEL_ONETOUCH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81800" y="4525169"/>
            <a:ext cx="2211216" cy="49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08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9" name="Content Placeholder 8"/>
          <p:cNvSpPr>
            <a:spLocks noGrp="1"/>
          </p:cNvSpPr>
          <p:nvPr>
            <p:ph sz="quarter" idx="10"/>
          </p:nvPr>
        </p:nvSpPr>
        <p:spPr>
          <a:xfrm>
            <a:off x="1302554" y="670702"/>
            <a:ext cx="7858155" cy="3174973"/>
          </a:xfrm>
        </p:spPr>
        <p:txBody>
          <a:bodyPr>
            <a:noAutofit/>
          </a:bodyPr>
          <a:lstStyle>
            <a:lvl1pPr>
              <a:buClr>
                <a:schemeClr val="tx1">
                  <a:lumMod val="65000"/>
                  <a:lumOff val="35000"/>
                </a:schemeClr>
              </a:buClr>
              <a:defRPr sz="3200" cap="all">
                <a:solidFill>
                  <a:schemeClr val="tx1">
                    <a:lumMod val="65000"/>
                    <a:lumOff val="35000"/>
                  </a:schemeClr>
                </a:solidFill>
                <a:latin typeface="VAGRounded"/>
                <a:cs typeface="VAGRounded"/>
              </a:defRPr>
            </a:lvl1pPr>
            <a:lvl2pPr>
              <a:buClr>
                <a:schemeClr val="tx1">
                  <a:lumMod val="65000"/>
                  <a:lumOff val="35000"/>
                </a:schemeClr>
              </a:buClr>
              <a:defRPr sz="3600">
                <a:solidFill>
                  <a:schemeClr val="tx1">
                    <a:lumMod val="65000"/>
                    <a:lumOff val="35000"/>
                  </a:schemeClr>
                </a:solidFill>
                <a:latin typeface="VAGRounded"/>
                <a:cs typeface="VAGRounded"/>
              </a:defRPr>
            </a:lvl2pPr>
            <a:lvl3pPr>
              <a:buClr>
                <a:schemeClr val="tx1">
                  <a:lumMod val="65000"/>
                  <a:lumOff val="35000"/>
                </a:schemeClr>
              </a:buClr>
              <a:defRPr sz="3200">
                <a:solidFill>
                  <a:schemeClr val="tx1">
                    <a:lumMod val="65000"/>
                    <a:lumOff val="35000"/>
                  </a:schemeClr>
                </a:solidFill>
                <a:latin typeface="VAGRounded"/>
                <a:cs typeface="VAGRounded"/>
              </a:defRPr>
            </a:lvl3pPr>
            <a:lvl4pPr>
              <a:buClr>
                <a:schemeClr val="tx1">
                  <a:lumMod val="65000"/>
                  <a:lumOff val="35000"/>
                </a:schemeClr>
              </a:buClr>
              <a:defRPr sz="2800">
                <a:solidFill>
                  <a:schemeClr val="tx1">
                    <a:lumMod val="65000"/>
                    <a:lumOff val="35000"/>
                  </a:schemeClr>
                </a:solidFill>
                <a:latin typeface="VAGRounded"/>
                <a:cs typeface="VAGRounded"/>
              </a:defRPr>
            </a:lvl4pPr>
            <a:lvl5pPr>
              <a:buClr>
                <a:schemeClr val="tx1">
                  <a:lumMod val="65000"/>
                  <a:lumOff val="35000"/>
                </a:schemeClr>
              </a:buClr>
              <a:defRPr sz="2800">
                <a:solidFill>
                  <a:schemeClr val="tx1">
                    <a:lumMod val="65000"/>
                    <a:lumOff val="35000"/>
                  </a:schemeClr>
                </a:solidFill>
                <a:latin typeface="VAGRounded"/>
                <a:cs typeface="VAGRounde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2" descr="C:\Users\rosemarie.lactao\Desktop\LOGO_TCL_ALCATEL_ONETOUCH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81800" y="4525169"/>
            <a:ext cx="2211216" cy="49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645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0_Section Header">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345390" y="1814353"/>
            <a:ext cx="8395841" cy="1021556"/>
          </a:xfrm>
        </p:spPr>
        <p:txBody>
          <a:bodyPr wrap="square" anchor="t">
            <a:normAutofit/>
          </a:bodyPr>
          <a:lstStyle>
            <a:lvl1pPr algn="l">
              <a:defRPr sz="7200" b="0" cap="all">
                <a:solidFill>
                  <a:srgbClr val="7F7F7F"/>
                </a:solidFill>
                <a:latin typeface="VAGRounded"/>
                <a:cs typeface="VAGRounded"/>
              </a:defRPr>
            </a:lvl1pPr>
          </a:lstStyle>
          <a:p>
            <a:r>
              <a:rPr lang="en-US" dirty="0" smtClean="0"/>
              <a:t>Master title</a:t>
            </a:r>
            <a:endParaRPr lang="en-US" dirty="0"/>
          </a:p>
        </p:txBody>
      </p:sp>
      <p:pic>
        <p:nvPicPr>
          <p:cNvPr id="5" name="Picture 2" descr="C:\Users\rosemarie.lactao\Desktop\LOGO_TCL_ALCATEL_ONETOUCH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81800" y="4525169"/>
            <a:ext cx="2211216" cy="49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36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14" name="Rettangolo 8"/>
          <p:cNvSpPr/>
          <p:nvPr userDrawn="1"/>
        </p:nvSpPr>
        <p:spPr bwMode="auto">
          <a:xfrm>
            <a:off x="0" y="0"/>
            <a:ext cx="9147716" cy="5143500"/>
          </a:xfrm>
          <a:prstGeom prst="rect">
            <a:avLst/>
          </a:prstGeom>
          <a:solidFill>
            <a:srgbClr val="595959"/>
          </a:solidFill>
          <a:ln w="9525" cap="flat" cmpd="sng" algn="ctr">
            <a:noFill/>
            <a:prstDash val="solid"/>
            <a:round/>
            <a:headEnd type="none" w="med" len="med"/>
            <a:tailEnd type="none" w="med" len="med"/>
          </a:ln>
          <a:effectLst/>
        </p:spPr>
        <p:txBody>
          <a:bodyPr vert="horz" wrap="square" lIns="77925" tIns="38963" rIns="77925" bIns="38963" numCol="1" rtlCol="0" anchor="t" anchorCtr="0" compatLnSpc="1">
            <a:prstTxWarp prst="textNoShape">
              <a:avLst/>
            </a:prstTxWarp>
          </a:bodyPr>
          <a:lstStyle/>
          <a:p>
            <a:pPr defTabSz="779252" eaLnBrk="0" fontAlgn="base" hangingPunct="0">
              <a:spcBef>
                <a:spcPct val="0"/>
              </a:spcBef>
              <a:spcAft>
                <a:spcPct val="0"/>
              </a:spcAft>
            </a:pPr>
            <a:endParaRPr lang="it-IT" sz="2000">
              <a:latin typeface="VAG Rounded Std Thin"/>
              <a:ea typeface="ＭＳ Ｐゴシック" charset="-128"/>
              <a:cs typeface="ＭＳ Ｐゴシック" charset="-128"/>
            </a:endParaRPr>
          </a:p>
        </p:txBody>
      </p:sp>
      <p:sp>
        <p:nvSpPr>
          <p:cNvPr id="10" name="Title 1"/>
          <p:cNvSpPr>
            <a:spLocks noGrp="1"/>
          </p:cNvSpPr>
          <p:nvPr>
            <p:ph type="title" hasCustomPrompt="1"/>
          </p:nvPr>
        </p:nvSpPr>
        <p:spPr>
          <a:xfrm>
            <a:off x="372801" y="1788007"/>
            <a:ext cx="8395841" cy="1021556"/>
          </a:xfrm>
        </p:spPr>
        <p:txBody>
          <a:bodyPr wrap="square" anchor="t">
            <a:normAutofit/>
          </a:bodyPr>
          <a:lstStyle>
            <a:lvl1pPr algn="l">
              <a:defRPr sz="7200" b="0" cap="all">
                <a:solidFill>
                  <a:schemeClr val="bg1">
                    <a:lumMod val="95000"/>
                  </a:schemeClr>
                </a:solidFill>
                <a:latin typeface="VAGRounded"/>
                <a:cs typeface="VAGRounded"/>
              </a:defRPr>
            </a:lvl1pPr>
          </a:lstStyle>
          <a:p>
            <a:r>
              <a:rPr lang="en-US" dirty="0" smtClean="0"/>
              <a:t>Master title</a:t>
            </a:r>
            <a:endParaRPr lang="en-US"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6783448" y="4525169"/>
            <a:ext cx="2207920" cy="49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055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99873"/>
            <a:ext cx="8229600" cy="3394472"/>
          </a:xfrm>
        </p:spPr>
        <p:txBody>
          <a:bodyPr/>
          <a:lstStyle>
            <a:lvl1pPr marL="0" indent="0">
              <a:buNone/>
              <a:defRPr>
                <a:solidFill>
                  <a:srgbClr val="006AAC"/>
                </a:solidFill>
                <a:latin typeface="VAGRounded"/>
                <a:cs typeface="VAGRounded"/>
              </a:defRPr>
            </a:lvl1pPr>
            <a:lvl2pPr marL="457200" indent="0">
              <a:buNone/>
              <a:defRPr>
                <a:solidFill>
                  <a:schemeClr val="tx1">
                    <a:lumMod val="65000"/>
                    <a:lumOff val="35000"/>
                  </a:schemeClr>
                </a:solidFill>
                <a:latin typeface="VAGRounded"/>
                <a:cs typeface="VAGRounded"/>
              </a:defRPr>
            </a:lvl2pPr>
            <a:lvl3pPr marL="914400" indent="0">
              <a:buNone/>
              <a:defRPr>
                <a:solidFill>
                  <a:schemeClr val="tx1">
                    <a:lumMod val="65000"/>
                    <a:lumOff val="35000"/>
                  </a:schemeClr>
                </a:solidFill>
                <a:latin typeface="VAGRounded"/>
                <a:cs typeface="VAGRounded"/>
              </a:defRPr>
            </a:lvl3pPr>
            <a:lvl4pPr marL="1371600" indent="0">
              <a:buNone/>
              <a:defRPr>
                <a:solidFill>
                  <a:schemeClr val="tx1">
                    <a:lumMod val="65000"/>
                    <a:lumOff val="35000"/>
                  </a:schemeClr>
                </a:solidFill>
                <a:latin typeface="VAGRounded"/>
                <a:cs typeface="VAGRounded"/>
              </a:defRPr>
            </a:lvl4pPr>
            <a:lvl5pPr marL="1828800" indent="0">
              <a:buNone/>
              <a:defRPr>
                <a:solidFill>
                  <a:schemeClr val="tx1">
                    <a:lumMod val="65000"/>
                    <a:lumOff val="35000"/>
                  </a:schemeClr>
                </a:solidFill>
                <a:latin typeface="VAGRounded"/>
                <a:cs typeface="VAGRounde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2"/>
          <p:cNvSpPr>
            <a:spLocks noGrp="1"/>
          </p:cNvSpPr>
          <p:nvPr>
            <p:ph type="title"/>
          </p:nvPr>
        </p:nvSpPr>
        <p:spPr/>
        <p:txBody>
          <a:bodyPr>
            <a:normAutofit/>
          </a:bodyPr>
          <a:lstStyle>
            <a:lvl1pPr algn="l">
              <a:defRPr sz="3200" cap="all">
                <a:solidFill>
                  <a:schemeClr val="bg1">
                    <a:lumMod val="50000"/>
                  </a:schemeClr>
                </a:solidFill>
                <a:latin typeface="VAGRounded"/>
                <a:cs typeface="VAGRounded"/>
              </a:defRPr>
            </a:lvl1pPr>
          </a:lstStyle>
          <a:p>
            <a:r>
              <a:rPr lang="en-US" dirty="0" smtClean="0"/>
              <a:t>Click to edit Master title style</a:t>
            </a:r>
            <a:endParaRPr lang="en-US" dirty="0"/>
          </a:p>
        </p:txBody>
      </p:sp>
      <p:pic>
        <p:nvPicPr>
          <p:cNvPr id="5" name="Picture 2" descr="C:\Users\rosemarie.lactao\Desktop\LOGO_TCL_ALCATEL_ONETOUCH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81800" y="4525169"/>
            <a:ext cx="2211216" cy="49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786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ttangolo 8"/>
          <p:cNvSpPr/>
          <p:nvPr userDrawn="1"/>
        </p:nvSpPr>
        <p:spPr bwMode="auto">
          <a:xfrm>
            <a:off x="0" y="-17278"/>
            <a:ext cx="9158818" cy="5166360"/>
          </a:xfrm>
          <a:prstGeom prst="rect">
            <a:avLst/>
          </a:prstGeom>
          <a:solidFill>
            <a:srgbClr val="001260"/>
          </a:solidFill>
          <a:ln w="9525" cap="flat" cmpd="sng" algn="ctr">
            <a:noFill/>
            <a:prstDash val="solid"/>
            <a:round/>
            <a:headEnd type="none" w="med" len="med"/>
            <a:tailEnd type="none" w="med" len="med"/>
          </a:ln>
          <a:effectLst/>
        </p:spPr>
        <p:txBody>
          <a:bodyPr vert="horz" wrap="square" lIns="77925" tIns="38963" rIns="77925" bIns="38963" numCol="1" rtlCol="0" anchor="t" anchorCtr="0" compatLnSpc="1">
            <a:prstTxWarp prst="textNoShape">
              <a:avLst/>
            </a:prstTxWarp>
          </a:bodyPr>
          <a:lstStyle/>
          <a:p>
            <a:pPr defTabSz="779252" eaLnBrk="0" fontAlgn="base" hangingPunct="0">
              <a:spcBef>
                <a:spcPct val="0"/>
              </a:spcBef>
              <a:spcAft>
                <a:spcPct val="0"/>
              </a:spcAft>
            </a:pPr>
            <a:endParaRPr lang="it-IT" sz="2000" dirty="0">
              <a:latin typeface="VAG Rounded Std Thin"/>
              <a:ea typeface="ＭＳ Ｐゴシック" charset="-128"/>
              <a:cs typeface="ＭＳ Ｐゴシック" charset="-128"/>
            </a:endParaRPr>
          </a:p>
        </p:txBody>
      </p:sp>
      <p:sp>
        <p:nvSpPr>
          <p:cNvPr id="2" name="Title 1"/>
          <p:cNvSpPr>
            <a:spLocks noGrp="1"/>
          </p:cNvSpPr>
          <p:nvPr>
            <p:ph type="title" hasCustomPrompt="1"/>
          </p:nvPr>
        </p:nvSpPr>
        <p:spPr>
          <a:xfrm>
            <a:off x="367159" y="1788572"/>
            <a:ext cx="8395841" cy="1021556"/>
          </a:xfrm>
        </p:spPr>
        <p:txBody>
          <a:bodyPr wrap="square" anchor="t">
            <a:normAutofit/>
          </a:bodyPr>
          <a:lstStyle>
            <a:lvl1pPr algn="l">
              <a:defRPr sz="7200" b="0" cap="all">
                <a:solidFill>
                  <a:schemeClr val="bg1">
                    <a:lumMod val="95000"/>
                  </a:schemeClr>
                </a:solidFill>
                <a:latin typeface="VAGRounded"/>
                <a:cs typeface="VAGRounded"/>
              </a:defRPr>
            </a:lvl1pPr>
          </a:lstStyle>
          <a:p>
            <a:r>
              <a:rPr lang="en-US" dirty="0" smtClean="0"/>
              <a:t>Master title</a:t>
            </a:r>
            <a:endParaRPr lang="en-US"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6783448" y="4525169"/>
            <a:ext cx="2207920" cy="49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171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99873"/>
            <a:ext cx="8229600" cy="3394472"/>
          </a:xfrm>
        </p:spPr>
        <p:txBody>
          <a:bodyPr/>
          <a:lstStyle>
            <a:lvl1pPr marL="0" indent="0">
              <a:buNone/>
              <a:defRPr>
                <a:solidFill>
                  <a:srgbClr val="001260"/>
                </a:solidFill>
                <a:latin typeface="VAGRounded"/>
                <a:cs typeface="VAGRounded"/>
              </a:defRPr>
            </a:lvl1pPr>
            <a:lvl2pPr marL="457200" indent="0">
              <a:buNone/>
              <a:defRPr>
                <a:solidFill>
                  <a:schemeClr val="tx1">
                    <a:lumMod val="65000"/>
                    <a:lumOff val="35000"/>
                  </a:schemeClr>
                </a:solidFill>
                <a:latin typeface="VAGRounded"/>
                <a:cs typeface="VAGRounded"/>
              </a:defRPr>
            </a:lvl2pPr>
            <a:lvl3pPr marL="914400" indent="0">
              <a:buNone/>
              <a:defRPr>
                <a:solidFill>
                  <a:schemeClr val="tx1">
                    <a:lumMod val="65000"/>
                    <a:lumOff val="35000"/>
                  </a:schemeClr>
                </a:solidFill>
                <a:latin typeface="VAGRounded"/>
                <a:cs typeface="VAGRounded"/>
              </a:defRPr>
            </a:lvl3pPr>
            <a:lvl4pPr marL="1371600" indent="0">
              <a:buNone/>
              <a:defRPr>
                <a:solidFill>
                  <a:schemeClr val="tx1">
                    <a:lumMod val="65000"/>
                    <a:lumOff val="35000"/>
                  </a:schemeClr>
                </a:solidFill>
                <a:latin typeface="VAGRounded"/>
                <a:cs typeface="VAGRounded"/>
              </a:defRPr>
            </a:lvl4pPr>
            <a:lvl5pPr marL="1828800" indent="0">
              <a:buNone/>
              <a:defRPr>
                <a:solidFill>
                  <a:schemeClr val="tx1">
                    <a:lumMod val="65000"/>
                    <a:lumOff val="35000"/>
                  </a:schemeClr>
                </a:solidFill>
                <a:latin typeface="VAGRounded"/>
                <a:cs typeface="VAGRounde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2"/>
          <p:cNvSpPr>
            <a:spLocks noGrp="1"/>
          </p:cNvSpPr>
          <p:nvPr>
            <p:ph type="title"/>
          </p:nvPr>
        </p:nvSpPr>
        <p:spPr/>
        <p:txBody>
          <a:bodyPr>
            <a:normAutofit/>
          </a:bodyPr>
          <a:lstStyle>
            <a:lvl1pPr algn="l">
              <a:defRPr sz="3200" cap="all">
                <a:solidFill>
                  <a:schemeClr val="bg1">
                    <a:lumMod val="50000"/>
                  </a:schemeClr>
                </a:solidFill>
                <a:latin typeface="VAGRounded"/>
                <a:cs typeface="VAGRounded"/>
              </a:defRPr>
            </a:lvl1pPr>
          </a:lstStyle>
          <a:p>
            <a:r>
              <a:rPr lang="en-US" dirty="0" smtClean="0"/>
              <a:t>Click to edit Master title style</a:t>
            </a:r>
            <a:endParaRPr lang="en-US" dirty="0"/>
          </a:p>
        </p:txBody>
      </p:sp>
      <p:pic>
        <p:nvPicPr>
          <p:cNvPr id="5" name="Picture 2" descr="C:\Users\rosemarie.lactao\Desktop\LOGO_TCL_ALCATEL_ONETOUCH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81800" y="4525169"/>
            <a:ext cx="2211216" cy="49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784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Rettangolo 8"/>
          <p:cNvSpPr/>
          <p:nvPr userDrawn="1"/>
        </p:nvSpPr>
        <p:spPr bwMode="auto">
          <a:xfrm>
            <a:off x="0" y="1129"/>
            <a:ext cx="9152270" cy="5151010"/>
          </a:xfrm>
          <a:prstGeom prst="rect">
            <a:avLst/>
          </a:prstGeom>
          <a:solidFill>
            <a:srgbClr val="00419F"/>
          </a:solidFill>
          <a:ln w="9525" cap="flat" cmpd="sng" algn="ctr">
            <a:noFill/>
            <a:prstDash val="solid"/>
            <a:round/>
            <a:headEnd type="none" w="med" len="med"/>
            <a:tailEnd type="none" w="med" len="med"/>
          </a:ln>
          <a:effectLst/>
        </p:spPr>
        <p:txBody>
          <a:bodyPr vert="horz" wrap="square" lIns="77925" tIns="38963" rIns="77925" bIns="38963" numCol="1" rtlCol="0" anchor="t" anchorCtr="0" compatLnSpc="1">
            <a:prstTxWarp prst="textNoShape">
              <a:avLst/>
            </a:prstTxWarp>
          </a:bodyPr>
          <a:lstStyle/>
          <a:p>
            <a:pPr defTabSz="779252" eaLnBrk="0" fontAlgn="base" hangingPunct="0">
              <a:spcBef>
                <a:spcPct val="0"/>
              </a:spcBef>
              <a:spcAft>
                <a:spcPct val="0"/>
              </a:spcAft>
            </a:pPr>
            <a:endParaRPr lang="it-IT" sz="2000">
              <a:latin typeface="VAG Rounded Std Thin"/>
              <a:ea typeface="ＭＳ Ｐゴシック" charset="-128"/>
              <a:cs typeface="ＭＳ Ｐゴシック" charset="-128"/>
            </a:endParaRPr>
          </a:p>
        </p:txBody>
      </p:sp>
      <p:sp>
        <p:nvSpPr>
          <p:cNvPr id="10" name="Title 1"/>
          <p:cNvSpPr>
            <a:spLocks noGrp="1"/>
          </p:cNvSpPr>
          <p:nvPr>
            <p:ph type="title" hasCustomPrompt="1"/>
          </p:nvPr>
        </p:nvSpPr>
        <p:spPr>
          <a:xfrm>
            <a:off x="372304" y="1788572"/>
            <a:ext cx="8395841" cy="1021556"/>
          </a:xfrm>
        </p:spPr>
        <p:txBody>
          <a:bodyPr wrap="square" anchor="t">
            <a:normAutofit/>
          </a:bodyPr>
          <a:lstStyle>
            <a:lvl1pPr algn="l">
              <a:defRPr sz="7200" b="0" cap="all">
                <a:solidFill>
                  <a:schemeClr val="bg1">
                    <a:lumMod val="95000"/>
                  </a:schemeClr>
                </a:solidFill>
                <a:latin typeface="VAGRounded"/>
                <a:cs typeface="VAGRounded"/>
              </a:defRPr>
            </a:lvl1pPr>
          </a:lstStyle>
          <a:p>
            <a:r>
              <a:rPr lang="en-US" dirty="0" smtClean="0"/>
              <a:t>Master title</a:t>
            </a:r>
            <a:endParaRPr lang="en-US"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6783448" y="4525169"/>
            <a:ext cx="2207920" cy="49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776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677068312"/>
      </p:ext>
    </p:extLst>
  </p:cSld>
  <p:clrMap bg1="lt1" tx1="dk1" bg2="lt2" tx2="dk2" accent1="accent1" accent2="accent2" accent3="accent3" accent4="accent4" accent5="accent5" accent6="accent6" hlink="hlink" folHlink="folHlink"/>
  <p:sldLayoutIdLst>
    <p:sldLayoutId id="2147483649" r:id="rId1"/>
    <p:sldLayoutId id="2147483793" r:id="rId2"/>
    <p:sldLayoutId id="2147483791" r:id="rId3"/>
    <p:sldLayoutId id="2147483790" r:id="rId4"/>
    <p:sldLayoutId id="2147483782" r:id="rId5"/>
    <p:sldLayoutId id="2147483797" r:id="rId6"/>
    <p:sldLayoutId id="2147483651" r:id="rId7"/>
    <p:sldLayoutId id="2147483798" r:id="rId8"/>
    <p:sldLayoutId id="2147483781" r:id="rId9"/>
    <p:sldLayoutId id="2147483799" r:id="rId10"/>
    <p:sldLayoutId id="2147483801" r:id="rId11"/>
    <p:sldLayoutId id="2147483792" r:id="rId12"/>
    <p:sldLayoutId id="2147483650" r:id="rId13"/>
    <p:sldLayoutId id="2147483780" r:id="rId14"/>
    <p:sldLayoutId id="2147483655" r:id="rId15"/>
    <p:sldLayoutId id="2147483802" r:id="rId16"/>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txStyles>
    <p:titleStyle>
      <a:lvl1pPr algn="l" defTabSz="457200" rtl="0" eaLnBrk="1" latinLnBrk="0" hangingPunct="1">
        <a:spcBef>
          <a:spcPct val="0"/>
        </a:spcBef>
        <a:buNone/>
        <a:defRPr sz="3200" kern="1200">
          <a:solidFill>
            <a:srgbClr val="7F7F7F"/>
          </a:solidFill>
          <a:latin typeface="VAG Rounded Std Thin"/>
          <a:ea typeface="+mj-ea"/>
          <a:cs typeface="+mj-cs"/>
        </a:defRPr>
      </a:lvl1pPr>
    </p:titleStyle>
    <p:bodyStyle>
      <a:lvl1pPr marL="342900" indent="-342900" algn="l" defTabSz="457200" rtl="0" eaLnBrk="1" latinLnBrk="0" hangingPunct="1">
        <a:spcBef>
          <a:spcPct val="20000"/>
        </a:spcBef>
        <a:buFont typeface="Arial"/>
        <a:buChar char="•"/>
        <a:defRPr sz="3200" kern="1200">
          <a:solidFill>
            <a:srgbClr val="595959"/>
          </a:solidFill>
          <a:latin typeface="VAG Rounded Std Thin"/>
          <a:ea typeface="+mn-ea"/>
          <a:cs typeface="+mn-cs"/>
        </a:defRPr>
      </a:lvl1pPr>
      <a:lvl2pPr marL="742950" indent="-285750" algn="l" defTabSz="457200" rtl="0" eaLnBrk="1" latinLnBrk="0" hangingPunct="1">
        <a:spcBef>
          <a:spcPct val="20000"/>
        </a:spcBef>
        <a:buFont typeface="Arial"/>
        <a:buChar char="–"/>
        <a:defRPr sz="2800" kern="1200">
          <a:solidFill>
            <a:srgbClr val="595959"/>
          </a:solidFill>
          <a:latin typeface="VAG Rounded Std Thin"/>
          <a:ea typeface="+mn-ea"/>
          <a:cs typeface="+mn-cs"/>
        </a:defRPr>
      </a:lvl2pPr>
      <a:lvl3pPr marL="1143000" indent="-228600" algn="l" defTabSz="457200" rtl="0" eaLnBrk="1" latinLnBrk="0" hangingPunct="1">
        <a:spcBef>
          <a:spcPct val="20000"/>
        </a:spcBef>
        <a:buFont typeface="Arial"/>
        <a:buChar char="•"/>
        <a:defRPr sz="2400" kern="1200">
          <a:solidFill>
            <a:srgbClr val="595959"/>
          </a:solidFill>
          <a:latin typeface="VAG Rounded Std Thin"/>
          <a:ea typeface="+mn-ea"/>
          <a:cs typeface="+mn-cs"/>
        </a:defRPr>
      </a:lvl3pPr>
      <a:lvl4pPr marL="1600200" indent="-228600" algn="l" defTabSz="457200" rtl="0" eaLnBrk="1" latinLnBrk="0" hangingPunct="1">
        <a:spcBef>
          <a:spcPct val="20000"/>
        </a:spcBef>
        <a:buFont typeface="Arial"/>
        <a:buChar char="–"/>
        <a:defRPr sz="2000" kern="1200">
          <a:solidFill>
            <a:srgbClr val="595959"/>
          </a:solidFill>
          <a:latin typeface="VAG Rounded Std Thin"/>
          <a:ea typeface="+mn-ea"/>
          <a:cs typeface="+mn-cs"/>
        </a:defRPr>
      </a:lvl4pPr>
      <a:lvl5pPr marL="2057400" indent="-228600" algn="l" defTabSz="457200" rtl="0" eaLnBrk="1" latinLnBrk="0" hangingPunct="1">
        <a:spcBef>
          <a:spcPct val="20000"/>
        </a:spcBef>
        <a:buFont typeface="Arial"/>
        <a:buChar char="»"/>
        <a:defRPr sz="2000" kern="1200">
          <a:solidFill>
            <a:srgbClr val="595959"/>
          </a:solidFill>
          <a:latin typeface="VAG Rounded Std Thin"/>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978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25439" y="452437"/>
            <a:ext cx="1755609"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sz="3500">
                <a:solidFill>
                  <a:srgbClr val="00419F"/>
                </a:solidFill>
                <a:latin typeface="黑体" pitchFamily="49" charset="-122"/>
                <a:ea typeface="黑体" pitchFamily="49" charset="-122"/>
              </a:defRPr>
            </a:lvl1pPr>
            <a:lvl2pPr marL="742950" indent="-285750" eaLnBrk="0" hangingPunct="0">
              <a:defRPr>
                <a:latin typeface="Arial" charset="0"/>
                <a:ea typeface="宋体" pitchFamily="2" charset="-122"/>
              </a:defRPr>
            </a:lvl2pPr>
            <a:lvl3pPr marL="1143000" indent="-228600" eaLnBrk="0" hangingPunct="0">
              <a:defRPr>
                <a:latin typeface="Arial" charset="0"/>
                <a:ea typeface="宋体" pitchFamily="2" charset="-122"/>
              </a:defRPr>
            </a:lvl3pPr>
            <a:lvl4pPr marL="1600200" indent="-228600" eaLnBrk="0" hangingPunct="0">
              <a:defRPr>
                <a:latin typeface="Arial" charset="0"/>
                <a:ea typeface="宋体" pitchFamily="2" charset="-122"/>
              </a:defRPr>
            </a:lvl4pPr>
            <a:lvl5pPr marL="2057400" indent="-228600" eaLnBrk="0" hangingPunct="0">
              <a:defRPr>
                <a:latin typeface="Arial" charset="0"/>
                <a:ea typeface="宋体" pitchFamily="2" charset="-122"/>
              </a:defRPr>
            </a:lvl5pPr>
            <a:lvl6pPr marL="2514600" indent="-228600" eaLnBrk="0" fontAlgn="base" hangingPunct="0">
              <a:spcBef>
                <a:spcPct val="0"/>
              </a:spcBef>
              <a:spcAft>
                <a:spcPct val="0"/>
              </a:spcAft>
              <a:defRPr>
                <a:latin typeface="Arial" charset="0"/>
                <a:ea typeface="宋体" pitchFamily="2" charset="-122"/>
              </a:defRPr>
            </a:lvl6pPr>
            <a:lvl7pPr marL="2971800" indent="-228600" eaLnBrk="0" fontAlgn="base" hangingPunct="0">
              <a:spcBef>
                <a:spcPct val="0"/>
              </a:spcBef>
              <a:spcAft>
                <a:spcPct val="0"/>
              </a:spcAft>
              <a:defRPr>
                <a:latin typeface="Arial" charset="0"/>
                <a:ea typeface="宋体" pitchFamily="2" charset="-122"/>
              </a:defRPr>
            </a:lvl7pPr>
            <a:lvl8pPr marL="3429000" indent="-228600" eaLnBrk="0" fontAlgn="base" hangingPunct="0">
              <a:spcBef>
                <a:spcPct val="0"/>
              </a:spcBef>
              <a:spcAft>
                <a:spcPct val="0"/>
              </a:spcAft>
              <a:defRPr>
                <a:latin typeface="Arial" charset="0"/>
                <a:ea typeface="宋体" pitchFamily="2" charset="-122"/>
              </a:defRPr>
            </a:lvl8pPr>
            <a:lvl9pPr marL="3886200" indent="-228600" eaLnBrk="0" fontAlgn="base" hangingPunct="0">
              <a:spcBef>
                <a:spcPct val="0"/>
              </a:spcBef>
              <a:spcAft>
                <a:spcPct val="0"/>
              </a:spcAft>
              <a:defRPr>
                <a:latin typeface="Arial" charset="0"/>
                <a:ea typeface="宋体" pitchFamily="2" charset="-122"/>
              </a:defRPr>
            </a:lvl9pPr>
          </a:lstStyle>
          <a:p>
            <a:r>
              <a:rPr lang="en-US" altLang="zh-CN" dirty="0" smtClean="0"/>
              <a:t>Content</a:t>
            </a:r>
            <a:endParaRPr lang="zh-CN" altLang="en-US" dirty="0"/>
          </a:p>
        </p:txBody>
      </p:sp>
      <p:graphicFrame>
        <p:nvGraphicFramePr>
          <p:cNvPr id="2" name="图示 1"/>
          <p:cNvGraphicFramePr/>
          <p:nvPr>
            <p:extLst>
              <p:ext uri="{D42A27DB-BD31-4B8C-83A1-F6EECF244321}">
                <p14:modId xmlns:p14="http://schemas.microsoft.com/office/powerpoint/2010/main" val="1303038240"/>
              </p:ext>
            </p:extLst>
          </p:nvPr>
        </p:nvGraphicFramePr>
        <p:xfrm>
          <a:off x="2159809" y="1373013"/>
          <a:ext cx="4089416" cy="21666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148" name="TextBox 2"/>
          <p:cNvSpPr txBox="1">
            <a:spLocks noChangeArrowheads="1"/>
          </p:cNvSpPr>
          <p:nvPr/>
        </p:nvSpPr>
        <p:spPr bwMode="auto">
          <a:xfrm>
            <a:off x="2286000" y="1619193"/>
            <a:ext cx="3095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dirty="0"/>
              <a:t>1</a:t>
            </a:r>
            <a:endParaRPr lang="zh-CN" altLang="en-US" b="1" dirty="0"/>
          </a:p>
        </p:txBody>
      </p:sp>
      <p:sp>
        <p:nvSpPr>
          <p:cNvPr id="6149" name="TextBox 5"/>
          <p:cNvSpPr txBox="1">
            <a:spLocks noChangeArrowheads="1"/>
          </p:cNvSpPr>
          <p:nvPr/>
        </p:nvSpPr>
        <p:spPr bwMode="auto">
          <a:xfrm>
            <a:off x="2440781" y="2278618"/>
            <a:ext cx="3095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dirty="0"/>
              <a:t>2</a:t>
            </a:r>
            <a:endParaRPr lang="zh-CN" altLang="en-US" b="1" dirty="0"/>
          </a:p>
        </p:txBody>
      </p:sp>
      <p:sp>
        <p:nvSpPr>
          <p:cNvPr id="6150" name="TextBox 6"/>
          <p:cNvSpPr txBox="1">
            <a:spLocks noChangeArrowheads="1"/>
          </p:cNvSpPr>
          <p:nvPr/>
        </p:nvSpPr>
        <p:spPr bwMode="auto">
          <a:xfrm>
            <a:off x="2286000" y="2929489"/>
            <a:ext cx="3103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dirty="0"/>
              <a:t>3</a:t>
            </a:r>
            <a:endParaRPr lang="zh-CN" altLang="en-US" b="1" dirty="0"/>
          </a:p>
        </p:txBody>
      </p:sp>
    </p:spTree>
    <p:extLst>
      <p:ext uri="{BB962C8B-B14F-4D97-AF65-F5344CB8AC3E}">
        <p14:creationId xmlns:p14="http://schemas.microsoft.com/office/powerpoint/2010/main" val="1154658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5438" y="222647"/>
            <a:ext cx="1980029"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sz="3500">
                <a:solidFill>
                  <a:srgbClr val="00419F"/>
                </a:solidFill>
                <a:latin typeface="黑体" pitchFamily="49" charset="-122"/>
                <a:ea typeface="黑体" pitchFamily="49" charset="-122"/>
              </a:defRPr>
            </a:lvl1pPr>
            <a:lvl2pPr marL="742950" indent="-285750" eaLnBrk="0" hangingPunct="0">
              <a:defRPr>
                <a:latin typeface="Arial" charset="0"/>
                <a:ea typeface="宋体" pitchFamily="2" charset="-122"/>
              </a:defRPr>
            </a:lvl2pPr>
            <a:lvl3pPr marL="1143000" indent="-228600" eaLnBrk="0" hangingPunct="0">
              <a:defRPr>
                <a:latin typeface="Arial" charset="0"/>
                <a:ea typeface="宋体" pitchFamily="2" charset="-122"/>
              </a:defRPr>
            </a:lvl3pPr>
            <a:lvl4pPr marL="1600200" indent="-228600" eaLnBrk="0" hangingPunct="0">
              <a:defRPr>
                <a:latin typeface="Arial" charset="0"/>
                <a:ea typeface="宋体" pitchFamily="2" charset="-122"/>
              </a:defRPr>
            </a:lvl4pPr>
            <a:lvl5pPr marL="2057400" indent="-228600" eaLnBrk="0" hangingPunct="0">
              <a:defRPr>
                <a:latin typeface="Arial" charset="0"/>
                <a:ea typeface="宋体" pitchFamily="2" charset="-122"/>
              </a:defRPr>
            </a:lvl5pPr>
            <a:lvl6pPr marL="2514600" indent="-228600" eaLnBrk="0" fontAlgn="base" hangingPunct="0">
              <a:spcBef>
                <a:spcPct val="0"/>
              </a:spcBef>
              <a:spcAft>
                <a:spcPct val="0"/>
              </a:spcAft>
              <a:defRPr>
                <a:latin typeface="Arial" charset="0"/>
                <a:ea typeface="宋体" pitchFamily="2" charset="-122"/>
              </a:defRPr>
            </a:lvl6pPr>
            <a:lvl7pPr marL="2971800" indent="-228600" eaLnBrk="0" fontAlgn="base" hangingPunct="0">
              <a:spcBef>
                <a:spcPct val="0"/>
              </a:spcBef>
              <a:spcAft>
                <a:spcPct val="0"/>
              </a:spcAft>
              <a:defRPr>
                <a:latin typeface="Arial" charset="0"/>
                <a:ea typeface="宋体" pitchFamily="2" charset="-122"/>
              </a:defRPr>
            </a:lvl7pPr>
            <a:lvl8pPr marL="3429000" indent="-228600" eaLnBrk="0" fontAlgn="base" hangingPunct="0">
              <a:spcBef>
                <a:spcPct val="0"/>
              </a:spcBef>
              <a:spcAft>
                <a:spcPct val="0"/>
              </a:spcAft>
              <a:defRPr>
                <a:latin typeface="Arial" charset="0"/>
                <a:ea typeface="宋体" pitchFamily="2" charset="-122"/>
              </a:defRPr>
            </a:lvl8pPr>
            <a:lvl9pPr marL="3886200" indent="-228600" eaLnBrk="0" fontAlgn="base" hangingPunct="0">
              <a:spcBef>
                <a:spcPct val="0"/>
              </a:spcBef>
              <a:spcAft>
                <a:spcPct val="0"/>
              </a:spcAft>
              <a:defRPr>
                <a:latin typeface="Arial" charset="0"/>
                <a:ea typeface="宋体" pitchFamily="2" charset="-122"/>
              </a:defRPr>
            </a:lvl9pPr>
          </a:lstStyle>
          <a:p>
            <a:r>
              <a:rPr lang="en-US" altLang="zh-CN" dirty="0" smtClean="0"/>
              <a:t>Overview</a:t>
            </a:r>
            <a:endParaRPr lang="zh-CN" altLang="en-US" dirty="0"/>
          </a:p>
        </p:txBody>
      </p:sp>
      <p:sp>
        <p:nvSpPr>
          <p:cNvPr id="2" name="TextBox 1"/>
          <p:cNvSpPr txBox="1"/>
          <p:nvPr/>
        </p:nvSpPr>
        <p:spPr>
          <a:xfrm>
            <a:off x="762000" y="1428750"/>
            <a:ext cx="7924800" cy="2585323"/>
          </a:xfrm>
          <a:prstGeom prst="rect">
            <a:avLst/>
          </a:prstGeom>
          <a:noFill/>
        </p:spPr>
        <p:txBody>
          <a:bodyPr wrap="square" rtlCol="0">
            <a:spAutoFit/>
          </a:bodyPr>
          <a:lstStyle/>
          <a:p>
            <a:r>
              <a:rPr lang="en-US" altLang="zh-CN" dirty="0" err="1" smtClean="0"/>
              <a:t>LifeConnet</a:t>
            </a:r>
            <a:r>
              <a:rPr lang="en-US" altLang="zh-CN" dirty="0" smtClean="0"/>
              <a:t> PST is a tool for update </a:t>
            </a:r>
            <a:r>
              <a:rPr lang="en-US" altLang="zh-CN" dirty="0" err="1" smtClean="0"/>
              <a:t>LifeConnect</a:t>
            </a:r>
            <a:r>
              <a:rPr lang="en-US" altLang="zh-CN" dirty="0" smtClean="0"/>
              <a:t>, which is a router within Life product.</a:t>
            </a:r>
          </a:p>
          <a:p>
            <a:pPr marL="342900" indent="-342900">
              <a:buAutoNum type="arabicPeriod"/>
            </a:pPr>
            <a:r>
              <a:rPr lang="en-US" altLang="zh-CN" dirty="0" smtClean="0"/>
              <a:t>Developed and maintained by SCD / Connected Objects / SWD / Tool &amp; APP team.</a:t>
            </a:r>
          </a:p>
          <a:p>
            <a:pPr marL="342900" indent="-342900">
              <a:buAutoNum type="arabicPeriod"/>
            </a:pPr>
            <a:r>
              <a:rPr lang="en-US" altLang="zh-CN" dirty="0" smtClean="0"/>
              <a:t>Only support Windows now.</a:t>
            </a:r>
          </a:p>
          <a:p>
            <a:pPr marL="342900" indent="-342900">
              <a:buAutoNum type="arabicPeriod"/>
            </a:pPr>
            <a:r>
              <a:rPr lang="en-US" altLang="zh-CN" dirty="0" smtClean="0"/>
              <a:t>Communicates with device by </a:t>
            </a:r>
            <a:r>
              <a:rPr lang="en-US" altLang="zh-CN" dirty="0" err="1" smtClean="0"/>
              <a:t>ethernet</a:t>
            </a:r>
            <a:r>
              <a:rPr lang="en-US" altLang="zh-CN" dirty="0" smtClean="0"/>
              <a:t>. It needs a special RJ45 header, and a cable to connect host PC and </a:t>
            </a:r>
            <a:r>
              <a:rPr lang="en-US" altLang="zh-CN" dirty="0" err="1" smtClean="0"/>
              <a:t>LifeConnect</a:t>
            </a:r>
            <a:r>
              <a:rPr lang="en-US" altLang="zh-CN" dirty="0" smtClean="0"/>
              <a:t>.</a:t>
            </a:r>
          </a:p>
          <a:p>
            <a:pPr marL="342900" indent="-342900">
              <a:buAutoNum type="arabicPeriod"/>
            </a:pPr>
            <a:r>
              <a:rPr lang="en-US" altLang="zh-CN" dirty="0" smtClean="0"/>
              <a:t>Only </a:t>
            </a:r>
            <a:r>
              <a:rPr lang="en-US" altLang="zh-CN" dirty="0" smtClean="0">
                <a:solidFill>
                  <a:srgbClr val="FF0000"/>
                </a:solidFill>
              </a:rPr>
              <a:t>ONE</a:t>
            </a:r>
            <a:r>
              <a:rPr lang="en-US" altLang="zh-CN" dirty="0" smtClean="0"/>
              <a:t> </a:t>
            </a:r>
            <a:r>
              <a:rPr lang="en-US" altLang="zh-CN" dirty="0" err="1" smtClean="0"/>
              <a:t>LifeConncet</a:t>
            </a:r>
            <a:r>
              <a:rPr lang="en-US" altLang="zh-CN" dirty="0" smtClean="0"/>
              <a:t> updated by the tool at once.</a:t>
            </a:r>
          </a:p>
          <a:p>
            <a:pPr marL="342900" indent="-342900">
              <a:buAutoNum type="arabicPeriod"/>
            </a:pPr>
            <a:r>
              <a:rPr lang="en-US" altLang="zh-CN" dirty="0" smtClean="0"/>
              <a:t>Recommend that host PC just has only one NIC (network card ) </a:t>
            </a:r>
            <a:endParaRPr lang="zh-CN" altLang="en-US" dirty="0"/>
          </a:p>
        </p:txBody>
      </p:sp>
    </p:spTree>
    <p:extLst>
      <p:ext uri="{BB962C8B-B14F-4D97-AF65-F5344CB8AC3E}">
        <p14:creationId xmlns:p14="http://schemas.microsoft.com/office/powerpoint/2010/main" val="20941515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325438" y="222647"/>
            <a:ext cx="6019597"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sz="3500">
                <a:solidFill>
                  <a:srgbClr val="00419F"/>
                </a:solidFill>
                <a:latin typeface="黑体" pitchFamily="49" charset="-122"/>
                <a:ea typeface="黑体" pitchFamily="49" charset="-122"/>
              </a:defRPr>
            </a:lvl1pPr>
            <a:lvl2pPr marL="742950" indent="-285750" eaLnBrk="0" hangingPunct="0">
              <a:defRPr>
                <a:latin typeface="Arial" charset="0"/>
                <a:ea typeface="宋体" pitchFamily="2" charset="-122"/>
              </a:defRPr>
            </a:lvl2pPr>
            <a:lvl3pPr marL="1143000" indent="-228600" eaLnBrk="0" hangingPunct="0">
              <a:defRPr>
                <a:latin typeface="Arial" charset="0"/>
                <a:ea typeface="宋体" pitchFamily="2" charset="-122"/>
              </a:defRPr>
            </a:lvl3pPr>
            <a:lvl4pPr marL="1600200" indent="-228600" eaLnBrk="0" hangingPunct="0">
              <a:defRPr>
                <a:latin typeface="Arial" charset="0"/>
                <a:ea typeface="宋体" pitchFamily="2" charset="-122"/>
              </a:defRPr>
            </a:lvl4pPr>
            <a:lvl5pPr marL="2057400" indent="-228600" eaLnBrk="0" hangingPunct="0">
              <a:defRPr>
                <a:latin typeface="Arial" charset="0"/>
                <a:ea typeface="宋体" pitchFamily="2" charset="-122"/>
              </a:defRPr>
            </a:lvl5pPr>
            <a:lvl6pPr marL="2514600" indent="-228600" eaLnBrk="0" fontAlgn="base" hangingPunct="0">
              <a:spcBef>
                <a:spcPct val="0"/>
              </a:spcBef>
              <a:spcAft>
                <a:spcPct val="0"/>
              </a:spcAft>
              <a:defRPr>
                <a:latin typeface="Arial" charset="0"/>
                <a:ea typeface="宋体" pitchFamily="2" charset="-122"/>
              </a:defRPr>
            </a:lvl6pPr>
            <a:lvl7pPr marL="2971800" indent="-228600" eaLnBrk="0" fontAlgn="base" hangingPunct="0">
              <a:spcBef>
                <a:spcPct val="0"/>
              </a:spcBef>
              <a:spcAft>
                <a:spcPct val="0"/>
              </a:spcAft>
              <a:defRPr>
                <a:latin typeface="Arial" charset="0"/>
                <a:ea typeface="宋体" pitchFamily="2" charset="-122"/>
              </a:defRPr>
            </a:lvl7pPr>
            <a:lvl8pPr marL="3429000" indent="-228600" eaLnBrk="0" fontAlgn="base" hangingPunct="0">
              <a:spcBef>
                <a:spcPct val="0"/>
              </a:spcBef>
              <a:spcAft>
                <a:spcPct val="0"/>
              </a:spcAft>
              <a:defRPr>
                <a:latin typeface="Arial" charset="0"/>
                <a:ea typeface="宋体" pitchFamily="2" charset="-122"/>
              </a:defRPr>
            </a:lvl8pPr>
            <a:lvl9pPr marL="3886200" indent="-228600" eaLnBrk="0" fontAlgn="base" hangingPunct="0">
              <a:spcBef>
                <a:spcPct val="0"/>
              </a:spcBef>
              <a:spcAft>
                <a:spcPct val="0"/>
              </a:spcAft>
              <a:defRPr>
                <a:latin typeface="Arial" charset="0"/>
                <a:ea typeface="宋体" pitchFamily="2" charset="-122"/>
              </a:defRPr>
            </a:lvl9pPr>
          </a:lstStyle>
          <a:p>
            <a:r>
              <a:rPr lang="en-US" altLang="zh-CN" dirty="0" smtClean="0"/>
              <a:t>How to Use </a:t>
            </a:r>
            <a:r>
              <a:rPr lang="en-US" altLang="zh-CN" dirty="0" err="1" smtClean="0"/>
              <a:t>LifeConnect</a:t>
            </a:r>
            <a:r>
              <a:rPr lang="en-US" altLang="zh-CN" dirty="0" smtClean="0"/>
              <a:t> PST</a:t>
            </a:r>
            <a:endParaRPr lang="zh-CN" altLang="en-US" dirty="0"/>
          </a:p>
        </p:txBody>
      </p:sp>
      <p:sp>
        <p:nvSpPr>
          <p:cNvPr id="5" name="TextBox 4"/>
          <p:cNvSpPr txBox="1"/>
          <p:nvPr/>
        </p:nvSpPr>
        <p:spPr>
          <a:xfrm>
            <a:off x="325438" y="811232"/>
            <a:ext cx="8589962" cy="4247317"/>
          </a:xfrm>
          <a:prstGeom prst="rect">
            <a:avLst/>
          </a:prstGeom>
          <a:noFill/>
        </p:spPr>
        <p:txBody>
          <a:bodyPr wrap="square" rtlCol="0">
            <a:spAutoFit/>
          </a:bodyPr>
          <a:lstStyle/>
          <a:p>
            <a:pPr marL="342900" indent="-342900">
              <a:buAutoNum type="arabicPeriod"/>
            </a:pPr>
            <a:r>
              <a:rPr lang="en-US" altLang="zh-CN" dirty="0" smtClean="0"/>
              <a:t>Insert USB power cable, RJ45 header into </a:t>
            </a:r>
            <a:r>
              <a:rPr lang="en-US" altLang="zh-CN" dirty="0" err="1" smtClean="0"/>
              <a:t>LifeConnect</a:t>
            </a:r>
            <a:r>
              <a:rPr lang="en-US" altLang="zh-CN" dirty="0" smtClean="0"/>
              <a:t>, connect host PC with network cable.</a:t>
            </a:r>
          </a:p>
          <a:p>
            <a:pPr marL="342900" indent="-342900">
              <a:buAutoNum type="arabicPeriod"/>
            </a:pPr>
            <a:r>
              <a:rPr lang="en-US" altLang="zh-CN" dirty="0"/>
              <a:t>Edit </a:t>
            </a:r>
            <a:r>
              <a:rPr lang="en-US" altLang="zh-CN" i="1" u="sng" dirty="0" smtClean="0"/>
              <a:t>LifeConnectFirmware.ini</a:t>
            </a:r>
            <a:r>
              <a:rPr lang="en-US" altLang="zh-CN" i="1" dirty="0" smtClean="0"/>
              <a:t>,</a:t>
            </a:r>
            <a:r>
              <a:rPr lang="en-US" altLang="zh-CN" dirty="0" smtClean="0"/>
              <a:t> if package </a:t>
            </a:r>
            <a:r>
              <a:rPr lang="en-US" altLang="zh-CN" dirty="0"/>
              <a:t>file </a:t>
            </a:r>
            <a:r>
              <a:rPr lang="en-US" altLang="zh-CN" dirty="0" smtClean="0"/>
              <a:t>name is HB01_</a:t>
            </a:r>
            <a:r>
              <a:rPr lang="en-US" altLang="zh-CN" dirty="0" smtClean="0">
                <a:solidFill>
                  <a:srgbClr val="FF0000"/>
                </a:solidFill>
              </a:rPr>
              <a:t>00</a:t>
            </a:r>
            <a:r>
              <a:rPr lang="en-US" altLang="zh-CN" dirty="0" smtClean="0"/>
              <a:t>_</a:t>
            </a:r>
            <a:r>
              <a:rPr lang="en-US" altLang="zh-CN" dirty="0" smtClean="0">
                <a:solidFill>
                  <a:srgbClr val="00B050"/>
                </a:solidFill>
              </a:rPr>
              <a:t>01.00</a:t>
            </a:r>
            <a:r>
              <a:rPr lang="en-US" altLang="zh-CN" dirty="0" smtClean="0"/>
              <a:t>_</a:t>
            </a:r>
            <a:r>
              <a:rPr lang="en-US" altLang="zh-CN" dirty="0" smtClean="0">
                <a:solidFill>
                  <a:srgbClr val="0070C0"/>
                </a:solidFill>
              </a:rPr>
              <a:t>16</a:t>
            </a:r>
            <a:r>
              <a:rPr lang="en-US" altLang="zh-CN" dirty="0" smtClean="0"/>
              <a:t>_20161012.rar,  then fill the </a:t>
            </a:r>
            <a:r>
              <a:rPr lang="en-US" altLang="zh-CN" dirty="0" smtClean="0">
                <a:solidFill>
                  <a:srgbClr val="FF0000"/>
                </a:solidFill>
              </a:rPr>
              <a:t>RED</a:t>
            </a:r>
            <a:r>
              <a:rPr lang="en-US" altLang="zh-CN" dirty="0" smtClean="0"/>
              <a:t>/</a:t>
            </a:r>
            <a:r>
              <a:rPr lang="en-US" altLang="zh-CN" dirty="0" smtClean="0">
                <a:solidFill>
                  <a:srgbClr val="00B050"/>
                </a:solidFill>
              </a:rPr>
              <a:t>GREEN</a:t>
            </a:r>
            <a:r>
              <a:rPr lang="en-US" altLang="zh-CN" dirty="0" smtClean="0"/>
              <a:t>/</a:t>
            </a:r>
            <a:r>
              <a:rPr lang="en-US" altLang="zh-CN" dirty="0" smtClean="0">
                <a:solidFill>
                  <a:srgbClr val="0070C0"/>
                </a:solidFill>
              </a:rPr>
              <a:t>BLUE </a:t>
            </a:r>
            <a:r>
              <a:rPr lang="en-US" altLang="zh-CN" dirty="0" smtClean="0"/>
              <a:t>text into</a:t>
            </a:r>
            <a:r>
              <a:rPr lang="en-US" altLang="zh-CN" dirty="0" smtClean="0">
                <a:solidFill>
                  <a:srgbClr val="0070C0"/>
                </a:solidFill>
              </a:rPr>
              <a:t> </a:t>
            </a:r>
            <a:r>
              <a:rPr lang="en-US" altLang="zh-CN" dirty="0" err="1" smtClean="0">
                <a:solidFill>
                  <a:srgbClr val="FF0000"/>
                </a:solidFill>
              </a:rPr>
              <a:t>CustomId</a:t>
            </a:r>
            <a:r>
              <a:rPr lang="en-US" altLang="zh-CN" dirty="0"/>
              <a:t>,</a:t>
            </a:r>
            <a:r>
              <a:rPr lang="en-US" altLang="zh-CN" dirty="0">
                <a:solidFill>
                  <a:srgbClr val="0070C0"/>
                </a:solidFill>
              </a:rPr>
              <a:t> </a:t>
            </a:r>
            <a:r>
              <a:rPr lang="en-US" altLang="zh-CN" dirty="0" smtClean="0">
                <a:solidFill>
                  <a:srgbClr val="00B050"/>
                </a:solidFill>
              </a:rPr>
              <a:t>Version</a:t>
            </a:r>
            <a:r>
              <a:rPr lang="en-US" altLang="zh-CN" dirty="0" smtClean="0">
                <a:solidFill>
                  <a:srgbClr val="0070C0"/>
                </a:solidFill>
              </a:rPr>
              <a:t> </a:t>
            </a:r>
            <a:r>
              <a:rPr lang="en-US" altLang="zh-CN" dirty="0" smtClean="0"/>
              <a:t>and</a:t>
            </a:r>
            <a:r>
              <a:rPr lang="en-US" altLang="zh-CN" dirty="0" smtClean="0">
                <a:solidFill>
                  <a:srgbClr val="0070C0"/>
                </a:solidFill>
              </a:rPr>
              <a:t> </a:t>
            </a:r>
            <a:r>
              <a:rPr lang="en-US" altLang="zh-CN" dirty="0" err="1" smtClean="0">
                <a:solidFill>
                  <a:srgbClr val="0070C0"/>
                </a:solidFill>
              </a:rPr>
              <a:t>BuildId</a:t>
            </a:r>
            <a:r>
              <a:rPr lang="en-US" altLang="zh-CN" dirty="0" smtClean="0">
                <a:solidFill>
                  <a:srgbClr val="0070C0"/>
                </a:solidFill>
              </a:rPr>
              <a:t> </a:t>
            </a:r>
            <a:r>
              <a:rPr lang="en-US" altLang="zh-CN" dirty="0" smtClean="0"/>
              <a:t>separately. </a:t>
            </a:r>
            <a:endParaRPr lang="en-US" altLang="zh-CN" dirty="0"/>
          </a:p>
          <a:p>
            <a:pPr marL="342900" indent="-342900">
              <a:buAutoNum type="arabicPeriod"/>
            </a:pPr>
            <a:r>
              <a:rPr lang="en-US" altLang="zh-CN" dirty="0" smtClean="0"/>
              <a:t>Extract files from packages, put them into the folder which LifeConnectFirmware.ini locates.</a:t>
            </a:r>
            <a:endParaRPr lang="en-US" altLang="zh-CN" dirty="0"/>
          </a:p>
          <a:p>
            <a:pPr marL="342900" indent="-342900">
              <a:buAutoNum type="arabicPeriod"/>
            </a:pPr>
            <a:r>
              <a:rPr lang="en-US" altLang="zh-CN" dirty="0" smtClean="0"/>
              <a:t>Start </a:t>
            </a:r>
            <a:r>
              <a:rPr lang="en-US" altLang="zh-CN" dirty="0" err="1" smtClean="0"/>
              <a:t>LifeConnect</a:t>
            </a:r>
            <a:r>
              <a:rPr lang="en-US" altLang="zh-CN" dirty="0" smtClean="0"/>
              <a:t> PST, Click Button “Change Path”, navigates to the folder where </a:t>
            </a:r>
            <a:r>
              <a:rPr lang="en-US" altLang="zh-CN" dirty="0"/>
              <a:t>LifeConnectFirmware.ini locates</a:t>
            </a:r>
            <a:r>
              <a:rPr lang="en-US" altLang="zh-CN" dirty="0" smtClean="0"/>
              <a:t>.</a:t>
            </a:r>
          </a:p>
          <a:p>
            <a:pPr marL="342900" indent="-342900">
              <a:buAutoNum type="arabicPeriod"/>
            </a:pPr>
            <a:r>
              <a:rPr lang="en-US" altLang="zh-CN" dirty="0" smtClean="0"/>
              <a:t>Click “Start” Button.</a:t>
            </a:r>
          </a:p>
          <a:p>
            <a:pPr marL="342900" indent="-342900">
              <a:buAutoNum type="arabicPeriod"/>
            </a:pPr>
            <a:r>
              <a:rPr lang="en-US" altLang="zh-CN" dirty="0" smtClean="0"/>
              <a:t>PST will try to find </a:t>
            </a:r>
            <a:r>
              <a:rPr lang="en-US" altLang="zh-CN" dirty="0" err="1" smtClean="0"/>
              <a:t>LifeConnect</a:t>
            </a:r>
            <a:r>
              <a:rPr lang="en-US" altLang="zh-CN" dirty="0" smtClean="0"/>
              <a:t>, it can change host PC NIC IP address, so user do not need set IP manually.</a:t>
            </a:r>
          </a:p>
          <a:p>
            <a:pPr marL="342900" indent="-342900">
              <a:buAutoNum type="arabicPeriod"/>
            </a:pPr>
            <a:r>
              <a:rPr lang="en-US" altLang="zh-CN" dirty="0" smtClean="0"/>
              <a:t>PST also checks </a:t>
            </a:r>
            <a:r>
              <a:rPr lang="en-US" altLang="zh-CN" dirty="0" err="1" smtClean="0"/>
              <a:t>LifeConnect</a:t>
            </a:r>
            <a:r>
              <a:rPr lang="en-US" altLang="zh-CN" dirty="0" smtClean="0"/>
              <a:t> version, if it is great than package version, PST will abort update. Click button beside “super mode”, enter password “54321”, this feature will disabled.</a:t>
            </a:r>
            <a:endParaRPr lang="zh-CN" altLang="en-US" dirty="0"/>
          </a:p>
        </p:txBody>
      </p:sp>
    </p:spTree>
    <p:extLst>
      <p:ext uri="{BB962C8B-B14F-4D97-AF65-F5344CB8AC3E}">
        <p14:creationId xmlns:p14="http://schemas.microsoft.com/office/powerpoint/2010/main" val="524563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325438" y="222647"/>
            <a:ext cx="4224233"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sz="3500">
                <a:solidFill>
                  <a:srgbClr val="00419F"/>
                </a:solidFill>
                <a:latin typeface="黑体" pitchFamily="49" charset="-122"/>
                <a:ea typeface="黑体" pitchFamily="49" charset="-122"/>
              </a:defRPr>
            </a:lvl1pPr>
            <a:lvl2pPr marL="742950" indent="-285750" eaLnBrk="0" hangingPunct="0">
              <a:defRPr>
                <a:latin typeface="Arial" charset="0"/>
                <a:ea typeface="宋体" pitchFamily="2" charset="-122"/>
              </a:defRPr>
            </a:lvl2pPr>
            <a:lvl3pPr marL="1143000" indent="-228600" eaLnBrk="0" hangingPunct="0">
              <a:defRPr>
                <a:latin typeface="Arial" charset="0"/>
                <a:ea typeface="宋体" pitchFamily="2" charset="-122"/>
              </a:defRPr>
            </a:lvl3pPr>
            <a:lvl4pPr marL="1600200" indent="-228600" eaLnBrk="0" hangingPunct="0">
              <a:defRPr>
                <a:latin typeface="Arial" charset="0"/>
                <a:ea typeface="宋体" pitchFamily="2" charset="-122"/>
              </a:defRPr>
            </a:lvl4pPr>
            <a:lvl5pPr marL="2057400" indent="-228600" eaLnBrk="0" hangingPunct="0">
              <a:defRPr>
                <a:latin typeface="Arial" charset="0"/>
                <a:ea typeface="宋体" pitchFamily="2" charset="-122"/>
              </a:defRPr>
            </a:lvl5pPr>
            <a:lvl6pPr marL="2514600" indent="-228600" eaLnBrk="0" fontAlgn="base" hangingPunct="0">
              <a:spcBef>
                <a:spcPct val="0"/>
              </a:spcBef>
              <a:spcAft>
                <a:spcPct val="0"/>
              </a:spcAft>
              <a:defRPr>
                <a:latin typeface="Arial" charset="0"/>
                <a:ea typeface="宋体" pitchFamily="2" charset="-122"/>
              </a:defRPr>
            </a:lvl6pPr>
            <a:lvl7pPr marL="2971800" indent="-228600" eaLnBrk="0" fontAlgn="base" hangingPunct="0">
              <a:spcBef>
                <a:spcPct val="0"/>
              </a:spcBef>
              <a:spcAft>
                <a:spcPct val="0"/>
              </a:spcAft>
              <a:defRPr>
                <a:latin typeface="Arial" charset="0"/>
                <a:ea typeface="宋体" pitchFamily="2" charset="-122"/>
              </a:defRPr>
            </a:lvl7pPr>
            <a:lvl8pPr marL="3429000" indent="-228600" eaLnBrk="0" fontAlgn="base" hangingPunct="0">
              <a:spcBef>
                <a:spcPct val="0"/>
              </a:spcBef>
              <a:spcAft>
                <a:spcPct val="0"/>
              </a:spcAft>
              <a:defRPr>
                <a:latin typeface="Arial" charset="0"/>
                <a:ea typeface="宋体" pitchFamily="2" charset="-122"/>
              </a:defRPr>
            </a:lvl8pPr>
            <a:lvl9pPr marL="3886200" indent="-228600" eaLnBrk="0" fontAlgn="base" hangingPunct="0">
              <a:spcBef>
                <a:spcPct val="0"/>
              </a:spcBef>
              <a:spcAft>
                <a:spcPct val="0"/>
              </a:spcAft>
              <a:defRPr>
                <a:latin typeface="Arial" charset="0"/>
                <a:ea typeface="宋体" pitchFamily="2" charset="-122"/>
              </a:defRPr>
            </a:lvl9pPr>
          </a:lstStyle>
          <a:p>
            <a:r>
              <a:rPr lang="en-US" altLang="zh-CN" dirty="0" smtClean="0"/>
              <a:t>Some Import Things</a:t>
            </a:r>
            <a:endParaRPr lang="zh-CN" altLang="en-US" dirty="0"/>
          </a:p>
        </p:txBody>
      </p:sp>
      <p:sp>
        <p:nvSpPr>
          <p:cNvPr id="5" name="TextBox 4"/>
          <p:cNvSpPr txBox="1"/>
          <p:nvPr/>
        </p:nvSpPr>
        <p:spPr>
          <a:xfrm>
            <a:off x="325438" y="811232"/>
            <a:ext cx="8589962" cy="3693319"/>
          </a:xfrm>
          <a:prstGeom prst="rect">
            <a:avLst/>
          </a:prstGeom>
          <a:noFill/>
        </p:spPr>
        <p:txBody>
          <a:bodyPr wrap="square" rtlCol="0">
            <a:spAutoFit/>
          </a:bodyPr>
          <a:lstStyle/>
          <a:p>
            <a:pPr marL="342900" indent="-342900">
              <a:buAutoNum type="arabicPeriod"/>
            </a:pPr>
            <a:r>
              <a:rPr lang="en-US" altLang="zh-CN" dirty="0" err="1" smtClean="0"/>
              <a:t>LifeConnect</a:t>
            </a:r>
            <a:r>
              <a:rPr lang="en-US" altLang="zh-CN" dirty="0" smtClean="0"/>
              <a:t> IP address can be in network segment 192.168.1 or 192.168.237 at normal mode, and runs </a:t>
            </a:r>
            <a:r>
              <a:rPr lang="en-US" altLang="zh-CN" dirty="0" err="1" smtClean="0"/>
              <a:t>telent</a:t>
            </a:r>
            <a:r>
              <a:rPr lang="en-US" altLang="zh-CN" dirty="0" smtClean="0"/>
              <a:t> server &amp; </a:t>
            </a:r>
            <a:r>
              <a:rPr lang="en-US" altLang="zh-CN" dirty="0" err="1" smtClean="0"/>
              <a:t>dhcp</a:t>
            </a:r>
            <a:r>
              <a:rPr lang="en-US" altLang="zh-CN" dirty="0" smtClean="0"/>
              <a:t> server. At normal mode, </a:t>
            </a:r>
            <a:r>
              <a:rPr lang="en-US" altLang="zh-CN" dirty="0" err="1" smtClean="0"/>
              <a:t>LifeConnect</a:t>
            </a:r>
            <a:r>
              <a:rPr lang="en-US" altLang="zh-CN" dirty="0" smtClean="0"/>
              <a:t> is a router.</a:t>
            </a:r>
          </a:p>
          <a:p>
            <a:pPr marL="342900" indent="-342900">
              <a:buAutoNum type="arabicPeriod"/>
            </a:pPr>
            <a:r>
              <a:rPr lang="en-US" altLang="zh-CN" dirty="0" smtClean="0"/>
              <a:t>PST set static IP (192.168.1.10 or 192.168.237.10) for host PC, use telnet to login the gateway 192.168.1.1 or 192.168.237.1, which is just the IP of </a:t>
            </a:r>
            <a:r>
              <a:rPr lang="en-US" altLang="zh-CN" dirty="0" err="1" smtClean="0"/>
              <a:t>LifeConnect</a:t>
            </a:r>
            <a:r>
              <a:rPr lang="en-US" altLang="zh-CN" dirty="0" smtClean="0"/>
              <a:t>.</a:t>
            </a:r>
            <a:endParaRPr lang="en-US" altLang="zh-CN" dirty="0"/>
          </a:p>
          <a:p>
            <a:pPr marL="342900" indent="-342900">
              <a:buAutoNum type="arabicPeriod"/>
            </a:pPr>
            <a:r>
              <a:rPr lang="en-US" altLang="zh-CN" dirty="0" smtClean="0"/>
              <a:t>PST send command by telnet to Connect to get some import information. And check whether to update the Connect. It will send command to Connect to let it enter download mode.</a:t>
            </a:r>
          </a:p>
          <a:p>
            <a:pPr marL="342900" indent="-342900">
              <a:buAutoNum type="arabicPeriod"/>
            </a:pPr>
            <a:r>
              <a:rPr lang="en-US" altLang="zh-CN" dirty="0" smtClean="0"/>
              <a:t>Connect and host PC connect as P2P way. Host PC start TFTP server, and Connect use TFTP client to get firmware from the server. Connect always use 192.168.1.10. So when Connect enter download mode, PST must set host PC </a:t>
            </a:r>
            <a:r>
              <a:rPr lang="en-US" altLang="zh-CN" smtClean="0"/>
              <a:t>IP address to 192.168.1.10.</a:t>
            </a:r>
            <a:endParaRPr lang="zh-CN" altLang="en-US" dirty="0"/>
          </a:p>
        </p:txBody>
      </p:sp>
    </p:spTree>
    <p:extLst>
      <p:ext uri="{BB962C8B-B14F-4D97-AF65-F5344CB8AC3E}">
        <p14:creationId xmlns:p14="http://schemas.microsoft.com/office/powerpoint/2010/main" val="118250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402610" y="3302549"/>
            <a:ext cx="9906000" cy="21404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rgbClr val="595959"/>
              </a:solidFill>
              <a:effectLst/>
              <a:latin typeface="VAGRounded"/>
              <a:ea typeface="ＭＳ Ｐゴシック" charset="-128"/>
              <a:cs typeface="VAGRounded"/>
            </a:endParaRPr>
          </a:p>
        </p:txBody>
      </p:sp>
      <p:sp>
        <p:nvSpPr>
          <p:cNvPr id="15" name="Rectangle 14"/>
          <p:cNvSpPr/>
          <p:nvPr/>
        </p:nvSpPr>
        <p:spPr bwMode="auto">
          <a:xfrm>
            <a:off x="0" y="3708946"/>
            <a:ext cx="9144000" cy="21404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rgbClr val="595959"/>
              </a:solidFill>
              <a:effectLst/>
              <a:latin typeface="VAGRounded"/>
              <a:ea typeface="ＭＳ Ｐゴシック" charset="-128"/>
              <a:cs typeface="VAGRounded"/>
            </a:endParaRPr>
          </a:p>
        </p:txBody>
      </p:sp>
    </p:spTree>
    <p:extLst>
      <p:ext uri="{BB962C8B-B14F-4D97-AF65-F5344CB8AC3E}">
        <p14:creationId xmlns:p14="http://schemas.microsoft.com/office/powerpoint/2010/main" val="2140715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1260"/>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15029</TotalTime>
  <Words>401</Words>
  <Application>Microsoft Office PowerPoint</Application>
  <PresentationFormat>全屏显示(16:9)</PresentationFormat>
  <Paragraphs>29</Paragraphs>
  <Slides>6</Slides>
  <Notes>1</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Company>ALCATEL ONE TOUCH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Violetta Jovanovic</dc:creator>
  <cp:lastModifiedBy>Xu Shenlong(CMD-SZ-TCT)</cp:lastModifiedBy>
  <cp:revision>711</cp:revision>
  <cp:lastPrinted>2013-09-25T07:43:20Z</cp:lastPrinted>
  <dcterms:created xsi:type="dcterms:W3CDTF">2013-06-19T09:39:47Z</dcterms:created>
  <dcterms:modified xsi:type="dcterms:W3CDTF">2016-10-20T08:52:56Z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26858271</vt:lpwstr>
  </property>
  <property fmtid="{D5CDD505-2E9C-101B-9397-08002B2CF9AE}" pid="3" name="NXPowerLiteSettings">
    <vt:lpwstr>F7000400038000</vt:lpwstr>
  </property>
  <property fmtid="{D5CDD505-2E9C-101B-9397-08002B2CF9AE}" pid="4" name="NXPowerLiteVersion">
    <vt:lpwstr>D5.0.6</vt:lpwstr>
  </property>
</Properties>
</file>