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0DE14-9B91-462B-B56D-D19AD4F30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2F71BB-3D02-486B-9C08-95D7E13D4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FFCEC-AC64-41B9-A53F-7338FD28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E43D-64B5-4096-928D-F89ECF4C47F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6F7F8-8BAD-4B26-83F4-2A17C01C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3B359-BAE8-4C59-8B1D-960B32C2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21B7-B297-4E5C-A75C-53D96872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182A-1EAC-4C1D-A7A0-9A5007C1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4ECB32-7657-497B-AE0D-C737D59E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E0F32-03FF-4282-B165-CAF9F791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E43D-64B5-4096-928D-F89ECF4C47F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FB60E-F05E-4C57-B507-AA8D598C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0BD2C-1634-4E09-82BF-C1E71EDD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21B7-B297-4E5C-A75C-53D96872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5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8BB5FA-F3E0-4ED7-AF4E-E02DF7943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58D7C-0A16-485F-8916-C993B4469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5D7E0-3B64-4C65-872D-804E85AD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E43D-64B5-4096-928D-F89ECF4C47F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9B3A0-B3A8-4BBB-8B8D-DA424262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F7AFD-2D58-4CA2-A35D-4308EC80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21B7-B297-4E5C-A75C-53D96872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5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F4ECD-BD29-45E6-8C94-8C615BBA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16E18-4249-4468-8499-6902EBE9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E6DF7-CEB1-4188-B42C-4BC66691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E43D-64B5-4096-928D-F89ECF4C47F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A2119-6BA8-4F0D-9EC1-76C3BEB6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E5999-4F8E-4B8E-9633-F87C3A16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21B7-B297-4E5C-A75C-53D96872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0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19179-DC9F-4E30-B708-54DD3130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C6B30-3DA1-4EC3-9413-EDF6BAB9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DAD07-E1D2-47B1-B52D-DFD7BFA1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E43D-64B5-4096-928D-F89ECF4C47F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2E1F5-BC22-4860-8381-3C714639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C903C-D951-421B-A35A-ADD7E815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21B7-B297-4E5C-A75C-53D96872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2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6A23A-8805-4064-9203-4E45A178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77306-4725-4FF4-B233-DC5BDCC81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C7A8DD-B723-4278-AC9A-1A24C76D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AC051-7E96-41BA-BEFE-8D9DC250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E43D-64B5-4096-928D-F89ECF4C47F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9722-D4A7-45C3-B56F-05E62AC9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5741C-2872-4817-9FBF-4FE2F8BD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21B7-B297-4E5C-A75C-53D96872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2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8B26-0330-4053-A382-3255B056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F2B03-E293-475B-B42A-6E775FDDC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AABEE-F8D0-459B-9A37-A2DDB56C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B8CFF-14D5-4883-801B-637ADC062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528C4-976B-489D-8E12-ABC63C71E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D660A3-20EE-4E17-842B-12D6BB1E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E43D-64B5-4096-928D-F89ECF4C47F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A1B465-6B39-40CD-89CA-C5538655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4F0DA4-706E-46E6-B5B0-BC14B25B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21B7-B297-4E5C-A75C-53D96872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4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9037C-B29A-4F11-B5FE-4C05E616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E482ED-3492-43A0-A634-7F78932C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E43D-64B5-4096-928D-F89ECF4C47F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BC237E-4536-49F0-94BE-821DC431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5BA921-2D2E-4ED9-97D4-F46174DE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21B7-B297-4E5C-A75C-53D96872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70317-6FD9-4BD5-8320-7EDD75E7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E43D-64B5-4096-928D-F89ECF4C47F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66D287-1E0B-4C0B-AC0B-55727BBE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A4172-AD24-4C32-8B3F-CD056E33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21B7-B297-4E5C-A75C-53D96872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0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EFB49-314F-44CB-808E-3815ADD2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5C3FC-331A-4779-9103-AF751468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D37543-5310-4D86-BFD6-3D22CDDBD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6DDE0-89B3-4660-A388-00012BF2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E43D-64B5-4096-928D-F89ECF4C47F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64CF4-8291-445F-9338-C325FFC0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2E4B3-7D84-4490-A249-94C0710D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21B7-B297-4E5C-A75C-53D96872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1AD5D-3452-4DA9-A195-33D2093E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113D45-413A-4448-A4AC-C145489CD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CBC69-0E29-49BF-906C-3CFBE9CF8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9401A-67C0-4687-8CCC-DF81C63A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E43D-64B5-4096-928D-F89ECF4C47F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B1D88-4CA7-4CD9-80EF-B774CDFE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BFAF5A-74A0-4B7E-AAFE-004F2E2A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21B7-B297-4E5C-A75C-53D96872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7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056B2-D910-42C7-A5F7-EDA939D7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2A8D1-A218-4508-91A3-6E5A72B2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07673-7B32-4709-8B1B-73F2C8A0A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E43D-64B5-4096-928D-F89ECF4C47FA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EB54F-9B57-4F7B-BE85-BBDBB76CC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220F3-DD28-407C-83D8-C8FF8B70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21B7-B297-4E5C-A75C-53D96872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8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3EB732-A625-4CF2-B00C-A65E9934CE47}"/>
              </a:ext>
            </a:extLst>
          </p:cNvPr>
          <p:cNvSpPr txBox="1"/>
          <p:nvPr/>
        </p:nvSpPr>
        <p:spPr>
          <a:xfrm>
            <a:off x="627184" y="2303585"/>
            <a:ext cx="10937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&lt;h1 </a:t>
            </a:r>
            <a:r>
              <a:rPr lang="en-US" altLang="zh-CN" sz="4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=“</a:t>
            </a:r>
            <a:r>
              <a:rPr lang="en-US" altLang="zh-CN" sz="40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40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40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This is HTML Element</a:t>
            </a:r>
            <a:r>
              <a:rPr lang="en-US" altLang="zh-CN" sz="40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&lt;/h1&gt;</a:t>
            </a:r>
            <a:endParaRPr lang="zh-CN" altLang="en-US" sz="40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3E636ED-EEA3-4FDF-9492-06205CCD2908}"/>
              </a:ext>
            </a:extLst>
          </p:cNvPr>
          <p:cNvCxnSpPr>
            <a:cxnSpLocks/>
          </p:cNvCxnSpPr>
          <p:nvPr/>
        </p:nvCxnSpPr>
        <p:spPr>
          <a:xfrm>
            <a:off x="1907931" y="2303585"/>
            <a:ext cx="2074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3E5476D-B5D4-40D7-82F8-0BE4248AD9A5}"/>
              </a:ext>
            </a:extLst>
          </p:cNvPr>
          <p:cNvCxnSpPr/>
          <p:nvPr/>
        </p:nvCxnSpPr>
        <p:spPr>
          <a:xfrm flipV="1">
            <a:off x="2901450" y="1828800"/>
            <a:ext cx="0" cy="47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0E6C4A-5860-4EA8-BAA6-488E127D21C9}"/>
              </a:ext>
            </a:extLst>
          </p:cNvPr>
          <p:cNvCxnSpPr/>
          <p:nvPr/>
        </p:nvCxnSpPr>
        <p:spPr>
          <a:xfrm>
            <a:off x="940777" y="3011471"/>
            <a:ext cx="3244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3E3F846-64A7-42F3-AC99-9D2C17CA1DA5}"/>
              </a:ext>
            </a:extLst>
          </p:cNvPr>
          <p:cNvCxnSpPr/>
          <p:nvPr/>
        </p:nvCxnSpPr>
        <p:spPr>
          <a:xfrm>
            <a:off x="9785840" y="3011471"/>
            <a:ext cx="1204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48901C-027C-4A9C-9B24-4C1303CCCB8E}"/>
              </a:ext>
            </a:extLst>
          </p:cNvPr>
          <p:cNvCxnSpPr/>
          <p:nvPr/>
        </p:nvCxnSpPr>
        <p:spPr>
          <a:xfrm>
            <a:off x="2584938" y="3011471"/>
            <a:ext cx="0" cy="41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0E9F819-D628-48CE-9E27-E2B16A0F57EB}"/>
              </a:ext>
            </a:extLst>
          </p:cNvPr>
          <p:cNvCxnSpPr/>
          <p:nvPr/>
        </p:nvCxnSpPr>
        <p:spPr>
          <a:xfrm>
            <a:off x="10445262" y="3011471"/>
            <a:ext cx="0" cy="41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1F8D582-C856-4ED6-98CD-495333B93850}"/>
              </a:ext>
            </a:extLst>
          </p:cNvPr>
          <p:cNvCxnSpPr/>
          <p:nvPr/>
        </p:nvCxnSpPr>
        <p:spPr>
          <a:xfrm>
            <a:off x="4633546" y="3011471"/>
            <a:ext cx="4730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327D69D-4F68-43F9-9C92-331F0281E459}"/>
              </a:ext>
            </a:extLst>
          </p:cNvPr>
          <p:cNvSpPr txBox="1"/>
          <p:nvPr/>
        </p:nvSpPr>
        <p:spPr>
          <a:xfrm>
            <a:off x="1492496" y="3429000"/>
            <a:ext cx="214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开始标签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Opening tag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4D21B0-A149-440F-8CA8-6FDF1F57D58C}"/>
              </a:ext>
            </a:extLst>
          </p:cNvPr>
          <p:cNvSpPr txBox="1"/>
          <p:nvPr/>
        </p:nvSpPr>
        <p:spPr>
          <a:xfrm>
            <a:off x="9579951" y="3481965"/>
            <a:ext cx="214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结束标签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Closing tag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FE4EFE-6672-4F1E-8590-4E252C144A81}"/>
              </a:ext>
            </a:extLst>
          </p:cNvPr>
          <p:cNvSpPr txBox="1"/>
          <p:nvPr/>
        </p:nvSpPr>
        <p:spPr>
          <a:xfrm>
            <a:off x="6270012" y="3464380"/>
            <a:ext cx="129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5F01EED-8767-4CE1-9CBA-894D47BC52FE}"/>
              </a:ext>
            </a:extLst>
          </p:cNvPr>
          <p:cNvCxnSpPr>
            <a:cxnSpLocks/>
          </p:cNvCxnSpPr>
          <p:nvPr/>
        </p:nvCxnSpPr>
        <p:spPr>
          <a:xfrm>
            <a:off x="6916795" y="3024601"/>
            <a:ext cx="0" cy="4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BD39A82-2F8E-4749-9C85-8B3DEFB0E8B5}"/>
              </a:ext>
            </a:extLst>
          </p:cNvPr>
          <p:cNvSpPr txBox="1"/>
          <p:nvPr/>
        </p:nvSpPr>
        <p:spPr>
          <a:xfrm>
            <a:off x="2196972" y="1507984"/>
            <a:ext cx="140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51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UI</vt:lpstr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40389</dc:creator>
  <cp:lastModifiedBy> </cp:lastModifiedBy>
  <cp:revision>3</cp:revision>
  <dcterms:created xsi:type="dcterms:W3CDTF">2019-11-25T10:57:52Z</dcterms:created>
  <dcterms:modified xsi:type="dcterms:W3CDTF">2019-11-25T14:48:55Z</dcterms:modified>
</cp:coreProperties>
</file>