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AE9CE-DB36-45F1-8738-1438C6F74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44AF09-9E45-41FF-A1F4-9DA96188B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34471B-B951-4346-B098-F0CACDA7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EADE9A-D20C-4B91-987F-1C2D7BB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B8B3A-82F9-4FFE-9346-26168DB6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9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7BA30-7C2B-4159-AB66-3226EB39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0F3E31-14DD-42BF-9393-3B192BB5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E8CDF5-4360-4759-8E68-598B5D2B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A3592-EFF7-4EC4-8CEE-997C9A70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D94FD7-93BF-4292-A9A2-28CCB830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26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D858ED-2606-4A51-9A2C-31BD0C71D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30D55-4D46-4C41-A83E-9546993A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6FDE8A-8FE5-44F7-AA60-C7AA6F1D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220B14-A9C4-4006-B696-57EE3CBE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E882CA-522B-4FA5-8F95-B90A0F53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6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B07D0-971D-4944-BD4B-08A897FF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77C8C-D3C0-4845-BAFC-EDD3E5E9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498A41-280D-4464-AA66-B6456E54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E889A0-45F6-4875-8CB7-C8C62C8C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76EB73-7811-437C-9139-26175440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32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0ACF5-2160-41B8-BD99-BD551B34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FB02E6-3D50-4505-92AB-484DD40E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A43D26-B410-48C1-A139-F307649F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B7785-756D-4DFC-B7DF-51A0BC31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CCC18-A7F4-48A6-877F-FDA0FDD6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3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E456C-E3CC-45EB-BA9A-ADB4EE12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1361B-0B7F-4BA7-ABBE-3E338E7A5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4BBE83-BA38-443A-96DC-E901E7DD8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3E3968-ADF5-41BC-9B58-BBCA3BA2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DCD101-7E6B-4C89-9903-94672A40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1FF919-577B-4707-8424-A4FF68CA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13750-E76C-4AAD-8D89-C2D863B5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9548D-DF77-4ABD-A633-1B4A41F1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F7ED79-94B7-49AC-A01A-14819BAA7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6FE450-021F-4C83-866B-D5F8D563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13D682-4827-42DD-9D67-087BA3EE3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70DDBB-9F66-4326-A61B-C234273E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6AD6CC-5550-4156-A9BC-94FAC407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71C222-44CB-4F6F-A1BB-3EE1E0A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AD617-9B86-4EE2-A920-E7E93AE7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175A6D-7D6A-4A6F-B4F9-CB0A0791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16241F-7A19-4C66-AE84-4B4EC3C8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7C0883-F190-4C7A-A8D9-BF95007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76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13216C-4CED-4921-BD3A-E3CD7F0A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A156AC-3E88-43FA-8B35-8D3CE9AC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0FD966-A72D-44FD-BD3B-218834CD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95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C4259-A27A-4D34-AB23-E62671F8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8140A-599B-4ABB-826B-15F47D38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00004D-21D3-4078-99C5-A78D67E3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5187A4-625A-4103-A268-3DC2A027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3B503A-691B-4900-A52F-1525D57B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436938-6290-4588-B2E9-E1DB1D91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4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9FC26-78D1-4557-A4F9-B115609B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4123E3-19F2-4C1B-A039-0E1CCEDF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1ECD3B-A03A-464C-A3D8-3F63CF54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7DF708-C605-4159-878A-D353DB67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8ED730-5B56-424B-A0D4-F99E951B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E82AE-6C6A-4227-8A09-67C19DA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70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D7ED15-A512-4AFD-BA4B-F69662B9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EBE4A-F00E-4FA8-A01B-B3E405CB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3DE64C-53ED-444F-A9BC-7619C68A1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88F9-B6E4-4F92-98E2-9D2CAD59DF09}" type="datetimeFigureOut">
              <a:rPr lang="zh-TW" altLang="en-US" smtClean="0"/>
              <a:t>2019/10/21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26561A-8C9C-4EC7-AA98-F658F8990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D48F4-4604-4F3A-878C-CD2A06734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62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流程圖: 程序 68">
            <a:extLst>
              <a:ext uri="{FF2B5EF4-FFF2-40B4-BE49-F238E27FC236}">
                <a16:creationId xmlns:a16="http://schemas.microsoft.com/office/drawing/2014/main" id="{8E6F1775-5AEA-4D62-B697-824E5B272B26}"/>
              </a:ext>
            </a:extLst>
          </p:cNvPr>
          <p:cNvSpPr/>
          <p:nvPr/>
        </p:nvSpPr>
        <p:spPr>
          <a:xfrm>
            <a:off x="1089378" y="1444978"/>
            <a:ext cx="5198533" cy="421037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7F365B-FA87-4F75-BF07-1A17BF79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885"/>
            <a:ext cx="9144000" cy="66668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日盛金控</a:t>
            </a:r>
            <a:r>
              <a:rPr lang="en-US" altLang="zh-TW" sz="3200" dirty="0"/>
              <a:t>-Safeguard</a:t>
            </a:r>
            <a:r>
              <a:rPr lang="zh-TW" altLang="en-US" sz="3200" dirty="0"/>
              <a:t>客化報表作業平台</a:t>
            </a:r>
          </a:p>
        </p:txBody>
      </p: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6FD98B85-D177-47B5-AF8B-5D1512B6A701}"/>
              </a:ext>
            </a:extLst>
          </p:cNvPr>
          <p:cNvSpPr/>
          <p:nvPr/>
        </p:nvSpPr>
        <p:spPr>
          <a:xfrm>
            <a:off x="3511823" y="5732416"/>
            <a:ext cx="1957641" cy="85758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Safeguard</a:t>
            </a:r>
          </a:p>
          <a:p>
            <a:pPr algn="ctr"/>
            <a:r>
              <a:rPr lang="zh-TW" altLang="en-US" dirty="0"/>
              <a:t>作業平台</a:t>
            </a:r>
          </a:p>
        </p:txBody>
      </p:sp>
      <p:sp>
        <p:nvSpPr>
          <p:cNvPr id="8" name="笑臉 7">
            <a:extLst>
              <a:ext uri="{FF2B5EF4-FFF2-40B4-BE49-F238E27FC236}">
                <a16:creationId xmlns:a16="http://schemas.microsoft.com/office/drawing/2014/main" id="{FA8EFF13-8C49-499E-829A-42338C07B6BC}"/>
              </a:ext>
            </a:extLst>
          </p:cNvPr>
          <p:cNvSpPr/>
          <p:nvPr/>
        </p:nvSpPr>
        <p:spPr>
          <a:xfrm>
            <a:off x="7939368" y="5677383"/>
            <a:ext cx="1185333" cy="967654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日盛</a:t>
            </a:r>
            <a:r>
              <a:rPr lang="en-US" altLang="zh-TW" sz="1200" dirty="0"/>
              <a:t>User</a:t>
            </a:r>
            <a:endParaRPr lang="zh-TW" altLang="en-US" sz="1200" dirty="0"/>
          </a:p>
        </p:txBody>
      </p:sp>
      <p:sp>
        <p:nvSpPr>
          <p:cNvPr id="11" name="流程圖: 替代程序 10">
            <a:extLst>
              <a:ext uri="{FF2B5EF4-FFF2-40B4-BE49-F238E27FC236}">
                <a16:creationId xmlns:a16="http://schemas.microsoft.com/office/drawing/2014/main" id="{31C6F0B1-2919-40A5-B81E-7CC66AB2949A}"/>
              </a:ext>
            </a:extLst>
          </p:cNvPr>
          <p:cNvSpPr/>
          <p:nvPr/>
        </p:nvSpPr>
        <p:spPr>
          <a:xfrm>
            <a:off x="3511824" y="3151534"/>
            <a:ext cx="1957641" cy="80715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客化報表樣板設計</a:t>
            </a:r>
            <a:endParaRPr lang="en-US" altLang="zh-TW" sz="1400" dirty="0"/>
          </a:p>
          <a:p>
            <a:pPr algn="ctr"/>
            <a:r>
              <a:rPr lang="zh-TW" altLang="en-US" sz="1400" dirty="0"/>
              <a:t>維護平台</a:t>
            </a:r>
            <a:endParaRPr lang="en-US" altLang="zh-TW" sz="1400" dirty="0"/>
          </a:p>
          <a:p>
            <a:pPr algn="ctr"/>
            <a:r>
              <a:rPr lang="en-US" altLang="zh-TW" sz="1400" dirty="0"/>
              <a:t>(MS Report Builder)</a:t>
            </a:r>
            <a:endParaRPr lang="zh-TW" altLang="en-US" sz="1400" dirty="0"/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C64D15BC-30AC-4FFE-A7A6-CDBE2EFAB1FB}"/>
              </a:ext>
            </a:extLst>
          </p:cNvPr>
          <p:cNvSpPr/>
          <p:nvPr/>
        </p:nvSpPr>
        <p:spPr>
          <a:xfrm>
            <a:off x="3511824" y="4549423"/>
            <a:ext cx="1957640" cy="62876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客化程式設計</a:t>
            </a:r>
            <a:endParaRPr lang="en-US" altLang="zh-TW" sz="1400" dirty="0"/>
          </a:p>
          <a:p>
            <a:pPr algn="ctr"/>
            <a:r>
              <a:rPr lang="en-US" altLang="zh-TW" sz="1400" dirty="0"/>
              <a:t>(</a:t>
            </a:r>
            <a:r>
              <a:rPr lang="en-US" altLang="zh-TW" sz="1400" dirty="0" err="1"/>
              <a:t>Powershell+SafeG</a:t>
            </a:r>
            <a:r>
              <a:rPr lang="en-US" altLang="zh-TW" sz="1400" dirty="0"/>
              <a:t> API)</a:t>
            </a:r>
          </a:p>
          <a:p>
            <a:pPr algn="ctr"/>
            <a:r>
              <a:rPr lang="en-US" altLang="zh-TW" sz="1000" dirty="0"/>
              <a:t>(</a:t>
            </a:r>
            <a:r>
              <a:rPr lang="zh-TW" altLang="en-US" sz="1000" dirty="0"/>
              <a:t>定期批次擷取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2ADD0C4-C59C-4F57-8F18-FD2EFC8C13B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4490644" y="3958689"/>
            <a:ext cx="1" cy="59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笑臉 21">
            <a:extLst>
              <a:ext uri="{FF2B5EF4-FFF2-40B4-BE49-F238E27FC236}">
                <a16:creationId xmlns:a16="http://schemas.microsoft.com/office/drawing/2014/main" id="{8C2648C5-65CC-4752-89C1-FEC16B654DDB}"/>
              </a:ext>
            </a:extLst>
          </p:cNvPr>
          <p:cNvSpPr/>
          <p:nvPr/>
        </p:nvSpPr>
        <p:spPr>
          <a:xfrm>
            <a:off x="1458412" y="3151534"/>
            <a:ext cx="1141833" cy="83537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威雲科技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45603F3-022F-44B4-94B5-2EDD627B82CD}"/>
              </a:ext>
            </a:extLst>
          </p:cNvPr>
          <p:cNvCxnSpPr>
            <a:cxnSpLocks/>
            <a:stCxn id="22" idx="6"/>
            <a:endCxn id="11" idx="1"/>
          </p:cNvCxnSpPr>
          <p:nvPr/>
        </p:nvCxnSpPr>
        <p:spPr>
          <a:xfrm flipV="1">
            <a:off x="2600245" y="3555112"/>
            <a:ext cx="911579" cy="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笑臉 23">
            <a:extLst>
              <a:ext uri="{FF2B5EF4-FFF2-40B4-BE49-F238E27FC236}">
                <a16:creationId xmlns:a16="http://schemas.microsoft.com/office/drawing/2014/main" id="{AC7CD6FB-612A-4BDE-8F1A-68C52FD3CFFA}"/>
              </a:ext>
            </a:extLst>
          </p:cNvPr>
          <p:cNvSpPr/>
          <p:nvPr/>
        </p:nvSpPr>
        <p:spPr>
          <a:xfrm>
            <a:off x="7939368" y="1639682"/>
            <a:ext cx="1185333" cy="967654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日盛</a:t>
            </a:r>
            <a:r>
              <a:rPr lang="en-US" altLang="zh-TW" sz="1200" dirty="0"/>
              <a:t>User</a:t>
            </a:r>
            <a:endParaRPr lang="zh-TW" altLang="en-US" sz="1200" dirty="0"/>
          </a:p>
        </p:txBody>
      </p:sp>
      <p:sp>
        <p:nvSpPr>
          <p:cNvPr id="32" name="流程圖: 替代程序 31">
            <a:extLst>
              <a:ext uri="{FF2B5EF4-FFF2-40B4-BE49-F238E27FC236}">
                <a16:creationId xmlns:a16="http://schemas.microsoft.com/office/drawing/2014/main" id="{6958BF1C-5BE0-4B7C-9249-0F307175F458}"/>
              </a:ext>
            </a:extLst>
          </p:cNvPr>
          <p:cNvSpPr/>
          <p:nvPr/>
        </p:nvSpPr>
        <p:spPr>
          <a:xfrm>
            <a:off x="3511823" y="1701489"/>
            <a:ext cx="1957641" cy="80715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客化報表查詢</a:t>
            </a:r>
            <a:endParaRPr lang="en-US" altLang="zh-TW" sz="1400" dirty="0"/>
          </a:p>
          <a:p>
            <a:pPr algn="ctr"/>
            <a:r>
              <a:rPr lang="zh-TW" altLang="en-US" sz="1400" dirty="0"/>
              <a:t>管理網站</a:t>
            </a:r>
            <a:endParaRPr lang="en-US" altLang="zh-TW" sz="1400" dirty="0"/>
          </a:p>
          <a:p>
            <a:pPr algn="ctr"/>
            <a:r>
              <a:rPr lang="en-US" altLang="zh-TW" sz="1400" dirty="0"/>
              <a:t>(MS</a:t>
            </a:r>
            <a:r>
              <a:rPr lang="zh-TW" altLang="en-US" sz="1400" dirty="0"/>
              <a:t> </a:t>
            </a:r>
            <a:r>
              <a:rPr lang="en-US" altLang="zh-TW" sz="1400" dirty="0"/>
              <a:t>Reporting Service)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0D30B41-E432-4956-9441-66B8AFC4D6BD}"/>
              </a:ext>
            </a:extLst>
          </p:cNvPr>
          <p:cNvCxnSpPr>
            <a:stCxn id="11" idx="0"/>
            <a:endCxn id="32" idx="2"/>
          </p:cNvCxnSpPr>
          <p:nvPr/>
        </p:nvCxnSpPr>
        <p:spPr>
          <a:xfrm flipH="1" flipV="1">
            <a:off x="4490644" y="2508644"/>
            <a:ext cx="1" cy="64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9162468-8C14-4CE2-8E88-0710E9BCB43C}"/>
              </a:ext>
            </a:extLst>
          </p:cNvPr>
          <p:cNvSpPr txBox="1"/>
          <p:nvPr/>
        </p:nvSpPr>
        <p:spPr>
          <a:xfrm>
            <a:off x="4434091" y="2630465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/>
              <a:t>發布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85BF3E5-F632-4526-85F7-10B79E90F7F1}"/>
              </a:ext>
            </a:extLst>
          </p:cNvPr>
          <p:cNvSpPr txBox="1"/>
          <p:nvPr/>
        </p:nvSpPr>
        <p:spPr>
          <a:xfrm>
            <a:off x="4434091" y="408051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/>
              <a:t>匯入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3C9FFA3-FBF2-4638-8663-B5FBC9FF6E57}"/>
              </a:ext>
            </a:extLst>
          </p:cNvPr>
          <p:cNvSpPr txBox="1"/>
          <p:nvPr/>
        </p:nvSpPr>
        <p:spPr>
          <a:xfrm>
            <a:off x="4213941" y="4072640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/>
              <a:t>自動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7280CBA-8EF4-4E54-9839-4D833A73F72F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469464" y="2123509"/>
            <a:ext cx="2469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E0A8D14-787C-404F-918E-D4C376507E53}"/>
              </a:ext>
            </a:extLst>
          </p:cNvPr>
          <p:cNvCxnSpPr>
            <a:stCxn id="8" idx="2"/>
            <a:endCxn id="4" idx="3"/>
          </p:cNvCxnSpPr>
          <p:nvPr/>
        </p:nvCxnSpPr>
        <p:spPr>
          <a:xfrm flipH="1">
            <a:off x="5469464" y="6161210"/>
            <a:ext cx="246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8D475B7-DFAC-43CF-95E5-D7808C2D7113}"/>
              </a:ext>
            </a:extLst>
          </p:cNvPr>
          <p:cNvSpPr txBox="1"/>
          <p:nvPr/>
        </p:nvSpPr>
        <p:spPr>
          <a:xfrm>
            <a:off x="2811891" y="3278112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B:</a:t>
            </a:r>
            <a:r>
              <a:rPr lang="zh-TW" altLang="en-US" sz="1200" dirty="0"/>
              <a:t>設計</a:t>
            </a:r>
          </a:p>
        </p:txBody>
      </p:sp>
      <p:sp>
        <p:nvSpPr>
          <p:cNvPr id="53" name="笑臉 52">
            <a:extLst>
              <a:ext uri="{FF2B5EF4-FFF2-40B4-BE49-F238E27FC236}">
                <a16:creationId xmlns:a16="http://schemas.microsoft.com/office/drawing/2014/main" id="{02040CCB-C348-407C-AFE9-7214E571E1B6}"/>
              </a:ext>
            </a:extLst>
          </p:cNvPr>
          <p:cNvSpPr/>
          <p:nvPr/>
        </p:nvSpPr>
        <p:spPr>
          <a:xfrm>
            <a:off x="1424791" y="4386779"/>
            <a:ext cx="1141833" cy="83537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威雲科技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7E6A5F7-C4CD-4CB0-8C70-B87CD70CC684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2566624" y="4790357"/>
            <a:ext cx="911579" cy="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F71840-4CA5-4D81-8179-446AF40C0638}"/>
              </a:ext>
            </a:extLst>
          </p:cNvPr>
          <p:cNvSpPr txBox="1"/>
          <p:nvPr/>
        </p:nvSpPr>
        <p:spPr>
          <a:xfrm>
            <a:off x="2778270" y="4513357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A:</a:t>
            </a:r>
            <a:r>
              <a:rPr lang="zh-TW" altLang="en-US" sz="1200" dirty="0"/>
              <a:t>設計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130635D-6887-4607-B56D-BC31A47A3BAA}"/>
              </a:ext>
            </a:extLst>
          </p:cNvPr>
          <p:cNvSpPr txBox="1"/>
          <p:nvPr/>
        </p:nvSpPr>
        <p:spPr>
          <a:xfrm>
            <a:off x="4445473" y="5255247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/>
              <a:t>讀取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BFC2A0E-4AA9-4F4C-A270-2E9962840BFA}"/>
              </a:ext>
            </a:extLst>
          </p:cNvPr>
          <p:cNvCxnSpPr/>
          <p:nvPr/>
        </p:nvCxnSpPr>
        <p:spPr>
          <a:xfrm flipV="1">
            <a:off x="4490644" y="5222157"/>
            <a:ext cx="0" cy="51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笑臉 65">
            <a:extLst>
              <a:ext uri="{FF2B5EF4-FFF2-40B4-BE49-F238E27FC236}">
                <a16:creationId xmlns:a16="http://schemas.microsoft.com/office/drawing/2014/main" id="{7A068B00-8E6B-4FE8-9DAB-B6F1EB9A0C4D}"/>
              </a:ext>
            </a:extLst>
          </p:cNvPr>
          <p:cNvSpPr/>
          <p:nvPr/>
        </p:nvSpPr>
        <p:spPr>
          <a:xfrm>
            <a:off x="1458412" y="1705589"/>
            <a:ext cx="1141833" cy="83537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威雲科技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D030871E-892F-489F-BE33-735C0B3EEA1A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2600245" y="2109167"/>
            <a:ext cx="911579" cy="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7F957C0-E5C3-443C-9B8D-B31D76D50B90}"/>
              </a:ext>
            </a:extLst>
          </p:cNvPr>
          <p:cNvSpPr txBox="1"/>
          <p:nvPr/>
        </p:nvSpPr>
        <p:spPr>
          <a:xfrm>
            <a:off x="2811891" y="1832167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C:</a:t>
            </a:r>
            <a:r>
              <a:rPr lang="zh-TW" altLang="en-US" sz="1200" dirty="0"/>
              <a:t>設定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2ECFF38-DC80-4E0E-920C-A7745DF04EA6}"/>
              </a:ext>
            </a:extLst>
          </p:cNvPr>
          <p:cNvSpPr txBox="1"/>
          <p:nvPr/>
        </p:nvSpPr>
        <p:spPr>
          <a:xfrm>
            <a:off x="6499557" y="1888612"/>
            <a:ext cx="1023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使用、管理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463731D-192C-4885-8D5C-82BDB40CC539}"/>
              </a:ext>
            </a:extLst>
          </p:cNvPr>
          <p:cNvSpPr txBox="1"/>
          <p:nvPr/>
        </p:nvSpPr>
        <p:spPr>
          <a:xfrm>
            <a:off x="6383868" y="5884211"/>
            <a:ext cx="109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申請、使用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B28B04B-0E2A-43AE-A658-557DEB96145D}"/>
              </a:ext>
            </a:extLst>
          </p:cNvPr>
          <p:cNvSpPr txBox="1"/>
          <p:nvPr/>
        </p:nvSpPr>
        <p:spPr>
          <a:xfrm>
            <a:off x="6913090" y="3440135"/>
            <a:ext cx="4832195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目前現況：</a:t>
            </a:r>
            <a:endParaRPr lang="en-US" altLang="zh-TW" sz="1600" dirty="0"/>
          </a:p>
          <a:p>
            <a:r>
              <a:rPr lang="en-US" altLang="zh-TW" sz="1600" dirty="0"/>
              <a:t>1.</a:t>
            </a:r>
            <a:r>
              <a:rPr lang="zh-TW" altLang="en-US" sz="1600" dirty="0"/>
              <a:t>左側灰色部分</a:t>
            </a:r>
            <a:r>
              <a:rPr lang="en-US" altLang="zh-TW" sz="1600" dirty="0"/>
              <a:t>(A,B,C)</a:t>
            </a:r>
            <a:r>
              <a:rPr lang="zh-TW" altLang="en-US" sz="1600" dirty="0"/>
              <a:t>架構及技術可行性已</a:t>
            </a:r>
            <a:r>
              <a:rPr lang="en-US" altLang="zh-TW" sz="1600" dirty="0"/>
              <a:t>90%OK</a:t>
            </a:r>
          </a:p>
          <a:p>
            <a:r>
              <a:rPr lang="en-US" altLang="zh-TW" sz="1600" dirty="0"/>
              <a:t>2.B,C</a:t>
            </a:r>
            <a:r>
              <a:rPr lang="zh-TW" altLang="en-US" sz="1600" dirty="0"/>
              <a:t>之實作細節已與</a:t>
            </a:r>
            <a:r>
              <a:rPr lang="en-US" altLang="zh-TW" sz="1600" dirty="0"/>
              <a:t>David</a:t>
            </a:r>
            <a:r>
              <a:rPr lang="zh-TW" altLang="en-US" sz="1600" dirty="0"/>
              <a:t>詳談過，他了解，應該也接受，保守估</a:t>
            </a:r>
            <a:r>
              <a:rPr lang="en-US" altLang="zh-TW" sz="1600" dirty="0"/>
              <a:t>2</a:t>
            </a:r>
            <a:r>
              <a:rPr lang="zh-TW" altLang="en-US" sz="1600" dirty="0"/>
              <a:t>周吧</a:t>
            </a:r>
            <a:endParaRPr lang="en-US" altLang="zh-TW" sz="1600" dirty="0"/>
          </a:p>
          <a:p>
            <a:r>
              <a:rPr lang="en-US" altLang="zh-TW" sz="1600" dirty="0"/>
              <a:t>3.A</a:t>
            </a:r>
            <a:r>
              <a:rPr lang="zh-TW" altLang="en-US" sz="1600" dirty="0"/>
              <a:t>部分為</a:t>
            </a:r>
            <a:r>
              <a:rPr lang="en-US" altLang="zh-TW" sz="1600" dirty="0"/>
              <a:t>David</a:t>
            </a:r>
            <a:r>
              <a:rPr lang="zh-TW" altLang="en-US" sz="1600" dirty="0"/>
              <a:t>的做法，是很恰當的方法，後續有一些繁瑣</a:t>
            </a:r>
            <a:r>
              <a:rPr lang="en-US" altLang="zh-TW" sz="1600" dirty="0"/>
              <a:t>Coding</a:t>
            </a:r>
            <a:r>
              <a:rPr lang="zh-TW" altLang="en-US" sz="1600" dirty="0"/>
              <a:t>工作，時程視</a:t>
            </a:r>
            <a:r>
              <a:rPr lang="en-US" altLang="zh-TW" sz="1600" dirty="0"/>
              <a:t>David</a:t>
            </a:r>
            <a:r>
              <a:rPr lang="zh-TW" altLang="en-US" sz="1600" dirty="0"/>
              <a:t>孰悉程度</a:t>
            </a:r>
            <a:r>
              <a:rPr lang="en-US" altLang="zh-TW" sz="1600" dirty="0"/>
              <a:t>?</a:t>
            </a:r>
          </a:p>
          <a:p>
            <a:r>
              <a:rPr lang="en-US" altLang="zh-TW" sz="1600" dirty="0"/>
              <a:t>4.</a:t>
            </a:r>
            <a:r>
              <a:rPr lang="zh-TW" altLang="en-US" sz="1600" dirty="0"/>
              <a:t>以上</a:t>
            </a:r>
            <a:r>
              <a:rPr lang="en-US" altLang="zh-TW" sz="1600" dirty="0" err="1"/>
              <a:t>Weicloud</a:t>
            </a:r>
            <a:r>
              <a:rPr lang="en-US" altLang="zh-TW" sz="1600" dirty="0"/>
              <a:t> </a:t>
            </a:r>
            <a:r>
              <a:rPr lang="zh-TW" altLang="en-US" sz="1600" dirty="0"/>
              <a:t>內部參考即可</a:t>
            </a:r>
          </a:p>
        </p:txBody>
      </p:sp>
    </p:spTree>
    <p:extLst>
      <p:ext uri="{BB962C8B-B14F-4D97-AF65-F5344CB8AC3E}">
        <p14:creationId xmlns:p14="http://schemas.microsoft.com/office/powerpoint/2010/main" val="73136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172</Words>
  <Application>Microsoft Office PowerPoint</Application>
  <PresentationFormat>寬螢幕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日盛金控-Safeguard客化報表作業平台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日盛金控-Safeguard客化報表作業平台</dc:title>
  <dc:creator>teran xu</dc:creator>
  <cp:lastModifiedBy>teran xu</cp:lastModifiedBy>
  <cp:revision>23</cp:revision>
  <dcterms:created xsi:type="dcterms:W3CDTF">2019-10-18T00:03:38Z</dcterms:created>
  <dcterms:modified xsi:type="dcterms:W3CDTF">2019-10-22T07:25:46Z</dcterms:modified>
</cp:coreProperties>
</file>