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D2A7-3AF0-42CC-B374-A91E2704E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44A9C-A46C-4BF8-8AA3-CA28C0428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EECB-94DF-40A0-9532-C6D4D14C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6BC6-A0E9-4C06-AF5F-0FF05A91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F75A-6A81-4BFF-B071-C9C53BFD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4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1071-A11A-460B-8F93-6BDC7D54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15978-E57E-41DA-9093-B0F36912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F7D-8A70-4DDB-899C-1FB270C7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96D7-BA77-490B-B3DD-C22F4EB1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6823-725E-4C1B-AE2B-F21F54F0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C5406-DF10-4540-9076-3C9291352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3FB6E-489F-49B1-BDA1-B736BD5D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6F4AA-690A-447F-8F01-8C22646E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543D-E17E-4520-AF5E-A98707E7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606E-F5C7-4A52-9126-5E9D2591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2E0A-04E2-4BF3-9024-95ED0F8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0377-0EBD-48F8-9355-81933653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75781-8613-48B2-A8BC-B87AE6A6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789F-20DA-44EA-9D15-28943EF7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12AC-394C-4BA6-9A38-F3A259BB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B790-B730-484C-BA10-C16620F3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E9F58-DF54-4A26-AD57-C1F6F7E0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26BF-F72B-4F06-8F51-19166FB2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E2A83-8C3F-4998-BC4C-6D5F9B18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4D47-AAAE-4B63-876C-E12C29D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60C4-E918-4234-A506-2D7F251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3CCF-6E03-4CE7-A788-A0E2B15EA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266A1-B9BC-45A5-A7D5-370E13D6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0D6C1-9573-4B1B-A529-EA5D613D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2A94C-4151-4FCD-8EC8-4EFA0EAC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88105-6777-459D-8265-C9EDDF3F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1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68EE-FA69-4B61-933E-C37E4ED4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4BEB-7483-449C-9EDE-E44561057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FAC27-114A-42CB-9ACC-2B11EDB5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9FA61-215D-4D40-8E7F-5766A23C5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38177-E000-4647-994B-8B3939AAE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A3938-D7BA-4D7D-B53C-75C7A67E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7EA15-025C-4637-A63F-182477E3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ED9A7-AED1-4485-99A2-5EBE284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F474-32AC-45CF-B426-6CADDEBF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9609A-6E49-4A81-8B90-6257976C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B31-452E-4B58-8FD4-CE016479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170D5-2B1B-4A3E-8F79-062F0FDB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08E3B-235F-4B43-929F-FADD62B1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9F717-D23C-4D00-9982-EC277C25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8CB95-FFF2-41D1-9CF5-75C685A3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9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39AD-3530-4A70-80BD-9AA0341B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E5E5-2045-4A8A-AEB2-7F3DBF74B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F0B65-D293-4B7D-B644-CF90772F5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8F8A2-9871-4785-9C7C-05BF1824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F8A2F-3491-472C-BE0B-5989C318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88E90-FE5E-49AF-ADDC-CF380D60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C9D9-1F1C-4062-9E68-703B838F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757AD-092F-43A0-90AE-5515E495A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FC601-A5C9-439C-A91C-C79253DFA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D6517-17E5-4AF7-9469-7C432685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8B073-AA89-430E-8657-F9034B8B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C8258-B358-4200-A529-E8720D7D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6799E-5447-429A-90E1-BADD8CA3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589F7-5A6D-4913-B589-823101E9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62791-30E0-4731-940A-0762B60A7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8A58-FD6D-4F7C-B1AC-21C2B1EB263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0F21-CEC3-4336-BF28-79CD2B6C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CEB3-D09F-4658-AA50-16AE166F1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05FC-4824-4374-AAEE-9A44D228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188DC9-7436-49F9-AECD-708EF705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65" y="1569150"/>
            <a:ext cx="4086795" cy="3505689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F13DABD7-FD54-453D-948B-96E74AD08802}"/>
              </a:ext>
            </a:extLst>
          </p:cNvPr>
          <p:cNvSpPr/>
          <p:nvPr/>
        </p:nvSpPr>
        <p:spPr>
          <a:xfrm>
            <a:off x="8433881" y="2568102"/>
            <a:ext cx="749030" cy="15077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F024926-94F9-4C0D-BC52-20D1AD613386}"/>
              </a:ext>
            </a:extLst>
          </p:cNvPr>
          <p:cNvSpPr/>
          <p:nvPr/>
        </p:nvSpPr>
        <p:spPr>
          <a:xfrm rot="10800000">
            <a:off x="2781815" y="2568102"/>
            <a:ext cx="749030" cy="15077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9B2696-C3E2-4109-AAEA-BAA4072406F8}"/>
              </a:ext>
            </a:extLst>
          </p:cNvPr>
          <p:cNvSpPr/>
          <p:nvPr/>
        </p:nvSpPr>
        <p:spPr>
          <a:xfrm>
            <a:off x="5272217" y="5560541"/>
            <a:ext cx="205946" cy="230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8433EC-21B9-4673-8DE0-6EF7E7C28DC7}"/>
              </a:ext>
            </a:extLst>
          </p:cNvPr>
          <p:cNvSpPr/>
          <p:nvPr/>
        </p:nvSpPr>
        <p:spPr>
          <a:xfrm>
            <a:off x="5740928" y="5560541"/>
            <a:ext cx="205946" cy="23065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57B712-AC64-4632-BC96-889A511295B2}"/>
              </a:ext>
            </a:extLst>
          </p:cNvPr>
          <p:cNvSpPr/>
          <p:nvPr/>
        </p:nvSpPr>
        <p:spPr>
          <a:xfrm>
            <a:off x="6678352" y="5560541"/>
            <a:ext cx="205946" cy="230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6412B1-4C06-4467-A8B6-3DDF72C5A48F}"/>
              </a:ext>
            </a:extLst>
          </p:cNvPr>
          <p:cNvSpPr/>
          <p:nvPr/>
        </p:nvSpPr>
        <p:spPr>
          <a:xfrm>
            <a:off x="6209640" y="5560541"/>
            <a:ext cx="205946" cy="230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53369-8927-4FC1-BE67-7D73FAE380FE}"/>
              </a:ext>
            </a:extLst>
          </p:cNvPr>
          <p:cNvSpPr txBox="1"/>
          <p:nvPr/>
        </p:nvSpPr>
        <p:spPr>
          <a:xfrm>
            <a:off x="5282068" y="4705507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Caption text 1</a:t>
            </a:r>
          </a:p>
        </p:txBody>
      </p:sp>
    </p:spTree>
    <p:extLst>
      <p:ext uri="{BB962C8B-B14F-4D97-AF65-F5344CB8AC3E}">
        <p14:creationId xmlns:p14="http://schemas.microsoft.com/office/powerpoint/2010/main" val="373429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21A59-51EA-42DD-A758-84CD64AC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15" y="1780945"/>
            <a:ext cx="3934374" cy="3296110"/>
          </a:xfrm>
          <a:prstGeom prst="rect">
            <a:avLst/>
          </a:prstGeom>
        </p:spPr>
      </p:pic>
      <p:sp>
        <p:nvSpPr>
          <p:cNvPr id="8" name="Arrow: Chevron 7">
            <a:extLst>
              <a:ext uri="{FF2B5EF4-FFF2-40B4-BE49-F238E27FC236}">
                <a16:creationId xmlns:a16="http://schemas.microsoft.com/office/drawing/2014/main" id="{E36CED75-DA8D-41AC-83B9-CB8BF5CEDA97}"/>
              </a:ext>
            </a:extLst>
          </p:cNvPr>
          <p:cNvSpPr/>
          <p:nvPr/>
        </p:nvSpPr>
        <p:spPr>
          <a:xfrm>
            <a:off x="8547518" y="2570318"/>
            <a:ext cx="749030" cy="15077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C4070F9-D03C-4C32-A11C-345FB75846B9}"/>
              </a:ext>
            </a:extLst>
          </p:cNvPr>
          <p:cNvSpPr/>
          <p:nvPr/>
        </p:nvSpPr>
        <p:spPr>
          <a:xfrm rot="10800000">
            <a:off x="2895452" y="2570318"/>
            <a:ext cx="749030" cy="15077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16AD8A-08D5-4D2E-81C0-A1140810F930}"/>
              </a:ext>
            </a:extLst>
          </p:cNvPr>
          <p:cNvSpPr/>
          <p:nvPr/>
        </p:nvSpPr>
        <p:spPr>
          <a:xfrm>
            <a:off x="5385854" y="5562757"/>
            <a:ext cx="205946" cy="230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7493EC-4C79-47ED-9F8F-4FAA7A6EB7AA}"/>
              </a:ext>
            </a:extLst>
          </p:cNvPr>
          <p:cNvSpPr/>
          <p:nvPr/>
        </p:nvSpPr>
        <p:spPr>
          <a:xfrm>
            <a:off x="6345477" y="5562756"/>
            <a:ext cx="205946" cy="23065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52BD8D-7561-4C44-B2DE-85CFB8D967D5}"/>
              </a:ext>
            </a:extLst>
          </p:cNvPr>
          <p:cNvSpPr/>
          <p:nvPr/>
        </p:nvSpPr>
        <p:spPr>
          <a:xfrm>
            <a:off x="6791989" y="5562757"/>
            <a:ext cx="205946" cy="230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2C4980-E946-49F5-B981-8C103B7B9F24}"/>
              </a:ext>
            </a:extLst>
          </p:cNvPr>
          <p:cNvSpPr/>
          <p:nvPr/>
        </p:nvSpPr>
        <p:spPr>
          <a:xfrm>
            <a:off x="5856670" y="5562756"/>
            <a:ext cx="205946" cy="230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DE119-7FEA-4EC6-8914-E50EF48EDE09}"/>
              </a:ext>
            </a:extLst>
          </p:cNvPr>
          <p:cNvSpPr txBox="1"/>
          <p:nvPr/>
        </p:nvSpPr>
        <p:spPr>
          <a:xfrm>
            <a:off x="5430998" y="4598415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Caption text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120E3C-63A0-4C18-8009-A97278C1D908}"/>
              </a:ext>
            </a:extLst>
          </p:cNvPr>
          <p:cNvSpPr/>
          <p:nvPr/>
        </p:nvSpPr>
        <p:spPr>
          <a:xfrm>
            <a:off x="4319440" y="1917809"/>
            <a:ext cx="1933550" cy="20697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Ingredients: …</a:t>
            </a:r>
          </a:p>
          <a:p>
            <a:pPr algn="ctr"/>
            <a:r>
              <a:rPr lang="en-US" dirty="0"/>
              <a:t>Difficulty: 3 stars</a:t>
            </a:r>
          </a:p>
        </p:txBody>
      </p:sp>
    </p:spTree>
    <p:extLst>
      <p:ext uri="{BB962C8B-B14F-4D97-AF65-F5344CB8AC3E}">
        <p14:creationId xmlns:p14="http://schemas.microsoft.com/office/powerpoint/2010/main" val="196734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8C2C-BAFA-44EC-A870-785AA2DB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3131-8AC4-4650-9EA7-401809D8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Tianyi Xu</dc:creator>
  <cp:lastModifiedBy>Tianyi Xu</cp:lastModifiedBy>
  <cp:revision>6</cp:revision>
  <dcterms:created xsi:type="dcterms:W3CDTF">2020-10-23T15:19:11Z</dcterms:created>
  <dcterms:modified xsi:type="dcterms:W3CDTF">2020-10-29T02:04:07Z</dcterms:modified>
</cp:coreProperties>
</file>