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12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949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0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2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1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9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E281-0E30-4AB1-B66C-C5CDEDB85308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A5A39B-BCC0-44F7-ACB4-5DE608F8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0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703CCC-0ADE-4DFF-DA5D-B9C867173250}"/>
              </a:ext>
            </a:extLst>
          </p:cNvPr>
          <p:cNvSpPr txBox="1"/>
          <p:nvPr/>
        </p:nvSpPr>
        <p:spPr>
          <a:xfrm>
            <a:off x="1274618" y="9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一、产品概述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E2084-FF40-D0C2-D735-B7FCE0AC9CF0}"/>
              </a:ext>
            </a:extLst>
          </p:cNvPr>
          <p:cNvSpPr txBox="1"/>
          <p:nvPr/>
        </p:nvSpPr>
        <p:spPr>
          <a:xfrm>
            <a:off x="1274618" y="1795855"/>
            <a:ext cx="840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本产品是一款基于自然语言处理技术的智能问答系统，能够从用户上传的各种文档中自动提取信息并生成问题与答案对。系统支持多种文件格式，包括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PDF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DOCX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TXT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XLSX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，并利用预训练的语言模型来生成高质量的问题和答案。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1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9D7098-3F50-4DF3-EBDB-F949D51C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" y="916629"/>
            <a:ext cx="10861964" cy="58100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69CD98-4845-D80C-D8A7-7E5F81BDC9D5}"/>
              </a:ext>
            </a:extLst>
          </p:cNvPr>
          <p:cNvSpPr txBox="1"/>
          <p:nvPr/>
        </p:nvSpPr>
        <p:spPr>
          <a:xfrm>
            <a:off x="267855" y="3417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二、系统架构</a:t>
            </a:r>
          </a:p>
        </p:txBody>
      </p:sp>
    </p:spTree>
    <p:extLst>
      <p:ext uri="{BB962C8B-B14F-4D97-AF65-F5344CB8AC3E}">
        <p14:creationId xmlns:p14="http://schemas.microsoft.com/office/powerpoint/2010/main" val="41283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0747D0-2E46-6198-077A-53EE3D754EB4}"/>
              </a:ext>
            </a:extLst>
          </p:cNvPr>
          <p:cNvSpPr txBox="1"/>
          <p:nvPr/>
        </p:nvSpPr>
        <p:spPr>
          <a:xfrm>
            <a:off x="572654" y="8774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三、业务逻辑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BE0AD-353C-E494-7C79-EA8E5DC2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570805"/>
            <a:ext cx="7978198" cy="51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D1998-61EA-4880-159A-B842C668823F}"/>
              </a:ext>
            </a:extLst>
          </p:cNvPr>
          <p:cNvSpPr txBox="1"/>
          <p:nvPr/>
        </p:nvSpPr>
        <p:spPr>
          <a:xfrm>
            <a:off x="332510" y="57265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四、系统运行时截图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4B57B2-D230-CA26-43BD-812D259A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17" y="1131325"/>
            <a:ext cx="10381673" cy="53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D1998-61EA-4880-159A-B842C668823F}"/>
              </a:ext>
            </a:extLst>
          </p:cNvPr>
          <p:cNvSpPr txBox="1"/>
          <p:nvPr/>
        </p:nvSpPr>
        <p:spPr>
          <a:xfrm>
            <a:off x="332510" y="57265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四、系统运行时截图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24BCB5-1A79-FB4C-5386-BB8D23E4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1329562"/>
            <a:ext cx="9504218" cy="48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D1998-61EA-4880-159A-B842C668823F}"/>
              </a:ext>
            </a:extLst>
          </p:cNvPr>
          <p:cNvSpPr txBox="1"/>
          <p:nvPr/>
        </p:nvSpPr>
        <p:spPr>
          <a:xfrm>
            <a:off x="332510" y="57265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四、系统运行时截图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BE8AE-7256-9B69-6B1F-B270F909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" y="1126683"/>
            <a:ext cx="9984509" cy="51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40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103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Tingzhang Xu</dc:creator>
  <cp:lastModifiedBy>Tingzhang Xu</cp:lastModifiedBy>
  <cp:revision>6</cp:revision>
  <dcterms:created xsi:type="dcterms:W3CDTF">2024-08-14T07:29:59Z</dcterms:created>
  <dcterms:modified xsi:type="dcterms:W3CDTF">2024-08-16T02:28:18Z</dcterms:modified>
</cp:coreProperties>
</file>