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5" r:id="rId5"/>
    <p:sldId id="260" r:id="rId6"/>
    <p:sldId id="261" r:id="rId7"/>
    <p:sldId id="262" r:id="rId8"/>
    <p:sldId id="263" r:id="rId9"/>
    <p:sldId id="264" r:id="rId10"/>
    <p:sldId id="265" r:id="rId11"/>
    <p:sldId id="274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0" d="100"/>
          <a:sy n="120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74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8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square_minimalist_generic_vplus_standard_en_20240202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square_minimalist_generic_vplus_standard_en_20240202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square_minimalist_generic_vplus_standard_en_20240202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square_minimalist_generic_vplus_standard_en_20240202/Content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square_minimalist_generic_vplus_standard_en_20240202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3125" y="1804988"/>
            <a:ext cx="6763703" cy="766763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SMTP Protocol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2143125" y="2538413"/>
            <a:ext cx="4601528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00" dirty="0">
                <a:solidFill>
                  <a:srgbClr val="FDCC9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SUBTITLE HERE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2143125" y="3076575"/>
            <a:ext cx="1719263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MindShow.fun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6872288" y="4662487"/>
            <a:ext cx="1943100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2024-02-26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3286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Closing the Session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300163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QUIT command is used to close the SMTP session, indicating that all transactions are complete.</a:t>
            </a:r>
            <a:endParaRPr lang="en-US" sz="168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33562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2764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62238" y="509588"/>
            <a:ext cx="5162550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662238" y="1428750"/>
            <a:ext cx="5386388" cy="3219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What is SMTP?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How Does SMTP Work?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Key SMTP Commands and Responses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33587" y="10763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033587" y="2166938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What is SMTP?</a:t>
            </a:r>
            <a:endParaRPr lang="en-US" sz="3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AF762F22-861C-595E-D429-F9A05DA9126E}"/>
              </a:ext>
            </a:extLst>
          </p:cNvPr>
          <p:cNvSpPr/>
          <p:nvPr/>
        </p:nvSpPr>
        <p:spPr>
          <a:xfrm>
            <a:off x="977332" y="1157921"/>
            <a:ext cx="7023668" cy="317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Aptos" panose="020B0004020202020204" pitchFamily="34" charset="0"/>
                <a:ea typeface="Noto Sans SC" pitchFamily="34" charset="-122"/>
                <a:cs typeface="Noto Sans SC" pitchFamily="34" charset="-120"/>
              </a:rPr>
              <a:t>Full Name</a:t>
            </a:r>
            <a:r>
              <a:rPr lang="en-US" sz="1400" dirty="0">
                <a:solidFill>
                  <a:srgbClr val="FFFFFF"/>
                </a:solidFill>
                <a:latin typeface="Aptos" panose="020B0004020202020204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sz="1400" dirty="0">
                <a:latin typeface="Aptos" panose="020B0004020202020204" pitchFamily="34" charset="0"/>
              </a:rPr>
            </a:br>
            <a:r>
              <a:rPr lang="en-US" sz="1400" dirty="0">
                <a:solidFill>
                  <a:srgbClr val="FFFFFF"/>
                </a:solidFill>
                <a:latin typeface="Aptos" panose="020B0004020202020204" pitchFamily="34" charset="0"/>
                <a:ea typeface="Noto Sans SC" pitchFamily="34" charset="-122"/>
                <a:cs typeface="Noto Sans SC" pitchFamily="34" charset="-120"/>
              </a:rPr>
              <a:t> Simple Mail Transfer Protocol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1400" dirty="0">
              <a:solidFill>
                <a:srgbClr val="FFFFFF"/>
              </a:solidFill>
              <a:latin typeface="Aptos" panose="020B0004020202020204" pitchFamily="34" charset="0"/>
              <a:ea typeface="Noto Sans SC" pitchFamily="34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Aptos" panose="020B0004020202020204" pitchFamily="34" charset="0"/>
                <a:ea typeface="Noto Sans SC" pitchFamily="34" charset="-122"/>
                <a:cs typeface="Noto Sans SC" pitchFamily="34" charset="-120"/>
              </a:rPr>
              <a:t>Purpose</a:t>
            </a:r>
            <a:r>
              <a:rPr lang="en-US" altLang="zh-CN" sz="1400" dirty="0">
                <a:solidFill>
                  <a:srgbClr val="FFFFFF"/>
                </a:solidFill>
                <a:latin typeface="Aptos" panose="020B0004020202020204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altLang="zh-CN" sz="1400" dirty="0">
                <a:latin typeface="Aptos" panose="020B0004020202020204" pitchFamily="34" charset="0"/>
              </a:rPr>
            </a:br>
            <a:r>
              <a:rPr lang="en-US" altLang="zh-CN" sz="1400" dirty="0">
                <a:solidFill>
                  <a:srgbClr val="FFFFFF"/>
                </a:solidFill>
                <a:latin typeface="Aptos" panose="020B0004020202020204" pitchFamily="34" charset="0"/>
                <a:ea typeface="Noto Sans SC" pitchFamily="34" charset="-122"/>
                <a:cs typeface="Noto Sans SC" pitchFamily="34" charset="-120"/>
              </a:rPr>
              <a:t> SMTP is an Internet standard for email transmission across IP networks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FFFFFF"/>
                </a:solidFill>
                <a:latin typeface="Aptos" panose="020B0004020202020204" pitchFamily="34" charset="0"/>
                <a:ea typeface="Noto Sans SC" pitchFamily="34" charset="-122"/>
                <a:cs typeface="Noto Sans SC" pitchFamily="34" charset="-120"/>
              </a:rPr>
              <a:t>Importance</a:t>
            </a:r>
            <a:r>
              <a:rPr lang="en-US" altLang="zh-CN" sz="1400" dirty="0">
                <a:solidFill>
                  <a:srgbClr val="FFFFFF"/>
                </a:solidFill>
                <a:latin typeface="Aptos" panose="020B0004020202020204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altLang="zh-CN" sz="1400" dirty="0">
                <a:latin typeface="Aptos" panose="020B0004020202020204" pitchFamily="34" charset="0"/>
              </a:rPr>
            </a:br>
            <a:r>
              <a:rPr lang="en-US" altLang="zh-CN" sz="1400" dirty="0">
                <a:solidFill>
                  <a:srgbClr val="FFFFFF"/>
                </a:solidFill>
                <a:latin typeface="Aptos" panose="020B0004020202020204" pitchFamily="34" charset="0"/>
                <a:ea typeface="Noto Sans SC" pitchFamily="34" charset="-122"/>
                <a:cs typeface="Noto Sans SC" pitchFamily="34" charset="-120"/>
              </a:rPr>
              <a:t> It forms the foundation of email delivery, enabling the sending, receiving, and relaying of email messages.</a:t>
            </a:r>
            <a:endParaRPr lang="en-US" altLang="zh-CN" sz="1400" dirty="0">
              <a:latin typeface="Aptos" panose="020B000402020202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014" dirty="0"/>
          </a:p>
        </p:txBody>
      </p:sp>
    </p:spTree>
    <p:extLst>
      <p:ext uri="{BB962C8B-B14F-4D97-AF65-F5344CB8AC3E}">
        <p14:creationId xmlns:p14="http://schemas.microsoft.com/office/powerpoint/2010/main" val="29025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33587" y="10763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033587" y="2166938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22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How Does SMTP Work?</a:t>
            </a:r>
            <a:endParaRPr lang="en-US" sz="32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3286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How Does SMTP Work?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300163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Establishing a Connection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Sending Email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Routing and Delivery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Closing the Session</a:t>
            </a:r>
            <a:endParaRPr lang="en-US" sz="168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3286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Establishing a Connection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300163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 mail client initiates a TCP connection to the SMTP server on port 25 (standard), 587 (submission), or 465 (SMTPS).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session begins with the HELO or EHLO command to introduce the client to the server.</a:t>
            </a:r>
            <a:endParaRPr lang="en-US" sz="16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3286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Sending Email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300163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MAIL FROM</a:t>
            </a: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/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Specifies the sender's email address.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RCPT TO</a:t>
            </a: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/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Defines one or more recipients of the email.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</a:t>
            </a: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/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Indicates the start of the email body, which includes headers (From, To, Subject) and the body content. Ends with a single period (.) on a line by itself.</a:t>
            </a:r>
            <a:endParaRPr lang="en-US" sz="168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3286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Routing and Delivery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300163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SMTP servers use the domain names in recipient addresses to find the destination server through DNS lookup, targeting MX (Mail Exchange) records.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the primary MX server is unavailable, the SMTP server attempts to connect to secondary MX servers.</a:t>
            </a:r>
            <a:endParaRPr lang="en-US" sz="168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294</Words>
  <Application>Microsoft Office PowerPoint</Application>
  <PresentationFormat>全屏显示(16:9)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Noto Sans SC</vt:lpstr>
      <vt:lpstr>Aptos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SMTP Protocol</dc:title>
  <dc:subject>SUBTITLE HERE</dc:subject>
  <dc:creator>MindShow.fun</dc:creator>
  <cp:lastModifiedBy>Tongxi XU</cp:lastModifiedBy>
  <cp:revision>2</cp:revision>
  <dcterms:created xsi:type="dcterms:W3CDTF">2024-02-26T18:24:50Z</dcterms:created>
  <dcterms:modified xsi:type="dcterms:W3CDTF">2024-02-26T18:29:52Z</dcterms:modified>
</cp:coreProperties>
</file>