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74" r:id="rId4"/>
    <p:sldMasterId id="2147483665" r:id="rId5"/>
    <p:sldMasterId id="2147483663" r:id="rId6"/>
  </p:sldMasterIdLst>
  <p:notesMasterIdLst>
    <p:notesMasterId r:id="rId14"/>
  </p:notesMasterIdLst>
  <p:sldIdLst>
    <p:sldId id="313" r:id="rId7"/>
    <p:sldId id="311" r:id="rId8"/>
    <p:sldId id="319" r:id="rId9"/>
    <p:sldId id="320" r:id="rId10"/>
    <p:sldId id="321" r:id="rId11"/>
    <p:sldId id="322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731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  <p15:guide id="25" orient="horz" pos="3407" userDrawn="1">
          <p15:clr>
            <a:srgbClr val="A4A3A4"/>
          </p15:clr>
        </p15:guide>
        <p15:guide id="26" orient="horz" pos="3634" userDrawn="1">
          <p15:clr>
            <a:srgbClr val="A4A3A4"/>
          </p15:clr>
        </p15:guide>
        <p15:guide id="31" orient="horz" pos="2047" userDrawn="1">
          <p15:clr>
            <a:srgbClr val="A4A3A4"/>
          </p15:clr>
        </p15:guide>
        <p15:guide id="3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D36"/>
    <a:srgbClr val="067835"/>
    <a:srgbClr val="616468"/>
    <a:srgbClr val="202321"/>
    <a:srgbClr val="F18700"/>
    <a:srgbClr val="DC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5" autoAdjust="0"/>
    <p:restoredTop sz="94692"/>
  </p:normalViewPr>
  <p:slideViewPr>
    <p:cSldViewPr snapToGrid="0" snapToObjects="1" showGuides="1">
      <p:cViewPr varScale="1">
        <p:scale>
          <a:sx n="118" d="100"/>
          <a:sy n="118" d="100"/>
        </p:scale>
        <p:origin x="442" y="34"/>
      </p:cViewPr>
      <p:guideLst>
        <p:guide orient="horz" pos="731"/>
        <p:guide orient="horz" pos="1752"/>
        <p:guide orient="horz" pos="3407"/>
        <p:guide orient="horz" pos="3634"/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阳阳 张" userId="07f9ffa15a2aa810" providerId="LiveId" clId="{F5F18482-E38B-417B-B7FA-F32503896A73}"/>
    <pc:docChg chg="custSel modSld">
      <pc:chgData name="阳阳 张" userId="07f9ffa15a2aa810" providerId="LiveId" clId="{F5F18482-E38B-417B-B7FA-F32503896A73}" dt="2024-02-27T14:09:35.312" v="666" actId="255"/>
      <pc:docMkLst>
        <pc:docMk/>
      </pc:docMkLst>
      <pc:sldChg chg="addSp delSp modSp mod">
        <pc:chgData name="阳阳 张" userId="07f9ffa15a2aa810" providerId="LiveId" clId="{F5F18482-E38B-417B-B7FA-F32503896A73}" dt="2024-02-27T14:09:35.312" v="666" actId="255"/>
        <pc:sldMkLst>
          <pc:docMk/>
          <pc:sldMk cId="1798170739" sldId="314"/>
        </pc:sldMkLst>
        <pc:spChg chg="add mod">
          <ac:chgData name="阳阳 张" userId="07f9ffa15a2aa810" providerId="LiveId" clId="{F5F18482-E38B-417B-B7FA-F32503896A73}" dt="2024-02-27T14:09:35.312" v="666" actId="255"/>
          <ac:spMkLst>
            <pc:docMk/>
            <pc:sldMk cId="1798170739" sldId="314"/>
            <ac:spMk id="3" creationId="{378CB018-C649-86FF-FF18-64DE87778092}"/>
          </ac:spMkLst>
        </pc:spChg>
        <pc:spChg chg="del mod">
          <ac:chgData name="阳阳 张" userId="07f9ffa15a2aa810" providerId="LiveId" clId="{F5F18482-E38B-417B-B7FA-F32503896A73}" dt="2024-02-27T14:08:44.524" v="602" actId="478"/>
          <ac:spMkLst>
            <pc:docMk/>
            <pc:sldMk cId="1798170739" sldId="314"/>
            <ac:spMk id="15" creationId="{66C02716-058E-F0E6-3A0F-EB8BF355587D}"/>
          </ac:spMkLst>
        </pc:spChg>
      </pc:sldChg>
      <pc:sldChg chg="modSp mod">
        <pc:chgData name="阳阳 张" userId="07f9ffa15a2aa810" providerId="LiveId" clId="{F5F18482-E38B-417B-B7FA-F32503896A73}" dt="2024-02-27T14:07:43.302" v="599" actId="20577"/>
        <pc:sldMkLst>
          <pc:docMk/>
          <pc:sldMk cId="1669968927" sldId="322"/>
        </pc:sldMkLst>
        <pc:spChg chg="mod">
          <ac:chgData name="阳阳 张" userId="07f9ffa15a2aa810" providerId="LiveId" clId="{F5F18482-E38B-417B-B7FA-F32503896A73}" dt="2024-02-27T14:07:43.302" v="599" actId="20577"/>
          <ac:spMkLst>
            <pc:docMk/>
            <pc:sldMk cId="1669968927" sldId="322"/>
            <ac:spMk id="5" creationId="{CC744D46-45BE-BA1D-95C1-90262BF523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inzeilig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Presentation- and thesis details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19EB485-FBBD-4178-04F5-4BE4EB9768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pic>
        <p:nvPicPr>
          <p:cNvPr id="13" name="Bildplatzhalter 24">
            <a:extLst>
              <a:ext uri="{FF2B5EF4-FFF2-40B4-BE49-F238E27FC236}">
                <a16:creationId xmlns:a16="http://schemas.microsoft.com/office/drawing/2014/main" id="{9B225499-2631-B077-1DF3-A5A54B2022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4766" y="1482852"/>
            <a:ext cx="6817200" cy="53736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A359CDC-9607-288C-3765-36857DBE8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ECF272B-70A0-4FAB-D45F-558D5E0907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F03776A9-835E-D818-1978-9F032546D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8">
            <a:extLst>
              <a:ext uri="{FF2B5EF4-FFF2-40B4-BE49-F238E27FC236}">
                <a16:creationId xmlns:a16="http://schemas.microsoft.com/office/drawing/2014/main" id="{C847342F-62FF-5511-0F3F-95717C2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umsplatzhalter 12">
            <a:extLst>
              <a:ext uri="{FF2B5EF4-FFF2-40B4-BE49-F238E27FC236}">
                <a16:creationId xmlns:a16="http://schemas.microsoft.com/office/drawing/2014/main" id="{F5A81CB5-0BD9-FBE6-93C6-6D2CCA32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F1EC35-876A-A82D-E2EF-B45DD37B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00" y="1369114"/>
            <a:ext cx="11303000" cy="50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AFDF19-7A3E-C8DA-70DB-F93C9AD3E3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7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/>
              <a:t>Headline</a:t>
            </a:r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6059488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2130504"/>
            <a:ext cx="5472687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30504"/>
            <a:ext cx="5472289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2800" y="2130504"/>
            <a:ext cx="554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5730504"/>
            <a:ext cx="554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21305"/>
            <a:ext cx="5472689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3376" y="3221304"/>
            <a:ext cx="5545712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ußzeilenplatzhalter 7">
            <a:extLst>
              <a:ext uri="{FF2B5EF4-FFF2-40B4-BE49-F238E27FC236}">
                <a16:creationId xmlns:a16="http://schemas.microsoft.com/office/drawing/2014/main" id="{0F2576D0-EA58-60C8-F205-4A70F4AE2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8" name="Foliennummernplatzhalter 8">
            <a:extLst>
              <a:ext uri="{FF2B5EF4-FFF2-40B4-BE49-F238E27FC236}">
                <a16:creationId xmlns:a16="http://schemas.microsoft.com/office/drawing/2014/main" id="{3A59D4BA-A327-42C5-8B71-11383D2D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umsplatzhalter 12">
            <a:extLst>
              <a:ext uri="{FF2B5EF4-FFF2-40B4-BE49-F238E27FC236}">
                <a16:creationId xmlns:a16="http://schemas.microsoft.com/office/drawing/2014/main" id="{F1A74206-6D16-C701-D44C-665C76A54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5685CBD3-4F2D-12C5-761B-5652965A08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2-column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0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3-er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4189297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7932738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44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4400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84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8400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61375BB2-5623-7F47-AB55-F78719DF2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162313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3789AC6A-0931-5F4D-AFEB-39DD6C9EFF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4400" y="3176712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64132F05-BC21-374E-A16E-D8B2FE3761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78400" y="3162312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44D66836-D3E7-610A-5731-1FCB28065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7" name="Foliennummernplatzhalter 8">
            <a:extLst>
              <a:ext uri="{FF2B5EF4-FFF2-40B4-BE49-F238E27FC236}">
                <a16:creationId xmlns:a16="http://schemas.microsoft.com/office/drawing/2014/main" id="{3CFECB94-0E87-0F75-F221-2194CD8A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umsplatzhalter 12">
            <a:extLst>
              <a:ext uri="{FF2B5EF4-FFF2-40B4-BE49-F238E27FC236}">
                <a16:creationId xmlns:a16="http://schemas.microsoft.com/office/drawing/2014/main" id="{D5A61C04-13E3-F8AC-8A6E-58F6D4425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D49DE1F1-CA65-3DC5-AA08-CEAF3B802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3-column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4-er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32512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60594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1" y="2140336"/>
            <a:ext cx="26644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40336"/>
            <a:ext cx="2664001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3617" y="2140336"/>
            <a:ext cx="2665872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94017" y="5740336"/>
            <a:ext cx="2665472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2799" y="2140336"/>
            <a:ext cx="266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799" y="5740336"/>
            <a:ext cx="266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34AFCE9-021A-0241-8F90-296EEF130F08}"/>
              </a:ext>
            </a:extLst>
          </p:cNvPr>
          <p:cNvCxnSpPr>
            <a:cxnSpLocks/>
          </p:cNvCxnSpPr>
          <p:nvPr userDrawn="1"/>
        </p:nvCxnSpPr>
        <p:spPr>
          <a:xfrm>
            <a:off x="8867775" y="215738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588AC32F-9A01-5B4D-B668-BFEA0BA2EC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4400" y="2140336"/>
            <a:ext cx="266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4CB01418-09FC-AA4F-881D-0E2AC2201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400" y="5740336"/>
            <a:ext cx="266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31137"/>
            <a:ext cx="2664401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3ECC9BC-18C9-A04E-AF84-23367AF899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95088" y="32455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3376" y="32311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444FF037-E417-A949-9093-637A93BD9D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400" y="32311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168C9554-26F7-DB6E-3873-5BA162D51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8" name="Foliennummernplatzhalter 8">
            <a:extLst>
              <a:ext uri="{FF2B5EF4-FFF2-40B4-BE49-F238E27FC236}">
                <a16:creationId xmlns:a16="http://schemas.microsoft.com/office/drawing/2014/main" id="{379126BC-5739-69BC-74A2-534E55BF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Datumsplatzhalter 12">
            <a:extLst>
              <a:ext uri="{FF2B5EF4-FFF2-40B4-BE49-F238E27FC236}">
                <a16:creationId xmlns:a16="http://schemas.microsoft.com/office/drawing/2014/main" id="{3FAEDB0F-53D2-F507-3BB0-44E8A375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AD353E3C-527D-66BA-FD00-DB0162206A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4-column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84313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/>
              <a:t>Headline</a:t>
            </a:r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27036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49644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1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76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6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84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084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34AFCE9-021A-0241-8F90-296EEF130F08}"/>
              </a:ext>
            </a:extLst>
          </p:cNvPr>
          <p:cNvCxnSpPr>
            <a:cxnSpLocks/>
          </p:cNvCxnSpPr>
          <p:nvPr userDrawn="1"/>
        </p:nvCxnSpPr>
        <p:spPr>
          <a:xfrm>
            <a:off x="7225200" y="215738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588AC32F-9A01-5B4D-B668-BFEA0BA2EC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692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4CB01418-09FC-AA4F-881D-0E2AC2201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92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31137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3ECC9BC-18C9-A04E-AF84-23367AF899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47600" y="32455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84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444FF037-E417-A949-9093-637A93BD9D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692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086CDDCB-D297-B645-8B9A-4E6D65504719}"/>
              </a:ext>
            </a:extLst>
          </p:cNvPr>
          <p:cNvCxnSpPr>
            <a:cxnSpLocks/>
          </p:cNvCxnSpPr>
          <p:nvPr userDrawn="1"/>
        </p:nvCxnSpPr>
        <p:spPr>
          <a:xfrm>
            <a:off x="9486000" y="215833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1">
            <a:extLst>
              <a:ext uri="{FF2B5EF4-FFF2-40B4-BE49-F238E27FC236}">
                <a16:creationId xmlns:a16="http://schemas.microsoft.com/office/drawing/2014/main" id="{92955B64-C6A9-494B-B00E-67DDFB343F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9574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639A7895-C7BB-CD4D-93D6-08B9BB690C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308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platzhalter 1">
            <a:extLst>
              <a:ext uri="{FF2B5EF4-FFF2-40B4-BE49-F238E27FC236}">
                <a16:creationId xmlns:a16="http://schemas.microsoft.com/office/drawing/2014/main" id="{64C2E5C1-ED88-3A43-83FA-020A272431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308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9BDABD5B-0B2F-465D-AE09-82FF756D3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8">
            <a:extLst>
              <a:ext uri="{FF2B5EF4-FFF2-40B4-BE49-F238E27FC236}">
                <a16:creationId xmlns:a16="http://schemas.microsoft.com/office/drawing/2014/main" id="{8C3F67D1-51DD-F065-A541-9652F3DB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umsplatzhalter 12">
            <a:extLst>
              <a:ext uri="{FF2B5EF4-FFF2-40B4-BE49-F238E27FC236}">
                <a16:creationId xmlns:a16="http://schemas.microsoft.com/office/drawing/2014/main" id="{E6ECBE0F-0A7E-3A3C-906E-C0F6226F8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6F007315-6763-17AB-9E51-F9B6320EA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5-column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0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2919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2919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20672"/>
            <a:ext cx="4537251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5720672"/>
            <a:ext cx="45382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11473"/>
            <a:ext cx="5292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2800" y="3211472"/>
            <a:ext cx="540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4F73C3E3-8C0E-644D-A1D5-4CB9CA34F2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6800" y="2120673"/>
            <a:ext cx="11162288" cy="684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F94CEE75-F88F-D216-7378-6C7548FF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1EFD1B64-9B28-216C-666A-C0CB8900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umsplatzhalter 12">
            <a:extLst>
              <a:ext uri="{FF2B5EF4-FFF2-40B4-BE49-F238E27FC236}">
                <a16:creationId xmlns:a16="http://schemas.microsoft.com/office/drawing/2014/main" id="{D4ECFEA8-E652-A9F1-228F-43BF848B3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F3DFEA14-6D4A-3C30-D7B2-0BC2EF3FD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5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14469F-1423-5242-845C-EBB7925DA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00" y="1495071"/>
            <a:ext cx="10080000" cy="928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80"/>
              </a:lnSpc>
              <a:spcBef>
                <a:spcPts val="0"/>
              </a:spcBef>
              <a:buFontTx/>
              <a:buNone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nobis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281397D-9AF9-B945-A645-73E7EF26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2644143"/>
            <a:ext cx="10080000" cy="2843783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Offici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pedi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omnis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sinci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totae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perit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liscium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landia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quiasit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iuntur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sapicipici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non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nullori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saniscitate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simporem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venim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voloreptae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eturiam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coribus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sequias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rat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facersp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edissuntotas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et,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berum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verore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represcium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Adistis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aliquatem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accaecum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nossunt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ratiam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441325"/>
            <a:ext cx="11306175" cy="1042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Seitentitel mit einer Zeile oder</a:t>
            </a:r>
            <a:br>
              <a:rPr lang="de-DE" dirty="0"/>
            </a:br>
            <a:r>
              <a:rPr lang="de-DE" dirty="0"/>
              <a:t>maximal zwei Zeilen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441325"/>
            <a:ext cx="11306175" cy="1042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Farbübersicht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ehrzeilige(r) Name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Presentation- and thesis details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19EB485-FBBD-4178-04F5-4BE4EB9768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pic>
        <p:nvPicPr>
          <p:cNvPr id="13" name="Bildplatzhalter 24">
            <a:extLst>
              <a:ext uri="{FF2B5EF4-FFF2-40B4-BE49-F238E27FC236}">
                <a16:creationId xmlns:a16="http://schemas.microsoft.com/office/drawing/2014/main" id="{9B225499-2631-B077-1DF3-A5A54B2022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4766" y="1482852"/>
            <a:ext cx="6817200" cy="5373687"/>
          </a:xfrm>
          <a:prstGeom prst="rect">
            <a:avLst/>
          </a:prstGeom>
        </p:spPr>
      </p:pic>
      <p:sp>
        <p:nvSpPr>
          <p:cNvPr id="2" name="Titel 3">
            <a:extLst>
              <a:ext uri="{FF2B5EF4-FFF2-40B4-BE49-F238E27FC236}">
                <a16:creationId xmlns:a16="http://schemas.microsoft.com/office/drawing/2014/main" id="{F932244A-B4DF-915D-68D2-6662715FF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0D5E4CB1-52BD-4347-9E88-80FAA9FB2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name(s)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1487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8A3018A-0C50-1346-920A-3CC5ADBF33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7458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905E8049-4D1E-2CDB-A94A-1C0435E77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  ####### Erase this line ###########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1A4F26B-EEFA-3F15-51D1-A7331893AC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073F6CBE-8BEF-6494-A82B-92FCC553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0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8A3018A-0C50-1346-920A-3CC5ADBF33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7458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EB5AEA6D-A74C-E5DA-38B7-FF932D2415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D4385398-F26C-4EF4-3E8F-2E1AC4C6E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905E8049-4D1E-2CDB-A94A-1C0435E77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111534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8FDCD6-6E84-7E41-A4E8-F8C848B32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>
                <a:latin typeface="Arial" panose="020B0604020202020204" pitchFamily="34" charset="0"/>
              </a:rPr>
              <a:t> </a:t>
            </a:r>
            <a:endParaRPr lang="de-DE" sz="680" b="1" i="0" baseline="0" dirty="0"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85CA223-B97D-E0F1-D44C-1638DBA63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5728F8-66F0-434D-F60B-D021634229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F4975E70-4B5C-22EB-9515-789D1942A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name(s)  ####### Erase this line ###########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D0A9D51-6853-C6C7-46B5-5481AADF65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25147499-4E9A-2D70-073D-4BCECB5D7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8FDCD6-6E84-7E41-A4E8-F8C848B32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>
                <a:latin typeface="Arial" panose="020B0604020202020204" pitchFamily="34" charset="0"/>
              </a:rPr>
              <a:t> </a:t>
            </a:r>
            <a:endParaRPr lang="de-DE" sz="680" b="1" i="0" baseline="0" dirty="0"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85CA223-B97D-E0F1-D44C-1638DBA63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5728F8-66F0-434D-F60B-D021634229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335359E2-C187-8EC9-1FA0-B585031EAF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8708AEAC-8AF1-172E-B598-5BB5DFDBE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F4975E70-4B5C-22EB-9515-789D1942A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name(s)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28499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D44F83-A00E-0042-991C-25703825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B08AD0-8199-4442-8676-028CF9521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1DF7720-7E46-0340-BCE7-71A2014BE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2160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titel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86578B51-FD95-A9BB-76CD-8420E3872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9B772B92-DCAA-C372-8FA0-956F55266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AD57A2-3E01-07BD-936A-666071689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E05814-3898-F167-4E63-E4A0FD93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01" y="13854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6400" y="442800"/>
            <a:ext cx="11303000" cy="8255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4707124-3686-4E6A-5A59-1CB8D255AB7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547DFAC8-0A0F-50BC-6EE6-B717EA26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5" y="1818540"/>
            <a:ext cx="5030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684" r:id="rId3"/>
    <p:sldLayoutId id="2147483688" r:id="rId4"/>
    <p:sldLayoutId id="2147483655" r:id="rId5"/>
    <p:sldLayoutId id="2147483687" r:id="rId6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4500" y="442800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50F987-FA49-6B46-BF54-C31FF84DB43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400" y="442800"/>
            <a:ext cx="11303000" cy="8255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B9AE9DF-D3BC-8785-319B-EE2B0EF5EE1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9291F454-BFDB-8198-439B-C8F9F57D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B4A204F3-02F5-155E-95D9-2AF322B37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umsplatzhalter 12">
            <a:extLst>
              <a:ext uri="{FF2B5EF4-FFF2-40B4-BE49-F238E27FC236}">
                <a16:creationId xmlns:a16="http://schemas.microsoft.com/office/drawing/2014/main" id="{49CE7F4D-220E-232D-E141-536C6014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E89BA9F6-5A0A-D436-5889-3E3532B3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400" y="1369114"/>
            <a:ext cx="11303000" cy="50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80" r:id="rId3"/>
    <p:sldLayoutId id="2147483678" r:id="rId4"/>
    <p:sldLayoutId id="2147483679" r:id="rId5"/>
    <p:sldLayoutId id="2147483683" r:id="rId6"/>
    <p:sldLayoutId id="2147483681" r:id="rId7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  <p15:guide id="16" orient="horz" pos="1366" userDrawn="1">
          <p15:clr>
            <a:srgbClr val="F26B43"/>
          </p15:clr>
        </p15:guide>
        <p15:guide id="18" pos="1459" userDrawn="1">
          <p15:clr>
            <a:srgbClr val="F26B43"/>
          </p15:clr>
        </p15:guide>
        <p15:guide id="19" pos="2048" userDrawn="1">
          <p15:clr>
            <a:srgbClr val="F26B43"/>
          </p15:clr>
        </p15:guide>
        <p15:guide id="20" pos="2638" userDrawn="1">
          <p15:clr>
            <a:srgbClr val="F26B43"/>
          </p15:clr>
        </p15:guide>
        <p15:guide id="21" pos="3228" userDrawn="1">
          <p15:clr>
            <a:srgbClr val="F26B43"/>
          </p15:clr>
        </p15:guide>
        <p15:guide id="23" pos="3817" userDrawn="1">
          <p15:clr>
            <a:srgbClr val="F26B43"/>
          </p15:clr>
        </p15:guide>
        <p15:guide id="24" pos="4407" userDrawn="1">
          <p15:clr>
            <a:srgbClr val="F26B43"/>
          </p15:clr>
        </p15:guide>
        <p15:guide id="26" pos="4997" userDrawn="1">
          <p15:clr>
            <a:srgbClr val="F26B43"/>
          </p15:clr>
        </p15:guide>
        <p15:guide id="27" pos="5586" userDrawn="1">
          <p15:clr>
            <a:srgbClr val="F26B43"/>
          </p15:clr>
        </p15:guide>
        <p15:guide id="28" pos="6176" userDrawn="1">
          <p15:clr>
            <a:srgbClr val="F26B43"/>
          </p15:clr>
        </p15:guide>
        <p15:guide id="29" pos="6766" userDrawn="1">
          <p15:clr>
            <a:srgbClr val="F26B43"/>
          </p15:clr>
        </p15:guide>
        <p15:guide id="30" pos="8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A1018C16-4F36-B67C-8E79-8732ACF9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1FD24D9C-59CF-8FB9-39D9-83CA49CD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umsplatzhalter 12">
            <a:extLst>
              <a:ext uri="{FF2B5EF4-FFF2-40B4-BE49-F238E27FC236}">
                <a16:creationId xmlns:a16="http://schemas.microsoft.com/office/drawing/2014/main" id="{70A24E9C-A265-A86E-2FA5-2D0D5E5C6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8D8F3B-D641-5554-E5AE-D64FAB90F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122" y="4772206"/>
            <a:ext cx="4509913" cy="766763"/>
          </a:xfrm>
        </p:spPr>
        <p:txBody>
          <a:bodyPr/>
          <a:lstStyle/>
          <a:p>
            <a:r>
              <a:rPr lang="de-DE" b="1" dirty="0">
                <a:effectLst/>
                <a:latin typeface="Arial" panose="020B0604020202020204" pitchFamily="34" charset="0"/>
              </a:rPr>
              <a:t>Initial (Final)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presentation</a:t>
            </a:r>
            <a:r>
              <a:rPr lang="de-DE" b="1" dirty="0">
                <a:effectLst/>
                <a:latin typeface="Arial" panose="020B0604020202020204" pitchFamily="34" charset="0"/>
              </a:rPr>
              <a:t>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for</a:t>
            </a:r>
            <a:r>
              <a:rPr lang="de-DE" b="1" dirty="0">
                <a:effectLst/>
                <a:latin typeface="Arial" panose="020B0604020202020204" pitchFamily="34" charset="0"/>
              </a:rPr>
              <a:t> Internet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pracatice</a:t>
            </a:r>
            <a:endParaRPr lang="de-DE" b="1" dirty="0">
              <a:effectLst/>
              <a:latin typeface="Arial" panose="020B0604020202020204" pitchFamily="34" charset="0"/>
            </a:endParaRP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Task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assigned</a:t>
            </a:r>
            <a:r>
              <a:rPr lang="de-DE" b="1" dirty="0">
                <a:effectLst/>
                <a:latin typeface="Arial" panose="020B0604020202020204" pitchFamily="34" charset="0"/>
              </a:rPr>
              <a:t>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by</a:t>
            </a:r>
            <a:r>
              <a:rPr lang="de-DE" b="1" dirty="0">
                <a:effectLst/>
                <a:latin typeface="Arial" panose="020B0604020202020204" pitchFamily="34" charset="0"/>
              </a:rPr>
              <a:t>: Prof. Dr. Kranzlmüller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E0DD6F-113D-1C6E-9BFB-832576B657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8E8FFBBF-D018-32D7-36EB-DEE5BB1478CF}"/>
              </a:ext>
            </a:extLst>
          </p:cNvPr>
          <p:cNvSpPr/>
          <p:nvPr/>
        </p:nvSpPr>
        <p:spPr>
          <a:xfrm>
            <a:off x="607491" y="1986472"/>
            <a:ext cx="6763703" cy="76676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SMTP Protocol Library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9485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2</a:t>
            </a:fld>
            <a:endParaRPr lang="en-US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3EAC8-4118-3E09-9948-8180CBAA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Name:</a:t>
            </a:r>
            <a:br>
              <a:rPr lang="en-US" dirty="0"/>
            </a:br>
            <a:r>
              <a:rPr lang="en-US" dirty="0"/>
              <a:t> Simple Mail Transfer Protocol</a:t>
            </a:r>
          </a:p>
          <a:p>
            <a:endParaRPr lang="en-US" dirty="0"/>
          </a:p>
          <a:p>
            <a:r>
              <a:rPr lang="en-US" dirty="0"/>
              <a:t>Purpose:</a:t>
            </a:r>
            <a:br>
              <a:rPr lang="en-US" dirty="0"/>
            </a:br>
            <a:r>
              <a:rPr lang="en-US" dirty="0"/>
              <a:t> SMTP is an Internet standard for email transmission across IP networks</a:t>
            </a:r>
          </a:p>
          <a:p>
            <a:endParaRPr lang="en-US" dirty="0"/>
          </a:p>
          <a:p>
            <a:r>
              <a:rPr lang="en-US" dirty="0"/>
              <a:t>Importance:</a:t>
            </a:r>
            <a:br>
              <a:rPr lang="en-US" dirty="0"/>
            </a:br>
            <a:r>
              <a:rPr lang="en-US" dirty="0"/>
              <a:t> It forms the foundation of email delivery, enabling the sending, receiving, and relaying of email messages.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SMTP Briefly instruction</a:t>
            </a:r>
          </a:p>
        </p:txBody>
      </p:sp>
    </p:spTree>
    <p:extLst>
      <p:ext uri="{BB962C8B-B14F-4D97-AF65-F5344CB8AC3E}">
        <p14:creationId xmlns:p14="http://schemas.microsoft.com/office/powerpoint/2010/main" val="10577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3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SMTP instruction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E18CF08F-5A5F-1171-5530-8367A2595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32" y="1320225"/>
            <a:ext cx="7340644" cy="4553918"/>
          </a:xfrm>
        </p:spPr>
      </p:pic>
    </p:spTree>
    <p:extLst>
      <p:ext uri="{BB962C8B-B14F-4D97-AF65-F5344CB8AC3E}">
        <p14:creationId xmlns:p14="http://schemas.microsoft.com/office/powerpoint/2010/main" val="411179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4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SMTP client side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3F1D4A-960F-F451-6F3E-8CB14639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339356"/>
            <a:ext cx="11303000" cy="2560712"/>
          </a:xfrm>
        </p:spPr>
        <p:txBody>
          <a:bodyPr/>
          <a:lstStyle/>
          <a:p>
            <a:r>
              <a:rPr lang="en-US" altLang="zh-CN" dirty="0"/>
              <a:t>Establishing a Connection</a:t>
            </a:r>
          </a:p>
          <a:p>
            <a:r>
              <a:rPr lang="en-US" altLang="zh-CN" dirty="0"/>
              <a:t>Sending Email</a:t>
            </a:r>
          </a:p>
          <a:p>
            <a:r>
              <a:rPr lang="en-US" altLang="zh-CN" dirty="0"/>
              <a:t>Routing and Delivery</a:t>
            </a:r>
          </a:p>
          <a:p>
            <a:r>
              <a:rPr lang="en-US" altLang="zh-CN" dirty="0"/>
              <a:t>Closing the Session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5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SMTP client side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3F1D4A-960F-F451-6F3E-8CB14639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32" y="1320174"/>
            <a:ext cx="4850584" cy="1234562"/>
          </a:xfrm>
        </p:spPr>
        <p:txBody>
          <a:bodyPr/>
          <a:lstStyle/>
          <a:p>
            <a:r>
              <a:rPr lang="en-US" altLang="zh-CN" dirty="0"/>
              <a:t>Establishing a Connection</a:t>
            </a:r>
          </a:p>
          <a:p>
            <a:r>
              <a:rPr lang="en-US" altLang="zh-CN" dirty="0"/>
              <a:t>Sending Email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2BEBE8EE-750D-4813-0555-A3031592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0930"/>
            <a:ext cx="4298486" cy="4695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514B8C-8073-D233-B495-42F800FF35CE}"/>
              </a:ext>
            </a:extLst>
          </p:cNvPr>
          <p:cNvSpPr txBox="1"/>
          <p:nvPr/>
        </p:nvSpPr>
        <p:spPr>
          <a:xfrm>
            <a:off x="670095" y="2554736"/>
            <a:ext cx="4934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:A mail client initiates a TCP connection to the SMTP server on port 25 (standard), </a:t>
            </a:r>
          </a:p>
          <a:p>
            <a:r>
              <a:rPr lang="en-US" altLang="zh-CN" dirty="0"/>
              <a:t>2 : Helo or Ehlo : to introduce the client to the server</a:t>
            </a:r>
          </a:p>
          <a:p>
            <a:r>
              <a:rPr lang="en-US" altLang="zh-CN" dirty="0"/>
              <a:t>3: MAIL FROM : Specifies the sender's email address.</a:t>
            </a:r>
          </a:p>
          <a:p>
            <a:r>
              <a:rPr lang="en-US" altLang="zh-CN" dirty="0"/>
              <a:t>4: RCPT TO : Defines one or more recipients of the email.</a:t>
            </a:r>
          </a:p>
          <a:p>
            <a:r>
              <a:rPr lang="en-US" altLang="zh-CN" dirty="0"/>
              <a:t>5:DATA:Indicates the start of the email body, which includes headers (From, To, Subject) and the body content. </a:t>
            </a:r>
          </a:p>
          <a:p>
            <a:r>
              <a:rPr lang="en-US" altLang="zh-CN" dirty="0"/>
              <a:t>6: QUIT: break out the connection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48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6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SMTP server side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744D46-45BE-BA1D-95C1-90262BF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Correct response to commands from the client </a:t>
            </a:r>
          </a:p>
          <a:p>
            <a:pPr marL="0" indent="0" algn="l">
              <a:buNone/>
            </a:pPr>
            <a:r>
              <a:rPr lang="en-US" altLang="zh-CN" sz="1200" dirty="0"/>
              <a:t>	250 Requested mail action OK, completed</a:t>
            </a:r>
          </a:p>
          <a:p>
            <a:pPr marL="0" indent="0" algn="l">
              <a:buNone/>
            </a:pPr>
            <a:r>
              <a:rPr lang="en-US" altLang="zh-CN" sz="1200" dirty="0"/>
              <a:t>	354 Start mail input, end with ‘&lt;CRLF&gt;.&lt;CRLF&gt;’</a:t>
            </a:r>
          </a:p>
          <a:p>
            <a:pPr marL="0" indent="0" algn="l">
              <a:buNone/>
            </a:pPr>
            <a:r>
              <a:rPr lang="en-US" altLang="zh-CN" sz="1200" dirty="0"/>
              <a:t>	421 service not available , closing transmission channel</a:t>
            </a:r>
          </a:p>
          <a:p>
            <a:pPr marL="0" indent="0" algn="l">
              <a:buNone/>
            </a:pPr>
            <a:r>
              <a:rPr lang="en-US" altLang="zh-CN" sz="1200" dirty="0"/>
              <a:t>	500 Syntax error, command unrecognized</a:t>
            </a:r>
            <a:br>
              <a:rPr lang="en-US" altLang="zh-CN" sz="1200" dirty="0"/>
            </a:br>
            <a:r>
              <a:rPr lang="en-US" altLang="zh-CN" sz="1200" dirty="0"/>
              <a:t> </a:t>
            </a:r>
            <a:r>
              <a:rPr lang="en-US" altLang="zh-CN" sz="1800" dirty="0"/>
              <a:t>	</a:t>
            </a:r>
          </a:p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and Delivery</a:t>
            </a:r>
            <a:endParaRPr lang="en-US" altLang="zh-CN" sz="2400" dirty="0"/>
          </a:p>
          <a:p>
            <a:r>
              <a:rPr lang="en-US" altLang="zh-CN" dirty="0"/>
              <a:t>Routing and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000" dirty="0"/>
              <a:t>     After the SMTP server receives an email, it first needs to determine the recipient's mail server address. This step involves a DNS lookup of the recipient's email domain (e.g., @example.com) for the corresponding MX (mail exchange) record, which indicates the address of the server that handles mail for that domain.</a:t>
            </a:r>
          </a:p>
        </p:txBody>
      </p:sp>
    </p:spTree>
    <p:extLst>
      <p:ext uri="{BB962C8B-B14F-4D97-AF65-F5344CB8AC3E}">
        <p14:creationId xmlns:p14="http://schemas.microsoft.com/office/powerpoint/2010/main" val="166996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1FEC367-1237-D3ED-003B-9370C15FBA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487863" y="6496050"/>
            <a:ext cx="7704137" cy="2333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D9F661-BE4D-5E2A-7F59-7280321858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496050"/>
            <a:ext cx="784225" cy="233363"/>
          </a:xfrm>
          <a:prstGeom prst="rect">
            <a:avLst/>
          </a:prstGeom>
        </p:spPr>
        <p:txBody>
          <a:bodyPr/>
          <a:lstStyle/>
          <a:p>
            <a:fld id="{09258910-D559-42C0-9C6D-04A0BF5983C2}" type="slidenum">
              <a:rPr lang="en-US" smtClean="0"/>
              <a:t>7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CB018-C649-86FF-FF18-64DE87778092}"/>
              </a:ext>
            </a:extLst>
          </p:cNvPr>
          <p:cNvSpPr txBox="1"/>
          <p:nvPr/>
        </p:nvSpPr>
        <p:spPr>
          <a:xfrm>
            <a:off x="2892358" y="301435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ECECEC"/>
                </a:solidFill>
                <a:latin typeface="Söhne"/>
              </a:rPr>
              <a:t>Thank you for listening.</a:t>
            </a:r>
            <a:endParaRPr lang="en-US" altLang="zh-CN" sz="48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9817073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90000"/>
      <a:lstStyle>
        <a:defPPr marL="0" indent="0" algn="l">
          <a:spcBef>
            <a:spcPts val="1200"/>
          </a:spcBef>
          <a:buSzPct val="80000"/>
          <a:buNone/>
          <a:defRPr sz="15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379</Words>
  <Application>Microsoft Office PowerPoint</Application>
  <PresentationFormat>宽屏</PresentationFormat>
  <Paragraphs>47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LMU CompatilFact</vt:lpstr>
      <vt:lpstr>Noto Sans SC</vt:lpstr>
      <vt:lpstr>Söhne</vt:lpstr>
      <vt:lpstr>Arial</vt:lpstr>
      <vt:lpstr>Calibri</vt:lpstr>
      <vt:lpstr>Wingdings</vt:lpstr>
      <vt:lpstr>Präsentationstitel</vt:lpstr>
      <vt:lpstr>Präsentationstitel Variante</vt:lpstr>
      <vt:lpstr>Kapiteltrenner</vt:lpstr>
      <vt:lpstr>1_Kapiteltrenner</vt:lpstr>
      <vt:lpstr>Inhalt</vt:lpstr>
      <vt:lpstr>Rücktitel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Doeffinger</dc:creator>
  <cp:lastModifiedBy>阳阳 张</cp:lastModifiedBy>
  <cp:revision>405</cp:revision>
  <cp:lastPrinted>2020-11-01T16:28:52Z</cp:lastPrinted>
  <dcterms:created xsi:type="dcterms:W3CDTF">2020-05-08T07:19:48Z</dcterms:created>
  <dcterms:modified xsi:type="dcterms:W3CDTF">2024-02-27T14:09:37Z</dcterms:modified>
</cp:coreProperties>
</file>