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Xuliqin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some text</a:t>
            </a:r>
          </a:p>
          <a:p>
            <a:pPr lvl="0"/>
            <a:r>
              <a:rPr/>
              <a:t>As is this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Some Code Outputs</a:t>
            </a:r>
          </a:p>
        </p:txBody>
      </p:sp>
      <p:pic>
        <p:nvPicPr>
          <p:cNvPr descr="Automated_Slides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Xuliqin</dc:creator>
  <cp:keywords/>
  <dcterms:created xsi:type="dcterms:W3CDTF">2024-12-29T05:57:25Z</dcterms:created>
  <dcterms:modified xsi:type="dcterms:W3CDTF">2024-12-29T05:57:25Z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