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9" r:id="rId2"/>
    <p:sldId id="318" r:id="rId3"/>
    <p:sldId id="284" r:id="rId4"/>
    <p:sldId id="387" r:id="rId5"/>
    <p:sldId id="384" r:id="rId6"/>
    <p:sldId id="393" r:id="rId7"/>
    <p:sldId id="385" r:id="rId8"/>
    <p:sldId id="382" r:id="rId9"/>
    <p:sldId id="386" r:id="rId10"/>
    <p:sldId id="388" r:id="rId11"/>
    <p:sldId id="389" r:id="rId12"/>
    <p:sldId id="390" r:id="rId13"/>
    <p:sldId id="391" r:id="rId14"/>
    <p:sldId id="392" r:id="rId15"/>
    <p:sldId id="394" r:id="rId16"/>
    <p:sldId id="265" r:id="rId17"/>
    <p:sldId id="355" r:id="rId18"/>
    <p:sldId id="396" r:id="rId19"/>
    <p:sldId id="395" r:id="rId20"/>
    <p:sldId id="397" r:id="rId21"/>
    <p:sldId id="398" r:id="rId22"/>
    <p:sldId id="399" r:id="rId23"/>
    <p:sldId id="400" r:id="rId24"/>
    <p:sldId id="401" r:id="rId25"/>
    <p:sldId id="260" r:id="rId26"/>
    <p:sldId id="402" r:id="rId27"/>
    <p:sldId id="288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801"/>
    <a:srgbClr val="F1DA22"/>
    <a:srgbClr val="D5BC5F"/>
    <a:srgbClr val="E5DE23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5519" autoAdjust="0"/>
  </p:normalViewPr>
  <p:slideViewPr>
    <p:cSldViewPr snapToGrid="0" showGuides="1">
      <p:cViewPr varScale="1">
        <p:scale>
          <a:sx n="87" d="100"/>
          <a:sy n="87" d="100"/>
        </p:scale>
        <p:origin x="624" y="72"/>
      </p:cViewPr>
      <p:guideLst>
        <p:guide orient="horz" pos="22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6C37E-11D3-4DB8-A57E-70919EAB46C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152D9-5CC7-4E9D-A5C4-B9CCFF0E5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52D9-5CC7-4E9D-A5C4-B9CCFF0E5EE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2B40-CF3C-6776-27A7-C3B36D42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AB40538-7CD9-F4A5-28CD-CC98A6035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66D3E8-61D7-00F8-05DE-54364680C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705FE-0D85-5621-1D37-409DFA19B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52D9-5CC7-4E9D-A5C4-B9CCFF0E5E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1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391D8-E1A0-D702-775C-5E890EFD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D87F45-9067-B3D4-0A1B-67CBB3F46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BAF699-2883-D6D5-10F1-31C23CDC2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8A7B65-5EA0-97AF-A784-0948B93A1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70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13DC-549D-3A48-E342-3C872BB4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947015-2065-2360-2E6C-F8254A63D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704573-0BCD-581B-5BCC-FD7CF6B03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AA14A-945D-EE5A-DE52-8E4E787E0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00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9A331-6EE1-B8F7-3835-07DD62467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E2728F-A75F-CDD7-1D08-2F2B6D166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CFEE45-F186-58DC-215D-02F5107B3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1E886-9E5E-59B6-64A3-31D14071C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14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AF349-EB70-B955-7790-5036A9087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9219F6-5B44-7F90-C599-5F36320D5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036112-8E8E-C51D-8EA7-CFBD82457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F8D00-AB20-2495-CB5D-D65A1CF0B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23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CF1FB-B084-2807-1246-E05FE2B0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AC0AAD-02B8-4D07-05CD-745FED2D7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34D66C-7FAE-710B-46B3-46538E88C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602B6-0846-B489-F870-0CCFA5BB9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4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B9DDC-F776-6553-CC0E-D6D9336A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A82487-CCB2-3C72-867C-27E55750C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23EBEF-1DCF-F665-9B4A-73D2182E8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292E0-86E7-76CA-5B23-9B72E31D8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52D9-5CC7-4E9D-A5C4-B9CCFF0E5E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58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52D9-5CC7-4E9D-A5C4-B9CCFF0E5EE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9E92-DDEA-B77A-DEC4-19E200F95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CAFE3B-F6CA-7A60-5689-B760E3A0C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79BB8F-C0B5-0D64-6B67-3DE98DE0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B0854-AAC9-8A6A-58EF-55312AE06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00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52D9-5CC7-4E9D-A5C4-B9CCFF0E5EE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52D9-5CC7-4E9D-A5C4-B9CCFF0E5EE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8680-69D5-1123-6DFA-DCFB4D8D5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C68EBC-FD7E-6865-CB69-9CBDB720B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F0A5D3-068B-E7B7-3BB6-20B80F4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787B6-900B-0497-3D30-7E9B33826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52D9-5CC7-4E9D-A5C4-B9CCFF0E5E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0EA19-845B-5C1D-5F38-44F912DE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63A6D2-4AC7-F56F-3074-54B6D4CC1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B3051B-B6D6-2467-BA72-9EB4CDF86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ED819-FF50-79F6-F59F-9885139EF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152D9-5CC7-4E9D-A5C4-B9CCFF0E5E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25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74A44-8DF3-FD5F-B8A7-774897698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B2C364-8B5D-7869-686A-2D13F339D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7B57B8-C7AE-10AB-2156-5942ADEE1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0C9E59-C4D4-388F-5B2D-513FAE43C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152D9-5CC7-4E9D-A5C4-B9CCFF0E5E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2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EF9FA-3ED9-B3D8-4A45-B4078CF59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9FA76A-9B19-9498-B73A-107418025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35D93C-0E92-4B5D-A6ED-58B31B30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C4D4B-B3A5-14B5-0B87-5EF722968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62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EFC1D-E637-9DA8-9FC4-2013E6F3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7FC8E5-5547-8A0F-E77A-9830E06AC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F37606A-E9E5-6919-8096-5706DE72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2637E-00EA-BB13-BFA1-511A17CBA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493B2F-67F1-4FEC-A176-4BDA1A3036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60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248411" y="1930399"/>
            <a:ext cx="4325075" cy="2565401"/>
          </a:xfrm>
          <a:custGeom>
            <a:avLst/>
            <a:gdLst>
              <a:gd name="connsiteX0" fmla="*/ 0 w 4325075"/>
              <a:gd name="connsiteY0" fmla="*/ 0 h 2565401"/>
              <a:gd name="connsiteX1" fmla="*/ 4325075 w 4325075"/>
              <a:gd name="connsiteY1" fmla="*/ 0 h 2565401"/>
              <a:gd name="connsiteX2" fmla="*/ 4325075 w 4325075"/>
              <a:gd name="connsiteY2" fmla="*/ 2565401 h 2565401"/>
              <a:gd name="connsiteX3" fmla="*/ 0 w 4325075"/>
              <a:gd name="connsiteY3" fmla="*/ 2565401 h 25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075" h="2565401">
                <a:moveTo>
                  <a:pt x="0" y="0"/>
                </a:moveTo>
                <a:lnTo>
                  <a:pt x="4325075" y="0"/>
                </a:lnTo>
                <a:lnTo>
                  <a:pt x="4325075" y="2565401"/>
                </a:lnTo>
                <a:lnTo>
                  <a:pt x="0" y="25654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900894" y="1883657"/>
            <a:ext cx="2480606" cy="2138453"/>
          </a:xfrm>
          <a:custGeom>
            <a:avLst/>
            <a:gdLst>
              <a:gd name="connsiteX0" fmla="*/ 534613 w 2480606"/>
              <a:gd name="connsiteY0" fmla="*/ 0 h 2138453"/>
              <a:gd name="connsiteX1" fmla="*/ 1945993 w 2480606"/>
              <a:gd name="connsiteY1" fmla="*/ 0 h 2138453"/>
              <a:gd name="connsiteX2" fmla="*/ 2480606 w 2480606"/>
              <a:gd name="connsiteY2" fmla="*/ 1069227 h 2138453"/>
              <a:gd name="connsiteX3" fmla="*/ 1945993 w 2480606"/>
              <a:gd name="connsiteY3" fmla="*/ 2138453 h 2138453"/>
              <a:gd name="connsiteX4" fmla="*/ 534613 w 2480606"/>
              <a:gd name="connsiteY4" fmla="*/ 2138453 h 2138453"/>
              <a:gd name="connsiteX5" fmla="*/ 0 w 2480606"/>
              <a:gd name="connsiteY5" fmla="*/ 1069227 h 21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0606" h="2138453">
                <a:moveTo>
                  <a:pt x="534613" y="0"/>
                </a:moveTo>
                <a:lnTo>
                  <a:pt x="1945993" y="0"/>
                </a:lnTo>
                <a:lnTo>
                  <a:pt x="2480606" y="1069227"/>
                </a:lnTo>
                <a:lnTo>
                  <a:pt x="1945993" y="2138453"/>
                </a:lnTo>
                <a:lnTo>
                  <a:pt x="534613" y="2138453"/>
                </a:lnTo>
                <a:lnTo>
                  <a:pt x="0" y="1069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858407" y="1883657"/>
            <a:ext cx="2480606" cy="2138453"/>
          </a:xfrm>
          <a:custGeom>
            <a:avLst/>
            <a:gdLst>
              <a:gd name="connsiteX0" fmla="*/ 534613 w 2480606"/>
              <a:gd name="connsiteY0" fmla="*/ 0 h 2138453"/>
              <a:gd name="connsiteX1" fmla="*/ 1945993 w 2480606"/>
              <a:gd name="connsiteY1" fmla="*/ 0 h 2138453"/>
              <a:gd name="connsiteX2" fmla="*/ 2480606 w 2480606"/>
              <a:gd name="connsiteY2" fmla="*/ 1069227 h 2138453"/>
              <a:gd name="connsiteX3" fmla="*/ 1945993 w 2480606"/>
              <a:gd name="connsiteY3" fmla="*/ 2138453 h 2138453"/>
              <a:gd name="connsiteX4" fmla="*/ 534613 w 2480606"/>
              <a:gd name="connsiteY4" fmla="*/ 2138453 h 2138453"/>
              <a:gd name="connsiteX5" fmla="*/ 0 w 2480606"/>
              <a:gd name="connsiteY5" fmla="*/ 1069227 h 21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0606" h="2138453">
                <a:moveTo>
                  <a:pt x="534613" y="0"/>
                </a:moveTo>
                <a:lnTo>
                  <a:pt x="1945993" y="0"/>
                </a:lnTo>
                <a:lnTo>
                  <a:pt x="2480606" y="1069227"/>
                </a:lnTo>
                <a:lnTo>
                  <a:pt x="1945993" y="2138453"/>
                </a:lnTo>
                <a:lnTo>
                  <a:pt x="534613" y="2138453"/>
                </a:lnTo>
                <a:lnTo>
                  <a:pt x="0" y="1069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815919" y="1883657"/>
            <a:ext cx="2480606" cy="2138453"/>
          </a:xfrm>
          <a:custGeom>
            <a:avLst/>
            <a:gdLst>
              <a:gd name="connsiteX0" fmla="*/ 534613 w 2480606"/>
              <a:gd name="connsiteY0" fmla="*/ 0 h 2138453"/>
              <a:gd name="connsiteX1" fmla="*/ 1945993 w 2480606"/>
              <a:gd name="connsiteY1" fmla="*/ 0 h 2138453"/>
              <a:gd name="connsiteX2" fmla="*/ 2480606 w 2480606"/>
              <a:gd name="connsiteY2" fmla="*/ 1069227 h 2138453"/>
              <a:gd name="connsiteX3" fmla="*/ 1945993 w 2480606"/>
              <a:gd name="connsiteY3" fmla="*/ 2138453 h 2138453"/>
              <a:gd name="connsiteX4" fmla="*/ 534613 w 2480606"/>
              <a:gd name="connsiteY4" fmla="*/ 2138453 h 2138453"/>
              <a:gd name="connsiteX5" fmla="*/ 0 w 2480606"/>
              <a:gd name="connsiteY5" fmla="*/ 1069227 h 21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0606" h="2138453">
                <a:moveTo>
                  <a:pt x="534613" y="0"/>
                </a:moveTo>
                <a:lnTo>
                  <a:pt x="1945993" y="0"/>
                </a:lnTo>
                <a:lnTo>
                  <a:pt x="2480606" y="1069227"/>
                </a:lnTo>
                <a:lnTo>
                  <a:pt x="1945993" y="2138453"/>
                </a:lnTo>
                <a:lnTo>
                  <a:pt x="534613" y="2138453"/>
                </a:lnTo>
                <a:lnTo>
                  <a:pt x="0" y="10692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1346220" y="1760715"/>
            <a:ext cx="2325606" cy="2006963"/>
          </a:xfrm>
          <a:custGeom>
            <a:avLst/>
            <a:gdLst>
              <a:gd name="connsiteX0" fmla="*/ 0 w 2325606"/>
              <a:gd name="connsiteY0" fmla="*/ 0 h 2006963"/>
              <a:gd name="connsiteX1" fmla="*/ 2325606 w 2325606"/>
              <a:gd name="connsiteY1" fmla="*/ 0 h 2006963"/>
              <a:gd name="connsiteX2" fmla="*/ 2325606 w 2325606"/>
              <a:gd name="connsiteY2" fmla="*/ 2006963 h 2006963"/>
              <a:gd name="connsiteX3" fmla="*/ 0 w 2325606"/>
              <a:gd name="connsiteY3" fmla="*/ 2006963 h 200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606" h="2006963">
                <a:moveTo>
                  <a:pt x="0" y="0"/>
                </a:moveTo>
                <a:lnTo>
                  <a:pt x="2325606" y="0"/>
                </a:lnTo>
                <a:lnTo>
                  <a:pt x="2325606" y="2006963"/>
                </a:lnTo>
                <a:lnTo>
                  <a:pt x="0" y="20069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741536" y="1760719"/>
            <a:ext cx="4707855" cy="4066187"/>
          </a:xfrm>
          <a:custGeom>
            <a:avLst/>
            <a:gdLst>
              <a:gd name="connsiteX0" fmla="*/ 0 w 4707855"/>
              <a:gd name="connsiteY0" fmla="*/ 0 h 4066187"/>
              <a:gd name="connsiteX1" fmla="*/ 4707855 w 4707855"/>
              <a:gd name="connsiteY1" fmla="*/ 0 h 4066187"/>
              <a:gd name="connsiteX2" fmla="*/ 4707855 w 4707855"/>
              <a:gd name="connsiteY2" fmla="*/ 4066187 h 4066187"/>
              <a:gd name="connsiteX3" fmla="*/ 0 w 4707855"/>
              <a:gd name="connsiteY3" fmla="*/ 4066187 h 40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7855" h="4066187">
                <a:moveTo>
                  <a:pt x="0" y="0"/>
                </a:moveTo>
                <a:lnTo>
                  <a:pt x="4707855" y="0"/>
                </a:lnTo>
                <a:lnTo>
                  <a:pt x="4707855" y="4066187"/>
                </a:lnTo>
                <a:lnTo>
                  <a:pt x="0" y="40661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8520194" y="3819944"/>
            <a:ext cx="2325606" cy="2006963"/>
          </a:xfrm>
          <a:custGeom>
            <a:avLst/>
            <a:gdLst>
              <a:gd name="connsiteX0" fmla="*/ 0 w 2325606"/>
              <a:gd name="connsiteY0" fmla="*/ 0 h 2006963"/>
              <a:gd name="connsiteX1" fmla="*/ 2325606 w 2325606"/>
              <a:gd name="connsiteY1" fmla="*/ 0 h 2006963"/>
              <a:gd name="connsiteX2" fmla="*/ 2325606 w 2325606"/>
              <a:gd name="connsiteY2" fmla="*/ 2006963 h 2006963"/>
              <a:gd name="connsiteX3" fmla="*/ 0 w 2325606"/>
              <a:gd name="connsiteY3" fmla="*/ 2006963 h 200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606" h="2006963">
                <a:moveTo>
                  <a:pt x="0" y="0"/>
                </a:moveTo>
                <a:lnTo>
                  <a:pt x="2325606" y="0"/>
                </a:lnTo>
                <a:lnTo>
                  <a:pt x="2325606" y="2006963"/>
                </a:lnTo>
                <a:lnTo>
                  <a:pt x="0" y="20069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52400" y="150586"/>
            <a:ext cx="11887200" cy="6556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3.jp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image" Target="../media/image3.jp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notesSlide" Target="../notesSlides/notesSlide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735771" y="4055543"/>
            <a:ext cx="8864352" cy="135924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688976" y="1344613"/>
            <a:ext cx="8839200" cy="4168774"/>
            <a:chOff x="1688976" y="1344613"/>
            <a:chExt cx="8839200" cy="4168774"/>
          </a:xfrm>
        </p:grpSpPr>
        <p:sp>
          <p:nvSpPr>
            <p:cNvPr id="5" name="矩形 4"/>
            <p:cNvSpPr/>
            <p:nvPr/>
          </p:nvSpPr>
          <p:spPr>
            <a:xfrm>
              <a:off x="1688976" y="1344613"/>
              <a:ext cx="8839200" cy="4168774"/>
            </a:xfrm>
            <a:prstGeom prst="rect">
              <a:avLst/>
            </a:prstGeom>
            <a:pattFill prst="smConfetti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457200" dist="38100" dir="162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913270" y="1554164"/>
              <a:ext cx="8365460" cy="3730624"/>
              <a:chOff x="1676400" y="1770052"/>
              <a:chExt cx="8839200" cy="394189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1676400" y="5388092"/>
                <a:ext cx="323850" cy="323850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flipH="1">
                <a:off x="10191750" y="5388092"/>
                <a:ext cx="323850" cy="323850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flipV="1">
                <a:off x="1676400" y="1770052"/>
                <a:ext cx="323850" cy="323850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flipH="1" flipV="1">
                <a:off x="10191750" y="1770052"/>
                <a:ext cx="323850" cy="323850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825813" y="2402749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</a:rPr>
              <a:t>福小旅原型设计</a:t>
            </a:r>
            <a:r>
              <a:rPr lang="en-US" altLang="zh-CN" sz="4800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</a:rPr>
              <a:t>+</a:t>
            </a:r>
            <a:r>
              <a:rPr lang="zh-CN" altLang="en-US" sz="4800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</a:rPr>
              <a:t>概要设计答辩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25899" y="3394215"/>
            <a:ext cx="6340202" cy="460080"/>
            <a:chOff x="2928673" y="3578469"/>
            <a:chExt cx="6340202" cy="46008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067050" y="3578469"/>
              <a:ext cx="62018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067050" y="4038549"/>
              <a:ext cx="62018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928673" y="3623843"/>
              <a:ext cx="634020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sym typeface="+mn-ea"/>
                </a:rPr>
                <a:t>原型设计</a:t>
              </a:r>
              <a:r>
                <a:rPr lang="en-US" altLang="zh-CN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sym typeface="+mn-ea"/>
                </a:rPr>
                <a:t>+</a:t>
              </a:r>
              <a:r>
                <a:rPr lang="zh-CN" altLang="en-US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sym typeface="+mn-ea"/>
                </a:rPr>
                <a:t>概要设计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17485" y="455041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</a:rPr>
              <a:t>汇报小组：软工硬做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D40841-2122-E374-C763-85A0CEBA4C51}"/>
              </a:ext>
            </a:extLst>
          </p:cNvPr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FB5C074-9674-86FB-5F10-89CCD92E88FC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dirty="0">
                  <a:solidFill>
                    <a:srgbClr val="093759"/>
                  </a:solidFill>
                  <a:latin typeface="Century Gothic" panose="020B0502020202020204" pitchFamily="34" charset="0"/>
                  <a:ea typeface="微软雅黑"/>
                </a:rPr>
                <a:t>Community Exchange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9375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8FEDD5F-1684-C69B-2259-E389403634BB}"/>
                </a:ext>
              </a:extLst>
            </p:cNvPr>
            <p:cNvSpPr txBox="1"/>
            <p:nvPr/>
          </p:nvSpPr>
          <p:spPr>
            <a:xfrm>
              <a:off x="3690097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ea typeface="微软雅黑"/>
                </a:rPr>
                <a:t>社区交流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模块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75A83CC-1727-295B-F41E-50B5F38C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0" y="712174"/>
            <a:ext cx="4032024" cy="56798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75DB80-F854-6F0D-33D5-3266C89E6103}"/>
              </a:ext>
            </a:extLst>
          </p:cNvPr>
          <p:cNvSpPr txBox="1"/>
          <p:nvPr/>
        </p:nvSpPr>
        <p:spPr>
          <a:xfrm>
            <a:off x="5369859" y="1245387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避雷与种草：用户可以标记旅行中遇到的“雷区”或推荐“值得一去”的地方，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帮助其他用户做出更好的旅行决策。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发布帖子与分享心情：用户可以发布旅行帖子和心情，与其他用户分享旅行体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验。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求助帖与搜索留言墙：用户在遇到问题时可以发布求助帖，或在留言墙上搜索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其他用户的经验和建议。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4.</a:t>
            </a:r>
            <a:r>
              <a:rPr lang="zh-CN" altLang="en-US" dirty="0">
                <a:solidFill>
                  <a:srgbClr val="000000"/>
                </a:solidFill>
              </a:rPr>
              <a:t>社区交流：包括添加好友、删除好友、好友列表等功能，加强用户间的社交联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系。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zh-CN" altLang="en-US" dirty="0">
                <a:solidFill>
                  <a:srgbClr val="000000"/>
                </a:solidFill>
              </a:rPr>
              <a:t>聊天功能：用户可以与其他用户进行实时聊天，交流旅行心得。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C99A58-B972-FD7D-1C25-4141DEFEFB3F}"/>
              </a:ext>
            </a:extLst>
          </p:cNvPr>
          <p:cNvCxnSpPr>
            <a:cxnSpLocks/>
          </p:cNvCxnSpPr>
          <p:nvPr/>
        </p:nvCxnSpPr>
        <p:spPr>
          <a:xfrm>
            <a:off x="4746869" y="1177974"/>
            <a:ext cx="0" cy="47920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0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5D472-C1F6-570D-6F2C-5B329593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622986F-C35E-55A4-9C95-ADDF02C88F65}"/>
              </a:ext>
            </a:extLst>
          </p:cNvPr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C434F2C-A618-0C40-33D7-607C788D8796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dirty="0">
                  <a:solidFill>
                    <a:srgbClr val="093759"/>
                  </a:solidFill>
                  <a:latin typeface="Century Gothic" panose="020B0502020202020204" pitchFamily="34" charset="0"/>
                  <a:ea typeface="微软雅黑"/>
                </a:rPr>
                <a:t>Community Exchange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9375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ACCC6E3-BBD6-0E10-A9E3-3AC284B9CBE9}"/>
                </a:ext>
              </a:extLst>
            </p:cNvPr>
            <p:cNvSpPr txBox="1"/>
            <p:nvPr/>
          </p:nvSpPr>
          <p:spPr>
            <a:xfrm>
              <a:off x="3690098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ea typeface="微软雅黑"/>
                </a:rPr>
                <a:t>社区交流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模块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9490129-843F-3A7C-0EE8-98210A46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0" y="712174"/>
            <a:ext cx="4032024" cy="56798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8D9640-2990-9078-391A-21D78D0BB6D3}"/>
              </a:ext>
            </a:extLst>
          </p:cNvPr>
          <p:cNvSpPr txBox="1"/>
          <p:nvPr/>
        </p:nvSpPr>
        <p:spPr>
          <a:xfrm>
            <a:off x="5285523" y="1177974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6.</a:t>
            </a:r>
            <a:r>
              <a:rPr lang="zh-CN" altLang="en-US" dirty="0">
                <a:solidFill>
                  <a:srgbClr val="000000"/>
                </a:solidFill>
              </a:rPr>
              <a:t>点赞收藏：用户可以对喜欢的内容进行点赞和收藏，方便日后回顾。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7.</a:t>
            </a:r>
            <a:r>
              <a:rPr lang="zh-CN" altLang="en-US" dirty="0">
                <a:solidFill>
                  <a:srgbClr val="000000"/>
                </a:solidFill>
              </a:rPr>
              <a:t>帖子浏览与发布评论：用户可以浏览其他用户的帖子，并发表自己的评论。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8.</a:t>
            </a:r>
            <a:r>
              <a:rPr lang="zh-CN" altLang="en-US" dirty="0">
                <a:solidFill>
                  <a:srgbClr val="000000"/>
                </a:solidFill>
              </a:rPr>
              <a:t>撤回评论：用户可以撤回自己发布的评论，以修正错误或更新观点。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9.</a:t>
            </a:r>
            <a:r>
              <a:rPr lang="zh-CN" altLang="en-US" dirty="0">
                <a:solidFill>
                  <a:srgbClr val="000000"/>
                </a:solidFill>
              </a:rPr>
              <a:t>推荐与浏览历史：系统根据用户行为推荐相关内容，并记录用户的浏览历史。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10.</a:t>
            </a:r>
            <a:r>
              <a:rPr lang="zh-CN" altLang="en-US" dirty="0">
                <a:solidFill>
                  <a:srgbClr val="000000"/>
                </a:solidFill>
              </a:rPr>
              <a:t>我的收藏：用户可以查看和管理自己的收藏内容。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11.</a:t>
            </a:r>
            <a:r>
              <a:rPr lang="zh-CN" altLang="en-US" dirty="0">
                <a:solidFill>
                  <a:srgbClr val="000000"/>
                </a:solidFill>
              </a:rPr>
              <a:t>附近地点：为用户提供附近地点的推荐，增加探索的可能性。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35B48E1-7BDC-E52D-76DF-099ABD5AAEE2}"/>
              </a:ext>
            </a:extLst>
          </p:cNvPr>
          <p:cNvCxnSpPr>
            <a:cxnSpLocks/>
          </p:cNvCxnSpPr>
          <p:nvPr/>
        </p:nvCxnSpPr>
        <p:spPr>
          <a:xfrm>
            <a:off x="4746869" y="1177974"/>
            <a:ext cx="0" cy="47920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FEA3D-57FC-92A6-F3F9-41EB11A91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4308744-EE7E-52B8-BA1D-82DAB661DF7D}"/>
              </a:ext>
            </a:extLst>
          </p:cNvPr>
          <p:cNvGrpSpPr/>
          <p:nvPr/>
        </p:nvGrpSpPr>
        <p:grpSpPr>
          <a:xfrm>
            <a:off x="4212504" y="354939"/>
            <a:ext cx="3766991" cy="659449"/>
            <a:chOff x="2976151" y="4708118"/>
            <a:chExt cx="3766991" cy="65944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B3C6088-AAB2-F9F9-8C09-D7A347124AA0}"/>
                </a:ext>
              </a:extLst>
            </p:cNvPr>
            <p:cNvSpPr txBox="1"/>
            <p:nvPr/>
          </p:nvSpPr>
          <p:spPr>
            <a:xfrm>
              <a:off x="2976151" y="5114837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dirty="0">
                  <a:solidFill>
                    <a:srgbClr val="093759"/>
                  </a:solidFill>
                  <a:latin typeface="Century Gothic" panose="020B0502020202020204" pitchFamily="34" charset="0"/>
                  <a:ea typeface="微软雅黑"/>
                </a:rPr>
                <a:t>Personal Center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9375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C2A31B-AACD-381F-D91D-65ACD9539BA6}"/>
                </a:ext>
              </a:extLst>
            </p:cNvPr>
            <p:cNvSpPr txBox="1"/>
            <p:nvPr/>
          </p:nvSpPr>
          <p:spPr>
            <a:xfrm>
              <a:off x="3690098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ea typeface="微软雅黑"/>
                </a:rPr>
                <a:t>个人中心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模块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BE4E272-9C1F-FB95-7872-98E9C8646CF6}"/>
              </a:ext>
            </a:extLst>
          </p:cNvPr>
          <p:cNvSpPr txBox="1"/>
          <p:nvPr/>
        </p:nvSpPr>
        <p:spPr>
          <a:xfrm>
            <a:off x="5285523" y="1177974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信息管理：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查看信息：用户可以查看个人账户中的各种信息，包括账户详情、旅行历史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等。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信息管理：用户可以管理自己的个人信息，包括联系方式、个人资料等。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修改信息：用户可以更新或修改自己的账户信息和个人资料。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设置：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隐私设置：用户可以设置自己的隐私偏好，控制个人信息的可见性。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账号与安全：用户可以管理账号安全设置，如密码更改、两步验证等。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推荐设置：用户可以调整系统推荐设置，以优化个性化内容的推送。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1D69F9-3DE6-9FFC-71E0-9097968E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" y="280987"/>
            <a:ext cx="4600575" cy="62960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A704CC-04C7-84E5-060E-2161877E33D1}"/>
              </a:ext>
            </a:extLst>
          </p:cNvPr>
          <p:cNvCxnSpPr>
            <a:cxnSpLocks/>
          </p:cNvCxnSpPr>
          <p:nvPr/>
        </p:nvCxnSpPr>
        <p:spPr>
          <a:xfrm>
            <a:off x="4746869" y="1177974"/>
            <a:ext cx="0" cy="47920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3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A493F-113F-A7DD-370D-AD71E99D9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B83F84-553D-7BDF-8305-39253E2DC0AA}"/>
              </a:ext>
            </a:extLst>
          </p:cNvPr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006012C-62D3-7FB9-C5BD-C2C06CCA837F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dirty="0">
                  <a:solidFill>
                    <a:srgbClr val="093759"/>
                  </a:solidFill>
                  <a:latin typeface="Century Gothic" panose="020B0502020202020204" pitchFamily="34" charset="0"/>
                  <a:ea typeface="微软雅黑"/>
                </a:rPr>
                <a:t>Personal Center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9375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B559D80-FE17-BD21-7FC5-C9D706DE4AA3}"/>
                </a:ext>
              </a:extLst>
            </p:cNvPr>
            <p:cNvSpPr txBox="1"/>
            <p:nvPr/>
          </p:nvSpPr>
          <p:spPr>
            <a:xfrm>
              <a:off x="3690098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ea typeface="微软雅黑"/>
                </a:rPr>
                <a:t>个人中心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模块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721EFD6-D8FF-5F30-20C3-DC70028D3ECA}"/>
              </a:ext>
            </a:extLst>
          </p:cNvPr>
          <p:cNvSpPr txBox="1"/>
          <p:nvPr/>
        </p:nvSpPr>
        <p:spPr>
          <a:xfrm>
            <a:off x="5285523" y="1177974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个人中心：用户的个人中心，可以查看和管理个人相关的所有信息和设置。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帖子管理：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编辑帖子：用户可以编辑自己在社区中发表的帖子。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我的帖子：用户可以查看和管理自己发表的所有帖子。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帖子列表：展示用户发布或参与的所有帖子的列表。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特色功能：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我的足迹：记录用户过去的旅行历史和访问过的地方。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心愿清单：允许用户记录自己的旅行愿望和计划，方便未来参考和实现。想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去的城市：用户可以标记自己未来想要访问的城市。想做的事情：用户可以列出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在旅行中想要体验的活动或事情。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联系客服：用户可以通过这个功能联系客服，解决使用中遇到的问题。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BE7149-DD47-B1DB-89C8-18DBED57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18" y="280987"/>
            <a:ext cx="4600575" cy="629602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5071D7F-6058-25A1-5233-DE6FE5650CD4}"/>
              </a:ext>
            </a:extLst>
          </p:cNvPr>
          <p:cNvCxnSpPr>
            <a:cxnSpLocks/>
          </p:cNvCxnSpPr>
          <p:nvPr/>
        </p:nvCxnSpPr>
        <p:spPr>
          <a:xfrm>
            <a:off x="4746869" y="1177974"/>
            <a:ext cx="0" cy="47920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065A7F-CF20-3E3F-E0AE-8727E866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11950" y="-145996"/>
            <a:ext cx="5168100" cy="782222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66B82E5-89F8-BB32-3867-F61DA890A402}"/>
              </a:ext>
            </a:extLst>
          </p:cNvPr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6586472-6445-0783-105D-23A4148E28AD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Background Function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A6A41A5-FB6F-2DF1-2B06-23FCCD7E3187}"/>
                </a:ext>
              </a:extLst>
            </p:cNvPr>
            <p:cNvSpPr txBox="1"/>
            <p:nvPr/>
          </p:nvSpPr>
          <p:spPr>
            <a:xfrm>
              <a:off x="3690100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后台功能模块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CF78DBE-CB02-25BB-1895-2AC9B82F22AD}"/>
              </a:ext>
            </a:extLst>
          </p:cNvPr>
          <p:cNvCxnSpPr/>
          <p:nvPr/>
        </p:nvCxnSpPr>
        <p:spPr>
          <a:xfrm>
            <a:off x="3744546" y="1189538"/>
            <a:ext cx="470262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1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206B-6BAE-5332-FA6B-294748ED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8A891E65-54CC-64F0-AA48-D3A7228675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35212F-A75F-6748-2D93-FE0D55D83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48CC62-27F8-D646-2499-BA167ABDC53E}"/>
              </a:ext>
            </a:extLst>
          </p:cNvPr>
          <p:cNvGrpSpPr/>
          <p:nvPr/>
        </p:nvGrpSpPr>
        <p:grpSpPr>
          <a:xfrm>
            <a:off x="4060371" y="1393371"/>
            <a:ext cx="4071258" cy="4071258"/>
            <a:chOff x="3759200" y="1092200"/>
            <a:chExt cx="4673600" cy="46736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BD969E8-19B7-40BA-17AF-41A27C61C71A}"/>
                </a:ext>
              </a:extLst>
            </p:cNvPr>
            <p:cNvSpPr/>
            <p:nvPr/>
          </p:nvSpPr>
          <p:spPr>
            <a:xfrm>
              <a:off x="3759200" y="1092200"/>
              <a:ext cx="4673600" cy="4673600"/>
            </a:xfrm>
            <a:prstGeom prst="ellipse">
              <a:avLst/>
            </a:prstGeom>
            <a:noFill/>
            <a:ln w="508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4FC8EB1-797F-398E-66A8-6256B43A8B86}"/>
                </a:ext>
              </a:extLst>
            </p:cNvPr>
            <p:cNvSpPr/>
            <p:nvPr/>
          </p:nvSpPr>
          <p:spPr>
            <a:xfrm>
              <a:off x="4020457" y="1353457"/>
              <a:ext cx="4151086" cy="4151086"/>
            </a:xfrm>
            <a:prstGeom prst="ellipse">
              <a:avLst/>
            </a:prstGeom>
            <a:noFill/>
            <a:ln w="15875">
              <a:solidFill>
                <a:schemeClr val="bg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2106B4-8E29-CA08-C502-A04DED5F2801}"/>
              </a:ext>
            </a:extLst>
          </p:cNvPr>
          <p:cNvGrpSpPr/>
          <p:nvPr/>
        </p:nvGrpSpPr>
        <p:grpSpPr>
          <a:xfrm>
            <a:off x="4408447" y="3098787"/>
            <a:ext cx="3375106" cy="1206367"/>
            <a:chOff x="4408447" y="3098787"/>
            <a:chExt cx="3375106" cy="120636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0991402-7294-5C1B-C633-89344F09E301}"/>
                </a:ext>
              </a:extLst>
            </p:cNvPr>
            <p:cNvCxnSpPr/>
            <p:nvPr/>
          </p:nvCxnSpPr>
          <p:spPr>
            <a:xfrm>
              <a:off x="5323115" y="3882798"/>
              <a:ext cx="1545771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F7C30A0-AD91-D4A3-311F-290C86E9DCBD}"/>
                </a:ext>
              </a:extLst>
            </p:cNvPr>
            <p:cNvGrpSpPr/>
            <p:nvPr/>
          </p:nvGrpSpPr>
          <p:grpSpPr>
            <a:xfrm>
              <a:off x="4408447" y="3098787"/>
              <a:ext cx="3375106" cy="1206367"/>
              <a:chOff x="2849419" y="4562974"/>
              <a:chExt cx="3375106" cy="1206367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2C167C-DF9C-809E-5AF9-27EE937AE985}"/>
                  </a:ext>
                </a:extLst>
              </p:cNvPr>
              <p:cNvSpPr txBox="1"/>
              <p:nvPr/>
            </p:nvSpPr>
            <p:spPr>
              <a:xfrm>
                <a:off x="2849419" y="5462636"/>
                <a:ext cx="3375106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UML Design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38273A-A895-A6E9-8F9A-D40EFF6BB7A0}"/>
                  </a:ext>
                </a:extLst>
              </p:cNvPr>
              <p:cNvSpPr txBox="1"/>
              <p:nvPr/>
            </p:nvSpPr>
            <p:spPr>
              <a:xfrm>
                <a:off x="3482845" y="4562974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UML</a:t>
                </a:r>
                <a:r>
                  <a:rPr lang="zh-CN" altLang="en-US" sz="3600" b="1" dirty="0">
                    <a:solidFill>
                      <a:schemeClr val="bg1"/>
                    </a:solidFill>
                  </a:rPr>
                  <a:t>设计</a:t>
                </a:r>
              </a:p>
            </p:txBody>
          </p:sp>
        </p:grpSp>
      </p:grpSp>
      <p:sp>
        <p:nvSpPr>
          <p:cNvPr id="14" name="六边形 35">
            <a:extLst>
              <a:ext uri="{FF2B5EF4-FFF2-40B4-BE49-F238E27FC236}">
                <a16:creationId xmlns:a16="http://schemas.microsoft.com/office/drawing/2014/main" id="{77BAB38F-EAE4-84F6-1C73-453C1223976C}"/>
              </a:ext>
            </a:extLst>
          </p:cNvPr>
          <p:cNvSpPr/>
          <p:nvPr/>
        </p:nvSpPr>
        <p:spPr>
          <a:xfrm>
            <a:off x="5856222" y="2301240"/>
            <a:ext cx="479556" cy="543666"/>
          </a:xfrm>
          <a:custGeom>
            <a:avLst/>
            <a:gdLst>
              <a:gd name="connsiteX0" fmla="*/ 85348 w 296863"/>
              <a:gd name="connsiteY0" fmla="*/ 236537 h 336550"/>
              <a:gd name="connsiteX1" fmla="*/ 211516 w 296863"/>
              <a:gd name="connsiteY1" fmla="*/ 236537 h 336550"/>
              <a:gd name="connsiteX2" fmla="*/ 228601 w 296863"/>
              <a:gd name="connsiteY2" fmla="*/ 253206 h 336550"/>
              <a:gd name="connsiteX3" fmla="*/ 211516 w 296863"/>
              <a:gd name="connsiteY3" fmla="*/ 269875 h 336550"/>
              <a:gd name="connsiteX4" fmla="*/ 85348 w 296863"/>
              <a:gd name="connsiteY4" fmla="*/ 269875 h 336550"/>
              <a:gd name="connsiteX5" fmla="*/ 68263 w 296863"/>
              <a:gd name="connsiteY5" fmla="*/ 253206 h 336550"/>
              <a:gd name="connsiteX6" fmla="*/ 85348 w 296863"/>
              <a:gd name="connsiteY6" fmla="*/ 236537 h 336550"/>
              <a:gd name="connsiteX7" fmla="*/ 85348 w 296863"/>
              <a:gd name="connsiteY7" fmla="*/ 173037 h 336550"/>
              <a:gd name="connsiteX8" fmla="*/ 211516 w 296863"/>
              <a:gd name="connsiteY8" fmla="*/ 173037 h 336550"/>
              <a:gd name="connsiteX9" fmla="*/ 228601 w 296863"/>
              <a:gd name="connsiteY9" fmla="*/ 190373 h 336550"/>
              <a:gd name="connsiteX10" fmla="*/ 211516 w 296863"/>
              <a:gd name="connsiteY10" fmla="*/ 206375 h 336550"/>
              <a:gd name="connsiteX11" fmla="*/ 85348 w 296863"/>
              <a:gd name="connsiteY11" fmla="*/ 206375 h 336550"/>
              <a:gd name="connsiteX12" fmla="*/ 68263 w 296863"/>
              <a:gd name="connsiteY12" fmla="*/ 190373 h 336550"/>
              <a:gd name="connsiteX13" fmla="*/ 85348 w 296863"/>
              <a:gd name="connsiteY13" fmla="*/ 173037 h 336550"/>
              <a:gd name="connsiteX14" fmla="*/ 164614 w 296863"/>
              <a:gd name="connsiteY14" fmla="*/ 115887 h 336550"/>
              <a:gd name="connsiteX15" fmla="*/ 211625 w 296863"/>
              <a:gd name="connsiteY15" fmla="*/ 115887 h 336550"/>
              <a:gd name="connsiteX16" fmla="*/ 228601 w 296863"/>
              <a:gd name="connsiteY16" fmla="*/ 133349 h 336550"/>
              <a:gd name="connsiteX17" fmla="*/ 211625 w 296863"/>
              <a:gd name="connsiteY17" fmla="*/ 150812 h 336550"/>
              <a:gd name="connsiteX18" fmla="*/ 164614 w 296863"/>
              <a:gd name="connsiteY18" fmla="*/ 150812 h 336550"/>
              <a:gd name="connsiteX19" fmla="*/ 147638 w 296863"/>
              <a:gd name="connsiteY19" fmla="*/ 133349 h 336550"/>
              <a:gd name="connsiteX20" fmla="*/ 164614 w 296863"/>
              <a:gd name="connsiteY20" fmla="*/ 115887 h 336550"/>
              <a:gd name="connsiteX21" fmla="*/ 164614 w 296863"/>
              <a:gd name="connsiteY21" fmla="*/ 61912 h 336550"/>
              <a:gd name="connsiteX22" fmla="*/ 211625 w 296863"/>
              <a:gd name="connsiteY22" fmla="*/ 61912 h 336550"/>
              <a:gd name="connsiteX23" fmla="*/ 228601 w 296863"/>
              <a:gd name="connsiteY23" fmla="*/ 77152 h 336550"/>
              <a:gd name="connsiteX24" fmla="*/ 211625 w 296863"/>
              <a:gd name="connsiteY24" fmla="*/ 93662 h 336550"/>
              <a:gd name="connsiteX25" fmla="*/ 164614 w 296863"/>
              <a:gd name="connsiteY25" fmla="*/ 93662 h 336550"/>
              <a:gd name="connsiteX26" fmla="*/ 147638 w 296863"/>
              <a:gd name="connsiteY26" fmla="*/ 77152 h 336550"/>
              <a:gd name="connsiteX27" fmla="*/ 164614 w 296863"/>
              <a:gd name="connsiteY27" fmla="*/ 61912 h 336550"/>
              <a:gd name="connsiteX28" fmla="*/ 127397 w 296863"/>
              <a:gd name="connsiteY28" fmla="*/ 22225 h 336550"/>
              <a:gd name="connsiteX29" fmla="*/ 127397 w 296863"/>
              <a:gd name="connsiteY29" fmla="*/ 110381 h 336550"/>
              <a:gd name="connsiteX30" fmla="*/ 111621 w 296863"/>
              <a:gd name="connsiteY30" fmla="*/ 124854 h 336550"/>
              <a:gd name="connsiteX31" fmla="*/ 22225 w 296863"/>
              <a:gd name="connsiteY31" fmla="*/ 124854 h 336550"/>
              <a:gd name="connsiteX32" fmla="*/ 22225 w 296863"/>
              <a:gd name="connsiteY32" fmla="*/ 305115 h 336550"/>
              <a:gd name="connsiteX33" fmla="*/ 31427 w 296863"/>
              <a:gd name="connsiteY33" fmla="*/ 314325 h 336550"/>
              <a:gd name="connsiteX34" fmla="*/ 265436 w 296863"/>
              <a:gd name="connsiteY34" fmla="*/ 314325 h 336550"/>
              <a:gd name="connsiteX35" fmla="*/ 274638 w 296863"/>
              <a:gd name="connsiteY35" fmla="*/ 305115 h 336550"/>
              <a:gd name="connsiteX36" fmla="*/ 274638 w 296863"/>
              <a:gd name="connsiteY36" fmla="*/ 31435 h 336550"/>
              <a:gd name="connsiteX37" fmla="*/ 265436 w 296863"/>
              <a:gd name="connsiteY37" fmla="*/ 22225 h 336550"/>
              <a:gd name="connsiteX38" fmla="*/ 127397 w 296863"/>
              <a:gd name="connsiteY38" fmla="*/ 22225 h 336550"/>
              <a:gd name="connsiteX39" fmla="*/ 118220 w 296863"/>
              <a:gd name="connsiteY39" fmla="*/ 0 h 336550"/>
              <a:gd name="connsiteX40" fmla="*/ 265338 w 296863"/>
              <a:gd name="connsiteY40" fmla="*/ 0 h 336550"/>
              <a:gd name="connsiteX41" fmla="*/ 296863 w 296863"/>
              <a:gd name="connsiteY41" fmla="*/ 31551 h 336550"/>
              <a:gd name="connsiteX42" fmla="*/ 296863 w 296863"/>
              <a:gd name="connsiteY42" fmla="*/ 304999 h 336550"/>
              <a:gd name="connsiteX43" fmla="*/ 265338 w 296863"/>
              <a:gd name="connsiteY43" fmla="*/ 336550 h 336550"/>
              <a:gd name="connsiteX44" fmla="*/ 31525 w 296863"/>
              <a:gd name="connsiteY44" fmla="*/ 336550 h 336550"/>
              <a:gd name="connsiteX45" fmla="*/ 0 w 296863"/>
              <a:gd name="connsiteY45" fmla="*/ 304999 h 336550"/>
              <a:gd name="connsiteX46" fmla="*/ 0 w 296863"/>
              <a:gd name="connsiteY46" fmla="*/ 119633 h 336550"/>
              <a:gd name="connsiteX47" fmla="*/ 9195 w 296863"/>
              <a:gd name="connsiteY47" fmla="*/ 97284 h 336550"/>
              <a:gd name="connsiteX48" fmla="*/ 95889 w 296863"/>
              <a:gd name="connsiteY48" fmla="*/ 9202 h 336550"/>
              <a:gd name="connsiteX49" fmla="*/ 118220 w 296863"/>
              <a:gd name="connsiteY4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6863" h="336550">
                <a:moveTo>
                  <a:pt x="85348" y="236537"/>
                </a:moveTo>
                <a:cubicBezTo>
                  <a:pt x="85348" y="236537"/>
                  <a:pt x="85348" y="236537"/>
                  <a:pt x="211516" y="236537"/>
                </a:cubicBezTo>
                <a:cubicBezTo>
                  <a:pt x="220716" y="236537"/>
                  <a:pt x="228601" y="244231"/>
                  <a:pt x="228601" y="253206"/>
                </a:cubicBezTo>
                <a:cubicBezTo>
                  <a:pt x="228601" y="262182"/>
                  <a:pt x="220716" y="269875"/>
                  <a:pt x="211516" y="269875"/>
                </a:cubicBezTo>
                <a:cubicBezTo>
                  <a:pt x="211516" y="269875"/>
                  <a:pt x="211516" y="269875"/>
                  <a:pt x="85348" y="269875"/>
                </a:cubicBezTo>
                <a:cubicBezTo>
                  <a:pt x="76149" y="269875"/>
                  <a:pt x="68263" y="262182"/>
                  <a:pt x="68263" y="253206"/>
                </a:cubicBezTo>
                <a:cubicBezTo>
                  <a:pt x="68263" y="244231"/>
                  <a:pt x="76149" y="236537"/>
                  <a:pt x="85348" y="236537"/>
                </a:cubicBezTo>
                <a:close/>
                <a:moveTo>
                  <a:pt x="85348" y="173037"/>
                </a:moveTo>
                <a:cubicBezTo>
                  <a:pt x="85348" y="173037"/>
                  <a:pt x="85348" y="173037"/>
                  <a:pt x="211516" y="173037"/>
                </a:cubicBezTo>
                <a:cubicBezTo>
                  <a:pt x="220716" y="173037"/>
                  <a:pt x="228601" y="181038"/>
                  <a:pt x="228601" y="190373"/>
                </a:cubicBezTo>
                <a:cubicBezTo>
                  <a:pt x="228601" y="199707"/>
                  <a:pt x="220716" y="206375"/>
                  <a:pt x="211516" y="206375"/>
                </a:cubicBezTo>
                <a:cubicBezTo>
                  <a:pt x="211516" y="206375"/>
                  <a:pt x="211516" y="206375"/>
                  <a:pt x="85348" y="206375"/>
                </a:cubicBezTo>
                <a:cubicBezTo>
                  <a:pt x="76149" y="206375"/>
                  <a:pt x="68263" y="199707"/>
                  <a:pt x="68263" y="190373"/>
                </a:cubicBezTo>
                <a:cubicBezTo>
                  <a:pt x="68263" y="181038"/>
                  <a:pt x="76149" y="173037"/>
                  <a:pt x="85348" y="173037"/>
                </a:cubicBezTo>
                <a:close/>
                <a:moveTo>
                  <a:pt x="164614" y="115887"/>
                </a:moveTo>
                <a:cubicBezTo>
                  <a:pt x="164614" y="115887"/>
                  <a:pt x="164614" y="115887"/>
                  <a:pt x="211625" y="115887"/>
                </a:cubicBezTo>
                <a:cubicBezTo>
                  <a:pt x="220766" y="115887"/>
                  <a:pt x="228601" y="123946"/>
                  <a:pt x="228601" y="133349"/>
                </a:cubicBezTo>
                <a:cubicBezTo>
                  <a:pt x="228601" y="142752"/>
                  <a:pt x="220766" y="150812"/>
                  <a:pt x="211625" y="150812"/>
                </a:cubicBezTo>
                <a:cubicBezTo>
                  <a:pt x="211625" y="150812"/>
                  <a:pt x="211625" y="150812"/>
                  <a:pt x="164614" y="150812"/>
                </a:cubicBezTo>
                <a:cubicBezTo>
                  <a:pt x="155473" y="150812"/>
                  <a:pt x="147638" y="142752"/>
                  <a:pt x="147638" y="133349"/>
                </a:cubicBezTo>
                <a:cubicBezTo>
                  <a:pt x="147638" y="123946"/>
                  <a:pt x="155473" y="115887"/>
                  <a:pt x="164614" y="115887"/>
                </a:cubicBezTo>
                <a:close/>
                <a:moveTo>
                  <a:pt x="164614" y="61912"/>
                </a:moveTo>
                <a:cubicBezTo>
                  <a:pt x="164614" y="61912"/>
                  <a:pt x="164614" y="61912"/>
                  <a:pt x="211625" y="61912"/>
                </a:cubicBezTo>
                <a:cubicBezTo>
                  <a:pt x="220766" y="61912"/>
                  <a:pt x="228601" y="68262"/>
                  <a:pt x="228601" y="77152"/>
                </a:cubicBezTo>
                <a:cubicBezTo>
                  <a:pt x="228601" y="86042"/>
                  <a:pt x="220766" y="93662"/>
                  <a:pt x="211625" y="93662"/>
                </a:cubicBezTo>
                <a:cubicBezTo>
                  <a:pt x="211625" y="93662"/>
                  <a:pt x="211625" y="93662"/>
                  <a:pt x="164614" y="93662"/>
                </a:cubicBezTo>
                <a:cubicBezTo>
                  <a:pt x="155473" y="93662"/>
                  <a:pt x="147638" y="86042"/>
                  <a:pt x="147638" y="77152"/>
                </a:cubicBezTo>
                <a:cubicBezTo>
                  <a:pt x="147638" y="68262"/>
                  <a:pt x="155473" y="61912"/>
                  <a:pt x="164614" y="61912"/>
                </a:cubicBezTo>
                <a:close/>
                <a:moveTo>
                  <a:pt x="127397" y="22225"/>
                </a:moveTo>
                <a:cubicBezTo>
                  <a:pt x="127397" y="22225"/>
                  <a:pt x="127397" y="22225"/>
                  <a:pt x="127397" y="110381"/>
                </a:cubicBezTo>
                <a:cubicBezTo>
                  <a:pt x="127397" y="118276"/>
                  <a:pt x="119509" y="124854"/>
                  <a:pt x="111621" y="124854"/>
                </a:cubicBezTo>
                <a:cubicBezTo>
                  <a:pt x="111621" y="124854"/>
                  <a:pt x="111621" y="124854"/>
                  <a:pt x="22225" y="124854"/>
                </a:cubicBezTo>
                <a:cubicBezTo>
                  <a:pt x="22225" y="124854"/>
                  <a:pt x="22225" y="124854"/>
                  <a:pt x="22225" y="305115"/>
                </a:cubicBezTo>
                <a:cubicBezTo>
                  <a:pt x="22225" y="310378"/>
                  <a:pt x="26169" y="314325"/>
                  <a:pt x="31427" y="314325"/>
                </a:cubicBezTo>
                <a:cubicBezTo>
                  <a:pt x="31427" y="314325"/>
                  <a:pt x="31427" y="314325"/>
                  <a:pt x="265436" y="314325"/>
                </a:cubicBezTo>
                <a:cubicBezTo>
                  <a:pt x="270694" y="314325"/>
                  <a:pt x="274638" y="310378"/>
                  <a:pt x="274638" y="305115"/>
                </a:cubicBezTo>
                <a:lnTo>
                  <a:pt x="274638" y="31435"/>
                </a:lnTo>
                <a:cubicBezTo>
                  <a:pt x="274638" y="26172"/>
                  <a:pt x="270694" y="22225"/>
                  <a:pt x="265436" y="22225"/>
                </a:cubicBezTo>
                <a:cubicBezTo>
                  <a:pt x="265436" y="22225"/>
                  <a:pt x="265436" y="22225"/>
                  <a:pt x="127397" y="22225"/>
                </a:cubicBezTo>
                <a:close/>
                <a:moveTo>
                  <a:pt x="118220" y="0"/>
                </a:moveTo>
                <a:cubicBezTo>
                  <a:pt x="118220" y="0"/>
                  <a:pt x="118220" y="0"/>
                  <a:pt x="265338" y="0"/>
                </a:cubicBezTo>
                <a:cubicBezTo>
                  <a:pt x="282414" y="0"/>
                  <a:pt x="296863" y="14461"/>
                  <a:pt x="296863" y="31551"/>
                </a:cubicBezTo>
                <a:cubicBezTo>
                  <a:pt x="296863" y="31551"/>
                  <a:pt x="296863" y="31551"/>
                  <a:pt x="296863" y="304999"/>
                </a:cubicBezTo>
                <a:cubicBezTo>
                  <a:pt x="296863" y="322089"/>
                  <a:pt x="282414" y="336550"/>
                  <a:pt x="265338" y="336550"/>
                </a:cubicBezTo>
                <a:cubicBezTo>
                  <a:pt x="265338" y="336550"/>
                  <a:pt x="265338" y="336550"/>
                  <a:pt x="31525" y="336550"/>
                </a:cubicBezTo>
                <a:cubicBezTo>
                  <a:pt x="14449" y="336550"/>
                  <a:pt x="0" y="322089"/>
                  <a:pt x="0" y="304999"/>
                </a:cubicBezTo>
                <a:cubicBezTo>
                  <a:pt x="0" y="304999"/>
                  <a:pt x="0" y="304999"/>
                  <a:pt x="0" y="119633"/>
                </a:cubicBezTo>
                <a:cubicBezTo>
                  <a:pt x="0" y="110430"/>
                  <a:pt x="3941" y="102542"/>
                  <a:pt x="9195" y="97284"/>
                </a:cubicBezTo>
                <a:cubicBezTo>
                  <a:pt x="9195" y="97284"/>
                  <a:pt x="9195" y="97284"/>
                  <a:pt x="95889" y="9202"/>
                </a:cubicBezTo>
                <a:cubicBezTo>
                  <a:pt x="102457" y="3944"/>
                  <a:pt x="110339" y="0"/>
                  <a:pt x="118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  <a:sym typeface="+mn-ea"/>
                </a:rPr>
                <a:t>Use Case Diagram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51490" y="4708118"/>
              <a:ext cx="34163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用例图（需求分析）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90B01A3-1EC4-7DFB-B9E5-6BCC6B639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949" y="1071439"/>
            <a:ext cx="3138060" cy="53227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028770" y="354939"/>
            <a:ext cx="4134466" cy="716500"/>
            <a:chOff x="2792417" y="4708118"/>
            <a:chExt cx="4134466" cy="716500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  <a:sym typeface="+mn-ea"/>
                </a:rPr>
                <a:t>Business Process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92417" y="4708118"/>
              <a:ext cx="4134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活动图（描述业务流程）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2EA63C9-A1BA-BD43-49A6-97913A19FE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" y="876909"/>
            <a:ext cx="3763901" cy="5469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EC607C-8B39-2F30-79A2-2AFF163D14A3}"/>
              </a:ext>
            </a:extLst>
          </p:cNvPr>
          <p:cNvSpPr txBox="1"/>
          <p:nvPr/>
        </p:nvSpPr>
        <p:spPr>
          <a:xfrm>
            <a:off x="5285523" y="1177974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开始：流程的起点。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用户注册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登录：用户首先进行注册或登录以访问系统功能。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选择功能模块：用户登录后可以选择旅行助手、个人中心，社区交流，行程管理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四个模块的功能。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查看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管理行程：用户可以选择查看或管理他们的行程。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是否创建行程：决策点，用户决定是否创建新的行程。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创建行程：用户可以创建新的行程。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查看行程历史：用户可以查看之前的行程记录。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添加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管理计划：用户可以在行程中添加和管理计划。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管理日程：用户可以对计划中的日程进行增删改查。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是否保存更改：决策点，用户决定是否保存对日程的更改。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保存更改：用户保存对日程的更改。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回到选择功能模块：用户返回到选择功能模块的步骤。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询问</a:t>
            </a:r>
            <a:r>
              <a:rPr lang="en-US" altLang="zh-CN" dirty="0">
                <a:solidFill>
                  <a:srgbClr val="000000"/>
                </a:solidFill>
              </a:rPr>
              <a:t>AI </a:t>
            </a:r>
            <a:r>
              <a:rPr lang="zh-CN" altLang="en-US" dirty="0">
                <a:solidFill>
                  <a:srgbClr val="000000"/>
                </a:solidFill>
              </a:rPr>
              <a:t>小助手：用户可以向旅行小助手查询信息。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是否返回编辑行程：决策点，用户决定是否返回编辑行程。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901BDA-BFCE-6AB0-4B6A-13A1E4692979}"/>
              </a:ext>
            </a:extLst>
          </p:cNvPr>
          <p:cNvCxnSpPr>
            <a:cxnSpLocks/>
          </p:cNvCxnSpPr>
          <p:nvPr/>
        </p:nvCxnSpPr>
        <p:spPr>
          <a:xfrm>
            <a:off x="4975469" y="1177974"/>
            <a:ext cx="0" cy="47920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EACEA-6746-D8B9-15E9-B5E7D118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FA01AF-7E7C-77F1-52FE-053E41FA75CC}"/>
              </a:ext>
            </a:extLst>
          </p:cNvPr>
          <p:cNvGrpSpPr/>
          <p:nvPr/>
        </p:nvGrpSpPr>
        <p:grpSpPr>
          <a:xfrm>
            <a:off x="4028771" y="354939"/>
            <a:ext cx="4134465" cy="716500"/>
            <a:chOff x="2792418" y="4708118"/>
            <a:chExt cx="4134465" cy="71650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CF00137-3EA5-2592-D2EA-C71D2CF8EC42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  <a:sym typeface="+mn-ea"/>
                </a:rPr>
                <a:t>Business Process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3A2C978-CE2C-3260-8067-C52BE561AF08}"/>
                </a:ext>
              </a:extLst>
            </p:cNvPr>
            <p:cNvSpPr txBox="1"/>
            <p:nvPr/>
          </p:nvSpPr>
          <p:spPr>
            <a:xfrm>
              <a:off x="2792418" y="4708118"/>
              <a:ext cx="4134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活动图（描述业务流程）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95A4CC7-47CC-3438-CC82-9D8E4F5325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" y="876909"/>
            <a:ext cx="3763901" cy="5469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EA6E8C-A5E1-12DE-AF49-8900D82653D9}"/>
              </a:ext>
            </a:extLst>
          </p:cNvPr>
          <p:cNvSpPr txBox="1"/>
          <p:nvPr/>
        </p:nvSpPr>
        <p:spPr>
          <a:xfrm>
            <a:off x="5293360" y="1071439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好友管理：用户可以添加好友或删除好友。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是否发送消息：决策点，用户决定是否向好友发送消息。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发送消息：用户选择向好友发送消息。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是否删除或撤回：决策点，用户决定是否删除或撤回消息。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删除或撤回消息：用户删除或撤回消息。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查看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管理留言墙消息：用户管理与留言墙相关的消息。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添加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删除留言：用户在留言墙上添加或删除留言。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查看帖子：用户查看平台上发布的帖子。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是否评论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zh-CN" altLang="en-US" dirty="0">
                <a:solidFill>
                  <a:srgbClr val="000000"/>
                </a:solidFill>
              </a:rPr>
              <a:t>表情</a:t>
            </a:r>
            <a:r>
              <a:rPr lang="en-US" altLang="zh-CN" dirty="0">
                <a:solidFill>
                  <a:srgbClr val="000000"/>
                </a:solidFill>
              </a:rPr>
              <a:t>]/</a:t>
            </a:r>
            <a:r>
              <a:rPr lang="zh-CN" altLang="en-US" dirty="0">
                <a:solidFill>
                  <a:srgbClr val="000000"/>
                </a:solidFill>
              </a:rPr>
              <a:t>收藏：决策点，用户决定是否对帖子进行评论、点赞或收藏。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评论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zh-CN" altLang="en-US" dirty="0">
                <a:solidFill>
                  <a:srgbClr val="000000"/>
                </a:solidFill>
              </a:rPr>
              <a:t>表情</a:t>
            </a:r>
            <a:r>
              <a:rPr lang="en-US" altLang="zh-CN" dirty="0">
                <a:solidFill>
                  <a:srgbClr val="000000"/>
                </a:solidFill>
              </a:rPr>
              <a:t>]/</a:t>
            </a:r>
            <a:r>
              <a:rPr lang="zh-CN" altLang="en-US" dirty="0">
                <a:solidFill>
                  <a:srgbClr val="000000"/>
                </a:solidFill>
              </a:rPr>
              <a:t>收藏：用户对帖子进行评论、点赞或收藏。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添加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管理评论：用户对帖子添加评论或管理已有评论。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添加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管理愿望清单：用户管理旅行愿望清单。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查看设置：用户查看个人账户设置。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联系客服：用户向客服发送消息进行反馈。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是否修改账户信息：决策点，用户决定是否更新个人信息和隐私设置。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修改账户信息：用户更新个人信息和隐私设置。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退出系统：用户完成操作后可以选择退出系统。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结束：流程的终点。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3060A03-BC5E-2C25-D918-20608E6A3532}"/>
              </a:ext>
            </a:extLst>
          </p:cNvPr>
          <p:cNvCxnSpPr>
            <a:cxnSpLocks/>
          </p:cNvCxnSpPr>
          <p:nvPr/>
        </p:nvCxnSpPr>
        <p:spPr>
          <a:xfrm>
            <a:off x="5054600" y="1239520"/>
            <a:ext cx="0" cy="47920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74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05EC1-44C0-A294-2754-718CBEEE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F5CAAE-2AB1-FD5C-29DE-D3A5FE7923FB}"/>
              </a:ext>
            </a:extLst>
          </p:cNvPr>
          <p:cNvGrpSpPr/>
          <p:nvPr/>
        </p:nvGrpSpPr>
        <p:grpSpPr>
          <a:xfrm>
            <a:off x="4208307" y="354939"/>
            <a:ext cx="3775393" cy="716500"/>
            <a:chOff x="2971954" y="4708118"/>
            <a:chExt cx="3775393" cy="71650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4F6C-3E07-218F-F936-C5EA3586D53E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  <a:sym typeface="+mn-ea"/>
                </a:rPr>
                <a:t>Class Diagram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104582F-44F6-CC3A-00C3-E9CB3CFC649B}"/>
                </a:ext>
              </a:extLst>
            </p:cNvPr>
            <p:cNvSpPr txBox="1"/>
            <p:nvPr/>
          </p:nvSpPr>
          <p:spPr>
            <a:xfrm>
              <a:off x="2971954" y="4708118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类图（描述系统结构）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D0047C6-272B-598B-BBFE-A730C77E9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407379" y="-526984"/>
            <a:ext cx="5367426" cy="86926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880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DF8844-8EC3-28DA-28B3-942B325438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4451963" y="788999"/>
            <a:ext cx="328808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CONTENTS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76" name="组合 75"/>
          <p:cNvGrpSpPr/>
          <p:nvPr>
            <p:custDataLst>
              <p:tags r:id="rId1"/>
            </p:custDataLst>
          </p:nvPr>
        </p:nvGrpSpPr>
        <p:grpSpPr>
          <a:xfrm>
            <a:off x="4023030" y="2025446"/>
            <a:ext cx="4145939" cy="1322908"/>
            <a:chOff x="1688976" y="2170100"/>
            <a:chExt cx="4145939" cy="1322908"/>
          </a:xfrm>
        </p:grpSpPr>
        <p:grpSp>
          <p:nvGrpSpPr>
            <p:cNvPr id="35" name="组合 34"/>
            <p:cNvGrpSpPr/>
            <p:nvPr/>
          </p:nvGrpSpPr>
          <p:grpSpPr>
            <a:xfrm>
              <a:off x="1688976" y="2170100"/>
              <a:ext cx="4145939" cy="1322908"/>
              <a:chOff x="1688973" y="1344613"/>
              <a:chExt cx="13064769" cy="4168774"/>
            </a:xfrm>
          </p:grpSpPr>
          <p:sp>
            <p:nvSpPr>
              <p:cNvPr id="57" name="矩形 5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88973" y="1344613"/>
                <a:ext cx="13064769" cy="4168774"/>
              </a:xfrm>
              <a:prstGeom prst="rect">
                <a:avLst/>
              </a:prstGeom>
              <a:pattFill prst="smConfetti">
                <a:fgClr>
                  <a:schemeClr val="bg2">
                    <a:lumMod val="9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outerShdw blurRad="457200" dist="38100" dir="16200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1913270" y="1554164"/>
                <a:ext cx="12638213" cy="3730624"/>
                <a:chOff x="1676400" y="1770052"/>
                <a:chExt cx="13353917" cy="3941890"/>
              </a:xfrm>
            </p:grpSpPr>
            <p:sp>
              <p:nvSpPr>
                <p:cNvPr id="59" name="任意多边形 58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676400" y="538809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任意多边形 59"/>
                <p:cNvSpPr/>
                <p:nvPr>
                  <p:custDataLst>
                    <p:tags r:id="rId14"/>
                  </p:custDataLst>
                </p:nvPr>
              </p:nvSpPr>
              <p:spPr>
                <a:xfrm flipH="1">
                  <a:off x="14706467" y="538809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任意多边形 60"/>
                <p:cNvSpPr/>
                <p:nvPr>
                  <p:custDataLst>
                    <p:tags r:id="rId15"/>
                  </p:custDataLst>
                </p:nvPr>
              </p:nvSpPr>
              <p:spPr>
                <a:xfrm flipV="1">
                  <a:off x="1676400" y="177005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任意多边形 61"/>
                <p:cNvSpPr/>
                <p:nvPr>
                  <p:custDataLst>
                    <p:tags r:id="rId16"/>
                  </p:custDataLst>
                </p:nvPr>
              </p:nvSpPr>
              <p:spPr>
                <a:xfrm flipH="1" flipV="1">
                  <a:off x="14706467" y="177005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6" name="文本框 65"/>
            <p:cNvSpPr txBox="1"/>
            <p:nvPr>
              <p:custDataLst>
                <p:tags r:id="rId11"/>
              </p:custDataLst>
            </p:nvPr>
          </p:nvSpPr>
          <p:spPr>
            <a:xfrm>
              <a:off x="2032768" y="2528513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原型设计</a:t>
              </a:r>
            </a:p>
          </p:txBody>
        </p:sp>
      </p:grpSp>
      <p:grpSp>
        <p:nvGrpSpPr>
          <p:cNvPr id="77" name="组合 76"/>
          <p:cNvGrpSpPr/>
          <p:nvPr>
            <p:custDataLst>
              <p:tags r:id="rId2"/>
            </p:custDataLst>
          </p:nvPr>
        </p:nvGrpSpPr>
        <p:grpSpPr>
          <a:xfrm>
            <a:off x="4023030" y="4054180"/>
            <a:ext cx="4145939" cy="1322908"/>
            <a:chOff x="6382237" y="2170100"/>
            <a:chExt cx="4145939" cy="1322908"/>
          </a:xfrm>
        </p:grpSpPr>
        <p:grpSp>
          <p:nvGrpSpPr>
            <p:cNvPr id="37" name="组合 36"/>
            <p:cNvGrpSpPr/>
            <p:nvPr/>
          </p:nvGrpSpPr>
          <p:grpSpPr>
            <a:xfrm>
              <a:off x="6382237" y="2170100"/>
              <a:ext cx="4145939" cy="1322908"/>
              <a:chOff x="1688973" y="1344613"/>
              <a:chExt cx="13064769" cy="4168774"/>
            </a:xfrm>
          </p:grpSpPr>
          <p:sp>
            <p:nvSpPr>
              <p:cNvPr id="45" name="矩形 44"/>
              <p:cNvSpPr/>
              <p:nvPr>
                <p:custDataLst>
                  <p:tags r:id="rId6"/>
                </p:custDataLst>
              </p:nvPr>
            </p:nvSpPr>
            <p:spPr>
              <a:xfrm>
                <a:off x="1688973" y="1344613"/>
                <a:ext cx="13064769" cy="4168774"/>
              </a:xfrm>
              <a:prstGeom prst="rect">
                <a:avLst/>
              </a:prstGeom>
              <a:pattFill prst="smConfetti">
                <a:fgClr>
                  <a:schemeClr val="bg2">
                    <a:lumMod val="9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outerShdw blurRad="457200" dist="38100" dir="16200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1913270" y="1554164"/>
                <a:ext cx="12638213" cy="3730624"/>
                <a:chOff x="1676400" y="1770052"/>
                <a:chExt cx="13353917" cy="3941890"/>
              </a:xfrm>
            </p:grpSpPr>
            <p:sp>
              <p:nvSpPr>
                <p:cNvPr id="47" name="任意多边形 4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676400" y="538809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任意多边形 47"/>
                <p:cNvSpPr/>
                <p:nvPr>
                  <p:custDataLst>
                    <p:tags r:id="rId8"/>
                  </p:custDataLst>
                </p:nvPr>
              </p:nvSpPr>
              <p:spPr>
                <a:xfrm flipH="1">
                  <a:off x="14706467" y="538809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任意多边形 48"/>
                <p:cNvSpPr/>
                <p:nvPr>
                  <p:custDataLst>
                    <p:tags r:id="rId9"/>
                  </p:custDataLst>
                </p:nvPr>
              </p:nvSpPr>
              <p:spPr>
                <a:xfrm flipV="1">
                  <a:off x="1676400" y="177005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任意多边形 49"/>
                <p:cNvSpPr/>
                <p:nvPr>
                  <p:custDataLst>
                    <p:tags r:id="rId10"/>
                  </p:custDataLst>
                </p:nvPr>
              </p:nvSpPr>
              <p:spPr>
                <a:xfrm flipH="1" flipV="1">
                  <a:off x="14706467" y="177005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0" name="组合 69"/>
            <p:cNvGrpSpPr/>
            <p:nvPr/>
          </p:nvGrpSpPr>
          <p:grpSpPr>
            <a:xfrm>
              <a:off x="6708026" y="2528513"/>
              <a:ext cx="3766991" cy="604970"/>
              <a:chOff x="2976152" y="4708118"/>
              <a:chExt cx="3766991" cy="604970"/>
            </a:xfrm>
          </p:grpSpPr>
          <p:sp>
            <p:nvSpPr>
              <p:cNvPr id="71" name="文本框 7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76152" y="5067978"/>
                <a:ext cx="3766991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Outline Design</a:t>
                </a:r>
              </a:p>
            </p:txBody>
          </p:sp>
          <p:sp>
            <p:nvSpPr>
              <p:cNvPr id="72" name="文本框 7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976152" y="4708118"/>
                <a:ext cx="20024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02.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概要设计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401978" y="2819727"/>
            <a:ext cx="3766991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Prototype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081E-E537-7DB5-0F5A-E1953D66C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72CF3FCB-1FA3-AE66-9A32-3BDD1BE2606E}"/>
              </a:ext>
            </a:extLst>
          </p:cNvPr>
          <p:cNvGrpSpPr/>
          <p:nvPr/>
        </p:nvGrpSpPr>
        <p:grpSpPr>
          <a:xfrm>
            <a:off x="4208307" y="354939"/>
            <a:ext cx="3775393" cy="879268"/>
            <a:chOff x="2971954" y="4708118"/>
            <a:chExt cx="3775393" cy="87926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BF35C28-6D15-0BFB-6AC4-7BDC8DE2B693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  <a:sym typeface="+mn-ea"/>
                </a:rPr>
                <a:t>Class Diagram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02F1E4D-B6CD-E19B-C9C6-4A5C86FDBBCF}"/>
                </a:ext>
              </a:extLst>
            </p:cNvPr>
            <p:cNvSpPr txBox="1"/>
            <p:nvPr/>
          </p:nvSpPr>
          <p:spPr>
            <a:xfrm>
              <a:off x="2971954" y="4708118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类图（描述系统结构）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3D529A2-0ACC-AC8A-44E7-B4133A0453D8}"/>
              </a:ext>
            </a:extLst>
          </p:cNvPr>
          <p:cNvSpPr txBox="1"/>
          <p:nvPr/>
        </p:nvSpPr>
        <p:spPr>
          <a:xfrm>
            <a:off x="1703511" y="1720840"/>
            <a:ext cx="89527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Message</a:t>
            </a:r>
            <a:r>
              <a:rPr lang="zh-CN" altLang="en-US" dirty="0"/>
              <a:t>：消息类，包含消息的唯一标识符、发送者、内容和时间戳，以及编辑</a:t>
            </a:r>
          </a:p>
          <a:p>
            <a:r>
              <a:rPr lang="zh-CN" altLang="en-US" dirty="0"/>
              <a:t>和删除消息的方法。</a:t>
            </a:r>
          </a:p>
          <a:p>
            <a:r>
              <a:rPr lang="en-US" altLang="zh-CN" dirty="0" err="1"/>
              <a:t>MessageWall</a:t>
            </a:r>
            <a:r>
              <a:rPr lang="zh-CN" altLang="en-US" dirty="0"/>
              <a:t>：留言墙类，包含留言墙的唯一标识符、拥有者和消息列表，以及</a:t>
            </a:r>
          </a:p>
          <a:p>
            <a:r>
              <a:rPr lang="zh-CN" altLang="en-US" dirty="0"/>
              <a:t>添加、删除和获取消息的方法。</a:t>
            </a:r>
          </a:p>
          <a:p>
            <a:r>
              <a:rPr lang="en-US" altLang="zh-CN" dirty="0"/>
              <a:t>Trip</a:t>
            </a:r>
            <a:r>
              <a:rPr lang="zh-CN" altLang="en-US" dirty="0"/>
              <a:t>：行程类，包含行程的唯一标识符、目的地、开始和结束日期、状态，以及</a:t>
            </a:r>
          </a:p>
          <a:p>
            <a:r>
              <a:rPr lang="zh-CN" altLang="en-US" dirty="0"/>
              <a:t>创建、更新、删除行程、计算成本和获取当前计划和历史记录的方法。</a:t>
            </a:r>
          </a:p>
          <a:p>
            <a:r>
              <a:rPr lang="en-US" altLang="zh-CN" dirty="0"/>
              <a:t>Plan</a:t>
            </a:r>
            <a:r>
              <a:rPr lang="zh-CN" altLang="en-US" dirty="0"/>
              <a:t>：计划类，包含计划的唯一标识符、关联的行程对象和日程列表，以及添加、</a:t>
            </a:r>
          </a:p>
          <a:p>
            <a:r>
              <a:rPr lang="zh-CN" altLang="en-US" dirty="0"/>
              <a:t>删除和获取日程的方法。</a:t>
            </a:r>
          </a:p>
          <a:p>
            <a:r>
              <a:rPr lang="en-US" altLang="zh-CN" dirty="0"/>
              <a:t>Itinerary</a:t>
            </a:r>
            <a:r>
              <a:rPr lang="zh-CN" altLang="en-US" dirty="0"/>
              <a:t>：日程类，包含日程项的唯一标识符、活动描述、日期、时间和地点，</a:t>
            </a:r>
          </a:p>
          <a:p>
            <a:r>
              <a:rPr lang="zh-CN" altLang="en-US" dirty="0"/>
              <a:t>以及编辑和删除日程的方法。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：用户类，包含用户的基本信息和登录、注册、重置密码的方法，以及添加</a:t>
            </a:r>
          </a:p>
          <a:p>
            <a:r>
              <a:rPr lang="zh-CN" altLang="en-US" dirty="0"/>
              <a:t>和删除好友的方法。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376D8A5-E4D3-2E67-ACB5-B06BFADB6D63}"/>
              </a:ext>
            </a:extLst>
          </p:cNvPr>
          <p:cNvCxnSpPr/>
          <p:nvPr/>
        </p:nvCxnSpPr>
        <p:spPr>
          <a:xfrm>
            <a:off x="3744546" y="1189538"/>
            <a:ext cx="470262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8713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3331-AB71-F008-5367-41FFA670D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969ED72-A151-408F-76E4-2682CF501297}"/>
              </a:ext>
            </a:extLst>
          </p:cNvPr>
          <p:cNvGrpSpPr/>
          <p:nvPr/>
        </p:nvGrpSpPr>
        <p:grpSpPr>
          <a:xfrm>
            <a:off x="4208307" y="354939"/>
            <a:ext cx="3775393" cy="879268"/>
            <a:chOff x="2971954" y="4708118"/>
            <a:chExt cx="3775393" cy="87926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93C4FE7-A163-0C63-5CCD-8B7AC33F1935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  <a:sym typeface="+mn-ea"/>
                </a:rPr>
                <a:t>Class Diagram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2BFEA02-5827-17F9-74C3-D04A3EEEC968}"/>
                </a:ext>
              </a:extLst>
            </p:cNvPr>
            <p:cNvSpPr txBox="1"/>
            <p:nvPr/>
          </p:nvSpPr>
          <p:spPr>
            <a:xfrm>
              <a:off x="2971954" y="4708118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类图（描述系统结构）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37FFB1D-095D-B39A-4301-C8C4AB6A4F26}"/>
              </a:ext>
            </a:extLst>
          </p:cNvPr>
          <p:cNvSpPr txBox="1"/>
          <p:nvPr/>
        </p:nvSpPr>
        <p:spPr>
          <a:xfrm>
            <a:off x="1773849" y="1341929"/>
            <a:ext cx="89527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：帖子类，包含帖子的标识符、作者、内容、图片和评论，以及创建、查看</a:t>
            </a:r>
          </a:p>
          <a:p>
            <a:r>
              <a:rPr lang="zh-CN" altLang="en-US" dirty="0"/>
              <a:t>帖子和添加评论的方法。</a:t>
            </a:r>
          </a:p>
          <a:p>
            <a:r>
              <a:rPr lang="en-US" altLang="zh-CN" dirty="0" err="1"/>
              <a:t>TravelAssistant</a:t>
            </a:r>
            <a:r>
              <a:rPr lang="zh-CN" altLang="en-US" dirty="0"/>
              <a:t>：旅行助手类，提供创建、查看帖子和添加评论的方法。</a:t>
            </a:r>
          </a:p>
          <a:p>
            <a:r>
              <a:rPr lang="en-US" altLang="zh-CN" dirty="0" err="1"/>
              <a:t>TravelHistory</a:t>
            </a:r>
            <a:r>
              <a:rPr lang="zh-CN" altLang="en-US" dirty="0"/>
              <a:t>：旅行历史类，包含历史城市和历史景点，以及获取访问过的城</a:t>
            </a:r>
          </a:p>
          <a:p>
            <a:r>
              <a:rPr lang="zh-CN" altLang="en-US" dirty="0"/>
              <a:t>市和景点的方法。</a:t>
            </a:r>
          </a:p>
          <a:p>
            <a:r>
              <a:rPr lang="en-US" altLang="zh-CN" dirty="0" err="1"/>
              <a:t>TravelWishList</a:t>
            </a:r>
            <a:r>
              <a:rPr lang="zh-CN" altLang="en-US" dirty="0"/>
              <a:t>：旅行愿望清单类，包含愿望城市和愿望景点，以及添加和删除</a:t>
            </a:r>
          </a:p>
          <a:p>
            <a:r>
              <a:rPr lang="zh-CN" altLang="en-US" dirty="0"/>
              <a:t>愿望的方法。</a:t>
            </a:r>
          </a:p>
          <a:p>
            <a:r>
              <a:rPr lang="en-US" altLang="zh-CN" dirty="0"/>
              <a:t>Settings</a:t>
            </a:r>
            <a:r>
              <a:rPr lang="zh-CN" altLang="en-US" dirty="0"/>
              <a:t>：设置类，包含用户名和用户</a:t>
            </a:r>
            <a:r>
              <a:rPr lang="en-US" altLang="zh-CN" dirty="0"/>
              <a:t>ID</a:t>
            </a:r>
            <a:r>
              <a:rPr lang="zh-CN" altLang="en-US" dirty="0"/>
              <a:t>，以及推送设置、隐私设置和账户安</a:t>
            </a:r>
          </a:p>
          <a:p>
            <a:r>
              <a:rPr lang="zh-CN" altLang="en-US" dirty="0"/>
              <a:t>全的方法。</a:t>
            </a:r>
          </a:p>
          <a:p>
            <a:r>
              <a:rPr lang="en-US" altLang="zh-CN" dirty="0" err="1"/>
              <a:t>userHistoryData</a:t>
            </a:r>
            <a:r>
              <a:rPr lang="zh-CN" altLang="en-US" dirty="0"/>
              <a:t>：用户历史数据类，包含用户和数据类型，以及推荐景点和路</a:t>
            </a:r>
          </a:p>
          <a:p>
            <a:r>
              <a:rPr lang="zh-CN" altLang="en-US" dirty="0"/>
              <a:t>线的方法。</a:t>
            </a:r>
          </a:p>
          <a:p>
            <a:r>
              <a:rPr lang="en-US" altLang="zh-CN" dirty="0"/>
              <a:t>Wishlist</a:t>
            </a:r>
            <a:r>
              <a:rPr lang="zh-CN" altLang="en-US" dirty="0"/>
              <a:t>：愿望清单类，包含用户和创建列表的方法。</a:t>
            </a:r>
          </a:p>
          <a:p>
            <a:r>
              <a:rPr lang="en-US" altLang="zh-CN" dirty="0"/>
              <a:t>Destinations</a:t>
            </a:r>
            <a:r>
              <a:rPr lang="zh-CN" altLang="en-US" dirty="0"/>
              <a:t>：目的地类，包含目的地数据和添加、删除目的地的方法。</a:t>
            </a:r>
          </a:p>
          <a:p>
            <a:r>
              <a:rPr lang="en-US" altLang="zh-CN" dirty="0"/>
              <a:t>Comment</a:t>
            </a:r>
            <a:r>
              <a:rPr lang="zh-CN" altLang="en-US" dirty="0"/>
              <a:t>：评论类，包含评论的标识符、作者和内容，以及发布评论的方法。</a:t>
            </a:r>
            <a:endParaRPr lang="en-US" altLang="zh-CN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50D8137-6453-E963-266A-FB53F38BD804}"/>
              </a:ext>
            </a:extLst>
          </p:cNvPr>
          <p:cNvCxnSpPr/>
          <p:nvPr/>
        </p:nvCxnSpPr>
        <p:spPr>
          <a:xfrm>
            <a:off x="3744546" y="1189538"/>
            <a:ext cx="470262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023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4EA4F-A730-6AB1-4CA0-8BB207F7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ABCED7-99FA-0E3E-4340-2D758156A78C}"/>
              </a:ext>
            </a:extLst>
          </p:cNvPr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C1FD170-E49E-C4C6-11D8-C829AB480970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  <a:sym typeface="+mn-ea"/>
                </a:rPr>
                <a:t>Sequence Diagram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13FA2F4-4803-7F09-59C4-EE5E8E74425F}"/>
                </a:ext>
              </a:extLst>
            </p:cNvPr>
            <p:cNvSpPr txBox="1"/>
            <p:nvPr/>
          </p:nvSpPr>
          <p:spPr>
            <a:xfrm>
              <a:off x="4228710" y="470811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时序图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F76732-8C66-4418-3EBA-0621BE4B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014" y="1071439"/>
            <a:ext cx="3369972" cy="5601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710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219A3D-022D-4A01-D1B0-6C0B570A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24" y="1352978"/>
            <a:ext cx="5732352" cy="510057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D647CE1-D70B-600D-E8EE-15C16D9D0A23}"/>
              </a:ext>
            </a:extLst>
          </p:cNvPr>
          <p:cNvGrpSpPr/>
          <p:nvPr/>
        </p:nvGrpSpPr>
        <p:grpSpPr>
          <a:xfrm>
            <a:off x="4221297" y="354939"/>
            <a:ext cx="3766991" cy="716500"/>
            <a:chOff x="2984944" y="4708118"/>
            <a:chExt cx="3766991" cy="71650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C64F92-C2C8-C99A-1FD6-D882AF9196DA}"/>
                </a:ext>
              </a:extLst>
            </p:cNvPr>
            <p:cNvSpPr txBox="1"/>
            <p:nvPr/>
          </p:nvSpPr>
          <p:spPr>
            <a:xfrm>
              <a:off x="2984944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Collaboration Diagram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494172-69E0-CC35-B865-CBAA172BEBFC}"/>
                </a:ext>
              </a:extLst>
            </p:cNvPr>
            <p:cNvSpPr txBox="1"/>
            <p:nvPr/>
          </p:nvSpPr>
          <p:spPr>
            <a:xfrm>
              <a:off x="4228710" y="470811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协作图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F93E01-26ED-1535-EFE0-AF979FD7E507}"/>
              </a:ext>
            </a:extLst>
          </p:cNvPr>
          <p:cNvCxnSpPr/>
          <p:nvPr/>
        </p:nvCxnSpPr>
        <p:spPr>
          <a:xfrm>
            <a:off x="3744546" y="1189538"/>
            <a:ext cx="470262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482B0-7019-B3AD-FC2B-6A3FE172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6B9D06C-632B-5232-F558-00863D0057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3F8C218-0BB8-189B-8468-E3DD0387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1802E9-7262-F111-EAF0-8F3E2F63FAB0}"/>
              </a:ext>
            </a:extLst>
          </p:cNvPr>
          <p:cNvGrpSpPr/>
          <p:nvPr/>
        </p:nvGrpSpPr>
        <p:grpSpPr>
          <a:xfrm>
            <a:off x="4060371" y="1393371"/>
            <a:ext cx="4071258" cy="4071258"/>
            <a:chOff x="3759200" y="1092200"/>
            <a:chExt cx="4673600" cy="46736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1F9354-52C1-78CC-4E15-E2C6D0EBBC63}"/>
                </a:ext>
              </a:extLst>
            </p:cNvPr>
            <p:cNvSpPr/>
            <p:nvPr/>
          </p:nvSpPr>
          <p:spPr>
            <a:xfrm>
              <a:off x="3759200" y="1092200"/>
              <a:ext cx="4673600" cy="4673600"/>
            </a:xfrm>
            <a:prstGeom prst="ellipse">
              <a:avLst/>
            </a:prstGeom>
            <a:noFill/>
            <a:ln w="508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196DB06-02D8-7AC5-9AB3-5B6654919E8B}"/>
                </a:ext>
              </a:extLst>
            </p:cNvPr>
            <p:cNvSpPr/>
            <p:nvPr/>
          </p:nvSpPr>
          <p:spPr>
            <a:xfrm>
              <a:off x="4020457" y="1353457"/>
              <a:ext cx="4151086" cy="4151086"/>
            </a:xfrm>
            <a:prstGeom prst="ellipse">
              <a:avLst/>
            </a:prstGeom>
            <a:noFill/>
            <a:ln w="15875">
              <a:solidFill>
                <a:schemeClr val="bg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04B2C9-1232-605E-9CB6-2E757951066D}"/>
              </a:ext>
            </a:extLst>
          </p:cNvPr>
          <p:cNvGrpSpPr/>
          <p:nvPr/>
        </p:nvGrpSpPr>
        <p:grpSpPr>
          <a:xfrm>
            <a:off x="4408447" y="3098787"/>
            <a:ext cx="3375106" cy="1206367"/>
            <a:chOff x="4408447" y="3098787"/>
            <a:chExt cx="3375106" cy="120636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F37849-AE4E-46D5-9591-D3D07B01625D}"/>
                </a:ext>
              </a:extLst>
            </p:cNvPr>
            <p:cNvCxnSpPr/>
            <p:nvPr/>
          </p:nvCxnSpPr>
          <p:spPr>
            <a:xfrm>
              <a:off x="5323115" y="3882798"/>
              <a:ext cx="1545771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E825BB2-B7F7-0715-B6A5-86DD807058D3}"/>
                </a:ext>
              </a:extLst>
            </p:cNvPr>
            <p:cNvGrpSpPr/>
            <p:nvPr/>
          </p:nvGrpSpPr>
          <p:grpSpPr>
            <a:xfrm>
              <a:off x="4408447" y="3098787"/>
              <a:ext cx="3375106" cy="1206367"/>
              <a:chOff x="2849419" y="4562974"/>
              <a:chExt cx="3375106" cy="1206367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2BA4540-0C91-8D27-2E1B-9580B7B84F70}"/>
                  </a:ext>
                </a:extLst>
              </p:cNvPr>
              <p:cNvSpPr txBox="1"/>
              <p:nvPr/>
            </p:nvSpPr>
            <p:spPr>
              <a:xfrm>
                <a:off x="2849419" y="5462636"/>
                <a:ext cx="3375106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Database Design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C486BB-E614-535D-6979-B547CA6A88B5}"/>
                  </a:ext>
                </a:extLst>
              </p:cNvPr>
              <p:cNvSpPr txBox="1"/>
              <p:nvPr/>
            </p:nvSpPr>
            <p:spPr>
              <a:xfrm>
                <a:off x="3271249" y="4562974"/>
                <a:ext cx="25314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</a:rPr>
                  <a:t>数据库设计</a:t>
                </a:r>
              </a:p>
            </p:txBody>
          </p:sp>
        </p:grpSp>
      </p:grpSp>
      <p:sp>
        <p:nvSpPr>
          <p:cNvPr id="14" name="六边形 35">
            <a:extLst>
              <a:ext uri="{FF2B5EF4-FFF2-40B4-BE49-F238E27FC236}">
                <a16:creationId xmlns:a16="http://schemas.microsoft.com/office/drawing/2014/main" id="{2DFD9E9E-8D86-5D57-50F1-D133C262F016}"/>
              </a:ext>
            </a:extLst>
          </p:cNvPr>
          <p:cNvSpPr/>
          <p:nvPr/>
        </p:nvSpPr>
        <p:spPr>
          <a:xfrm>
            <a:off x="5856222" y="2301240"/>
            <a:ext cx="479556" cy="543666"/>
          </a:xfrm>
          <a:custGeom>
            <a:avLst/>
            <a:gdLst>
              <a:gd name="connsiteX0" fmla="*/ 85348 w 296863"/>
              <a:gd name="connsiteY0" fmla="*/ 236537 h 336550"/>
              <a:gd name="connsiteX1" fmla="*/ 211516 w 296863"/>
              <a:gd name="connsiteY1" fmla="*/ 236537 h 336550"/>
              <a:gd name="connsiteX2" fmla="*/ 228601 w 296863"/>
              <a:gd name="connsiteY2" fmla="*/ 253206 h 336550"/>
              <a:gd name="connsiteX3" fmla="*/ 211516 w 296863"/>
              <a:gd name="connsiteY3" fmla="*/ 269875 h 336550"/>
              <a:gd name="connsiteX4" fmla="*/ 85348 w 296863"/>
              <a:gd name="connsiteY4" fmla="*/ 269875 h 336550"/>
              <a:gd name="connsiteX5" fmla="*/ 68263 w 296863"/>
              <a:gd name="connsiteY5" fmla="*/ 253206 h 336550"/>
              <a:gd name="connsiteX6" fmla="*/ 85348 w 296863"/>
              <a:gd name="connsiteY6" fmla="*/ 236537 h 336550"/>
              <a:gd name="connsiteX7" fmla="*/ 85348 w 296863"/>
              <a:gd name="connsiteY7" fmla="*/ 173037 h 336550"/>
              <a:gd name="connsiteX8" fmla="*/ 211516 w 296863"/>
              <a:gd name="connsiteY8" fmla="*/ 173037 h 336550"/>
              <a:gd name="connsiteX9" fmla="*/ 228601 w 296863"/>
              <a:gd name="connsiteY9" fmla="*/ 190373 h 336550"/>
              <a:gd name="connsiteX10" fmla="*/ 211516 w 296863"/>
              <a:gd name="connsiteY10" fmla="*/ 206375 h 336550"/>
              <a:gd name="connsiteX11" fmla="*/ 85348 w 296863"/>
              <a:gd name="connsiteY11" fmla="*/ 206375 h 336550"/>
              <a:gd name="connsiteX12" fmla="*/ 68263 w 296863"/>
              <a:gd name="connsiteY12" fmla="*/ 190373 h 336550"/>
              <a:gd name="connsiteX13" fmla="*/ 85348 w 296863"/>
              <a:gd name="connsiteY13" fmla="*/ 173037 h 336550"/>
              <a:gd name="connsiteX14" fmla="*/ 164614 w 296863"/>
              <a:gd name="connsiteY14" fmla="*/ 115887 h 336550"/>
              <a:gd name="connsiteX15" fmla="*/ 211625 w 296863"/>
              <a:gd name="connsiteY15" fmla="*/ 115887 h 336550"/>
              <a:gd name="connsiteX16" fmla="*/ 228601 w 296863"/>
              <a:gd name="connsiteY16" fmla="*/ 133349 h 336550"/>
              <a:gd name="connsiteX17" fmla="*/ 211625 w 296863"/>
              <a:gd name="connsiteY17" fmla="*/ 150812 h 336550"/>
              <a:gd name="connsiteX18" fmla="*/ 164614 w 296863"/>
              <a:gd name="connsiteY18" fmla="*/ 150812 h 336550"/>
              <a:gd name="connsiteX19" fmla="*/ 147638 w 296863"/>
              <a:gd name="connsiteY19" fmla="*/ 133349 h 336550"/>
              <a:gd name="connsiteX20" fmla="*/ 164614 w 296863"/>
              <a:gd name="connsiteY20" fmla="*/ 115887 h 336550"/>
              <a:gd name="connsiteX21" fmla="*/ 164614 w 296863"/>
              <a:gd name="connsiteY21" fmla="*/ 61912 h 336550"/>
              <a:gd name="connsiteX22" fmla="*/ 211625 w 296863"/>
              <a:gd name="connsiteY22" fmla="*/ 61912 h 336550"/>
              <a:gd name="connsiteX23" fmla="*/ 228601 w 296863"/>
              <a:gd name="connsiteY23" fmla="*/ 77152 h 336550"/>
              <a:gd name="connsiteX24" fmla="*/ 211625 w 296863"/>
              <a:gd name="connsiteY24" fmla="*/ 93662 h 336550"/>
              <a:gd name="connsiteX25" fmla="*/ 164614 w 296863"/>
              <a:gd name="connsiteY25" fmla="*/ 93662 h 336550"/>
              <a:gd name="connsiteX26" fmla="*/ 147638 w 296863"/>
              <a:gd name="connsiteY26" fmla="*/ 77152 h 336550"/>
              <a:gd name="connsiteX27" fmla="*/ 164614 w 296863"/>
              <a:gd name="connsiteY27" fmla="*/ 61912 h 336550"/>
              <a:gd name="connsiteX28" fmla="*/ 127397 w 296863"/>
              <a:gd name="connsiteY28" fmla="*/ 22225 h 336550"/>
              <a:gd name="connsiteX29" fmla="*/ 127397 w 296863"/>
              <a:gd name="connsiteY29" fmla="*/ 110381 h 336550"/>
              <a:gd name="connsiteX30" fmla="*/ 111621 w 296863"/>
              <a:gd name="connsiteY30" fmla="*/ 124854 h 336550"/>
              <a:gd name="connsiteX31" fmla="*/ 22225 w 296863"/>
              <a:gd name="connsiteY31" fmla="*/ 124854 h 336550"/>
              <a:gd name="connsiteX32" fmla="*/ 22225 w 296863"/>
              <a:gd name="connsiteY32" fmla="*/ 305115 h 336550"/>
              <a:gd name="connsiteX33" fmla="*/ 31427 w 296863"/>
              <a:gd name="connsiteY33" fmla="*/ 314325 h 336550"/>
              <a:gd name="connsiteX34" fmla="*/ 265436 w 296863"/>
              <a:gd name="connsiteY34" fmla="*/ 314325 h 336550"/>
              <a:gd name="connsiteX35" fmla="*/ 274638 w 296863"/>
              <a:gd name="connsiteY35" fmla="*/ 305115 h 336550"/>
              <a:gd name="connsiteX36" fmla="*/ 274638 w 296863"/>
              <a:gd name="connsiteY36" fmla="*/ 31435 h 336550"/>
              <a:gd name="connsiteX37" fmla="*/ 265436 w 296863"/>
              <a:gd name="connsiteY37" fmla="*/ 22225 h 336550"/>
              <a:gd name="connsiteX38" fmla="*/ 127397 w 296863"/>
              <a:gd name="connsiteY38" fmla="*/ 22225 h 336550"/>
              <a:gd name="connsiteX39" fmla="*/ 118220 w 296863"/>
              <a:gd name="connsiteY39" fmla="*/ 0 h 336550"/>
              <a:gd name="connsiteX40" fmla="*/ 265338 w 296863"/>
              <a:gd name="connsiteY40" fmla="*/ 0 h 336550"/>
              <a:gd name="connsiteX41" fmla="*/ 296863 w 296863"/>
              <a:gd name="connsiteY41" fmla="*/ 31551 h 336550"/>
              <a:gd name="connsiteX42" fmla="*/ 296863 w 296863"/>
              <a:gd name="connsiteY42" fmla="*/ 304999 h 336550"/>
              <a:gd name="connsiteX43" fmla="*/ 265338 w 296863"/>
              <a:gd name="connsiteY43" fmla="*/ 336550 h 336550"/>
              <a:gd name="connsiteX44" fmla="*/ 31525 w 296863"/>
              <a:gd name="connsiteY44" fmla="*/ 336550 h 336550"/>
              <a:gd name="connsiteX45" fmla="*/ 0 w 296863"/>
              <a:gd name="connsiteY45" fmla="*/ 304999 h 336550"/>
              <a:gd name="connsiteX46" fmla="*/ 0 w 296863"/>
              <a:gd name="connsiteY46" fmla="*/ 119633 h 336550"/>
              <a:gd name="connsiteX47" fmla="*/ 9195 w 296863"/>
              <a:gd name="connsiteY47" fmla="*/ 97284 h 336550"/>
              <a:gd name="connsiteX48" fmla="*/ 95889 w 296863"/>
              <a:gd name="connsiteY48" fmla="*/ 9202 h 336550"/>
              <a:gd name="connsiteX49" fmla="*/ 118220 w 296863"/>
              <a:gd name="connsiteY4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6863" h="336550">
                <a:moveTo>
                  <a:pt x="85348" y="236537"/>
                </a:moveTo>
                <a:cubicBezTo>
                  <a:pt x="85348" y="236537"/>
                  <a:pt x="85348" y="236537"/>
                  <a:pt x="211516" y="236537"/>
                </a:cubicBezTo>
                <a:cubicBezTo>
                  <a:pt x="220716" y="236537"/>
                  <a:pt x="228601" y="244231"/>
                  <a:pt x="228601" y="253206"/>
                </a:cubicBezTo>
                <a:cubicBezTo>
                  <a:pt x="228601" y="262182"/>
                  <a:pt x="220716" y="269875"/>
                  <a:pt x="211516" y="269875"/>
                </a:cubicBezTo>
                <a:cubicBezTo>
                  <a:pt x="211516" y="269875"/>
                  <a:pt x="211516" y="269875"/>
                  <a:pt x="85348" y="269875"/>
                </a:cubicBezTo>
                <a:cubicBezTo>
                  <a:pt x="76149" y="269875"/>
                  <a:pt x="68263" y="262182"/>
                  <a:pt x="68263" y="253206"/>
                </a:cubicBezTo>
                <a:cubicBezTo>
                  <a:pt x="68263" y="244231"/>
                  <a:pt x="76149" y="236537"/>
                  <a:pt x="85348" y="236537"/>
                </a:cubicBezTo>
                <a:close/>
                <a:moveTo>
                  <a:pt x="85348" y="173037"/>
                </a:moveTo>
                <a:cubicBezTo>
                  <a:pt x="85348" y="173037"/>
                  <a:pt x="85348" y="173037"/>
                  <a:pt x="211516" y="173037"/>
                </a:cubicBezTo>
                <a:cubicBezTo>
                  <a:pt x="220716" y="173037"/>
                  <a:pt x="228601" y="181038"/>
                  <a:pt x="228601" y="190373"/>
                </a:cubicBezTo>
                <a:cubicBezTo>
                  <a:pt x="228601" y="199707"/>
                  <a:pt x="220716" y="206375"/>
                  <a:pt x="211516" y="206375"/>
                </a:cubicBezTo>
                <a:cubicBezTo>
                  <a:pt x="211516" y="206375"/>
                  <a:pt x="211516" y="206375"/>
                  <a:pt x="85348" y="206375"/>
                </a:cubicBezTo>
                <a:cubicBezTo>
                  <a:pt x="76149" y="206375"/>
                  <a:pt x="68263" y="199707"/>
                  <a:pt x="68263" y="190373"/>
                </a:cubicBezTo>
                <a:cubicBezTo>
                  <a:pt x="68263" y="181038"/>
                  <a:pt x="76149" y="173037"/>
                  <a:pt x="85348" y="173037"/>
                </a:cubicBezTo>
                <a:close/>
                <a:moveTo>
                  <a:pt x="164614" y="115887"/>
                </a:moveTo>
                <a:cubicBezTo>
                  <a:pt x="164614" y="115887"/>
                  <a:pt x="164614" y="115887"/>
                  <a:pt x="211625" y="115887"/>
                </a:cubicBezTo>
                <a:cubicBezTo>
                  <a:pt x="220766" y="115887"/>
                  <a:pt x="228601" y="123946"/>
                  <a:pt x="228601" y="133349"/>
                </a:cubicBezTo>
                <a:cubicBezTo>
                  <a:pt x="228601" y="142752"/>
                  <a:pt x="220766" y="150812"/>
                  <a:pt x="211625" y="150812"/>
                </a:cubicBezTo>
                <a:cubicBezTo>
                  <a:pt x="211625" y="150812"/>
                  <a:pt x="211625" y="150812"/>
                  <a:pt x="164614" y="150812"/>
                </a:cubicBezTo>
                <a:cubicBezTo>
                  <a:pt x="155473" y="150812"/>
                  <a:pt x="147638" y="142752"/>
                  <a:pt x="147638" y="133349"/>
                </a:cubicBezTo>
                <a:cubicBezTo>
                  <a:pt x="147638" y="123946"/>
                  <a:pt x="155473" y="115887"/>
                  <a:pt x="164614" y="115887"/>
                </a:cubicBezTo>
                <a:close/>
                <a:moveTo>
                  <a:pt x="164614" y="61912"/>
                </a:moveTo>
                <a:cubicBezTo>
                  <a:pt x="164614" y="61912"/>
                  <a:pt x="164614" y="61912"/>
                  <a:pt x="211625" y="61912"/>
                </a:cubicBezTo>
                <a:cubicBezTo>
                  <a:pt x="220766" y="61912"/>
                  <a:pt x="228601" y="68262"/>
                  <a:pt x="228601" y="77152"/>
                </a:cubicBezTo>
                <a:cubicBezTo>
                  <a:pt x="228601" y="86042"/>
                  <a:pt x="220766" y="93662"/>
                  <a:pt x="211625" y="93662"/>
                </a:cubicBezTo>
                <a:cubicBezTo>
                  <a:pt x="211625" y="93662"/>
                  <a:pt x="211625" y="93662"/>
                  <a:pt x="164614" y="93662"/>
                </a:cubicBezTo>
                <a:cubicBezTo>
                  <a:pt x="155473" y="93662"/>
                  <a:pt x="147638" y="86042"/>
                  <a:pt x="147638" y="77152"/>
                </a:cubicBezTo>
                <a:cubicBezTo>
                  <a:pt x="147638" y="68262"/>
                  <a:pt x="155473" y="61912"/>
                  <a:pt x="164614" y="61912"/>
                </a:cubicBezTo>
                <a:close/>
                <a:moveTo>
                  <a:pt x="127397" y="22225"/>
                </a:moveTo>
                <a:cubicBezTo>
                  <a:pt x="127397" y="22225"/>
                  <a:pt x="127397" y="22225"/>
                  <a:pt x="127397" y="110381"/>
                </a:cubicBezTo>
                <a:cubicBezTo>
                  <a:pt x="127397" y="118276"/>
                  <a:pt x="119509" y="124854"/>
                  <a:pt x="111621" y="124854"/>
                </a:cubicBezTo>
                <a:cubicBezTo>
                  <a:pt x="111621" y="124854"/>
                  <a:pt x="111621" y="124854"/>
                  <a:pt x="22225" y="124854"/>
                </a:cubicBezTo>
                <a:cubicBezTo>
                  <a:pt x="22225" y="124854"/>
                  <a:pt x="22225" y="124854"/>
                  <a:pt x="22225" y="305115"/>
                </a:cubicBezTo>
                <a:cubicBezTo>
                  <a:pt x="22225" y="310378"/>
                  <a:pt x="26169" y="314325"/>
                  <a:pt x="31427" y="314325"/>
                </a:cubicBezTo>
                <a:cubicBezTo>
                  <a:pt x="31427" y="314325"/>
                  <a:pt x="31427" y="314325"/>
                  <a:pt x="265436" y="314325"/>
                </a:cubicBezTo>
                <a:cubicBezTo>
                  <a:pt x="270694" y="314325"/>
                  <a:pt x="274638" y="310378"/>
                  <a:pt x="274638" y="305115"/>
                </a:cubicBezTo>
                <a:lnTo>
                  <a:pt x="274638" y="31435"/>
                </a:lnTo>
                <a:cubicBezTo>
                  <a:pt x="274638" y="26172"/>
                  <a:pt x="270694" y="22225"/>
                  <a:pt x="265436" y="22225"/>
                </a:cubicBezTo>
                <a:cubicBezTo>
                  <a:pt x="265436" y="22225"/>
                  <a:pt x="265436" y="22225"/>
                  <a:pt x="127397" y="22225"/>
                </a:cubicBezTo>
                <a:close/>
                <a:moveTo>
                  <a:pt x="118220" y="0"/>
                </a:moveTo>
                <a:cubicBezTo>
                  <a:pt x="118220" y="0"/>
                  <a:pt x="118220" y="0"/>
                  <a:pt x="265338" y="0"/>
                </a:cubicBezTo>
                <a:cubicBezTo>
                  <a:pt x="282414" y="0"/>
                  <a:pt x="296863" y="14461"/>
                  <a:pt x="296863" y="31551"/>
                </a:cubicBezTo>
                <a:cubicBezTo>
                  <a:pt x="296863" y="31551"/>
                  <a:pt x="296863" y="31551"/>
                  <a:pt x="296863" y="304999"/>
                </a:cubicBezTo>
                <a:cubicBezTo>
                  <a:pt x="296863" y="322089"/>
                  <a:pt x="282414" y="336550"/>
                  <a:pt x="265338" y="336550"/>
                </a:cubicBezTo>
                <a:cubicBezTo>
                  <a:pt x="265338" y="336550"/>
                  <a:pt x="265338" y="336550"/>
                  <a:pt x="31525" y="336550"/>
                </a:cubicBezTo>
                <a:cubicBezTo>
                  <a:pt x="14449" y="336550"/>
                  <a:pt x="0" y="322089"/>
                  <a:pt x="0" y="304999"/>
                </a:cubicBezTo>
                <a:cubicBezTo>
                  <a:pt x="0" y="304999"/>
                  <a:pt x="0" y="304999"/>
                  <a:pt x="0" y="119633"/>
                </a:cubicBezTo>
                <a:cubicBezTo>
                  <a:pt x="0" y="110430"/>
                  <a:pt x="3941" y="102542"/>
                  <a:pt x="9195" y="97284"/>
                </a:cubicBezTo>
                <a:cubicBezTo>
                  <a:pt x="9195" y="97284"/>
                  <a:pt x="9195" y="97284"/>
                  <a:pt x="95889" y="9202"/>
                </a:cubicBezTo>
                <a:cubicBezTo>
                  <a:pt x="102457" y="3944"/>
                  <a:pt x="110339" y="0"/>
                  <a:pt x="118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3744546" y="1189538"/>
            <a:ext cx="470262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21" name="文本框 20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sym typeface="+mn-ea"/>
                </a:rPr>
                <a:t>ER Diagram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38510" y="4708118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ER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图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BBBF01B-1F1C-F43B-8E3B-30DD6A5B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16" y="1071439"/>
            <a:ext cx="8188546" cy="5315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0CE9A-7264-AEE5-E9A4-E68CA8ED9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190C39E-C532-9C44-C651-623AB7C1222B}"/>
              </a:ext>
            </a:extLst>
          </p:cNvPr>
          <p:cNvCxnSpPr/>
          <p:nvPr/>
        </p:nvCxnSpPr>
        <p:spPr>
          <a:xfrm>
            <a:off x="3744546" y="1189538"/>
            <a:ext cx="470262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C3219C-EBDB-C26D-8E15-E11FF80E70BE}"/>
              </a:ext>
            </a:extLst>
          </p:cNvPr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052C9FA-8455-9516-B458-00D2CA06C616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sym typeface="+mn-ea"/>
                </a:rPr>
                <a:t>Logical Relationship</a:t>
              </a:r>
              <a:endParaRPr lang="en-US" altLang="zh-CN" sz="105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F7DDF60-14D2-C853-7F35-18C981B21683}"/>
                </a:ext>
              </a:extLst>
            </p:cNvPr>
            <p:cNvSpPr txBox="1"/>
            <p:nvPr/>
          </p:nvSpPr>
          <p:spPr>
            <a:xfrm>
              <a:off x="3869635" y="470811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逻辑关系图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22FFE37-E4D3-E78F-618C-9BD6CA3B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39" y="1189538"/>
            <a:ext cx="5861241" cy="53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7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676400" y="5498757"/>
            <a:ext cx="8864352" cy="135924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688976" y="1344613"/>
            <a:ext cx="8839200" cy="4168774"/>
            <a:chOff x="1688976" y="1344613"/>
            <a:chExt cx="8839200" cy="4168774"/>
          </a:xfrm>
        </p:grpSpPr>
        <p:sp>
          <p:nvSpPr>
            <p:cNvPr id="5" name="矩形 4"/>
            <p:cNvSpPr/>
            <p:nvPr/>
          </p:nvSpPr>
          <p:spPr>
            <a:xfrm>
              <a:off x="1688976" y="1344613"/>
              <a:ext cx="8839200" cy="4168774"/>
            </a:xfrm>
            <a:prstGeom prst="rect">
              <a:avLst/>
            </a:prstGeom>
            <a:pattFill prst="smConfetti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457200" dist="38100" dir="162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913270" y="1554164"/>
              <a:ext cx="8365460" cy="3730624"/>
              <a:chOff x="1676400" y="1770052"/>
              <a:chExt cx="8839200" cy="394189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1676400" y="5388092"/>
                <a:ext cx="323850" cy="323850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flipH="1">
                <a:off x="10191750" y="5388092"/>
                <a:ext cx="323850" cy="323850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flipV="1">
                <a:off x="1676400" y="1770052"/>
                <a:ext cx="323850" cy="323850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flipH="1" flipV="1">
                <a:off x="10191750" y="1770052"/>
                <a:ext cx="323850" cy="323850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2821318" y="2141491"/>
            <a:ext cx="6554911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noProof="0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</a:rPr>
              <a:t>感谢您的观看指导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28673" y="3163763"/>
            <a:ext cx="634020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28673" y="4083924"/>
            <a:ext cx="634020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or print the presentation and make it into a film to be in a wider field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28673" y="3578469"/>
            <a:ext cx="6340202" cy="460080"/>
            <a:chOff x="2928673" y="3578469"/>
            <a:chExt cx="6340202" cy="46008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067050" y="3578469"/>
              <a:ext cx="62018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067050" y="4038549"/>
              <a:ext cx="62018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928673" y="3623843"/>
              <a:ext cx="634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适用于工作汇报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/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工作总结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/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工作计划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-7048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60371" y="1393371"/>
            <a:ext cx="4071258" cy="4071258"/>
            <a:chOff x="3759200" y="1092200"/>
            <a:chExt cx="4673600" cy="4673600"/>
          </a:xfrm>
        </p:grpSpPr>
        <p:sp>
          <p:nvSpPr>
            <p:cNvPr id="5" name="椭圆 4"/>
            <p:cNvSpPr/>
            <p:nvPr/>
          </p:nvSpPr>
          <p:spPr>
            <a:xfrm>
              <a:off x="3759200" y="1092200"/>
              <a:ext cx="4673600" cy="4673600"/>
            </a:xfrm>
            <a:prstGeom prst="ellipse">
              <a:avLst/>
            </a:prstGeom>
            <a:noFill/>
            <a:ln w="508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020457" y="1353457"/>
              <a:ext cx="4151086" cy="4151086"/>
            </a:xfrm>
            <a:prstGeom prst="ellipse">
              <a:avLst/>
            </a:prstGeom>
            <a:noFill/>
            <a:ln w="15875">
              <a:solidFill>
                <a:schemeClr val="bg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08447" y="3098787"/>
            <a:ext cx="3375106" cy="1206367"/>
            <a:chOff x="4408447" y="3098787"/>
            <a:chExt cx="3375106" cy="120636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323115" y="3882798"/>
              <a:ext cx="1545771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4408447" y="3098787"/>
              <a:ext cx="3375106" cy="1206367"/>
              <a:chOff x="2849419" y="4562974"/>
              <a:chExt cx="3375106" cy="120636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849419" y="5462636"/>
                <a:ext cx="3375106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Prototype Design</a:t>
                </a: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521313" y="456297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</a:rPr>
                  <a:t>原型设计</a:t>
                </a:r>
              </a:p>
            </p:txBody>
          </p:sp>
        </p:grpSp>
      </p:grpSp>
      <p:sp>
        <p:nvSpPr>
          <p:cNvPr id="14" name="六边形 35"/>
          <p:cNvSpPr/>
          <p:nvPr/>
        </p:nvSpPr>
        <p:spPr>
          <a:xfrm>
            <a:off x="5856222" y="2301240"/>
            <a:ext cx="479556" cy="543666"/>
          </a:xfrm>
          <a:custGeom>
            <a:avLst/>
            <a:gdLst>
              <a:gd name="connsiteX0" fmla="*/ 85348 w 296863"/>
              <a:gd name="connsiteY0" fmla="*/ 236537 h 336550"/>
              <a:gd name="connsiteX1" fmla="*/ 211516 w 296863"/>
              <a:gd name="connsiteY1" fmla="*/ 236537 h 336550"/>
              <a:gd name="connsiteX2" fmla="*/ 228601 w 296863"/>
              <a:gd name="connsiteY2" fmla="*/ 253206 h 336550"/>
              <a:gd name="connsiteX3" fmla="*/ 211516 w 296863"/>
              <a:gd name="connsiteY3" fmla="*/ 269875 h 336550"/>
              <a:gd name="connsiteX4" fmla="*/ 85348 w 296863"/>
              <a:gd name="connsiteY4" fmla="*/ 269875 h 336550"/>
              <a:gd name="connsiteX5" fmla="*/ 68263 w 296863"/>
              <a:gd name="connsiteY5" fmla="*/ 253206 h 336550"/>
              <a:gd name="connsiteX6" fmla="*/ 85348 w 296863"/>
              <a:gd name="connsiteY6" fmla="*/ 236537 h 336550"/>
              <a:gd name="connsiteX7" fmla="*/ 85348 w 296863"/>
              <a:gd name="connsiteY7" fmla="*/ 173037 h 336550"/>
              <a:gd name="connsiteX8" fmla="*/ 211516 w 296863"/>
              <a:gd name="connsiteY8" fmla="*/ 173037 h 336550"/>
              <a:gd name="connsiteX9" fmla="*/ 228601 w 296863"/>
              <a:gd name="connsiteY9" fmla="*/ 190373 h 336550"/>
              <a:gd name="connsiteX10" fmla="*/ 211516 w 296863"/>
              <a:gd name="connsiteY10" fmla="*/ 206375 h 336550"/>
              <a:gd name="connsiteX11" fmla="*/ 85348 w 296863"/>
              <a:gd name="connsiteY11" fmla="*/ 206375 h 336550"/>
              <a:gd name="connsiteX12" fmla="*/ 68263 w 296863"/>
              <a:gd name="connsiteY12" fmla="*/ 190373 h 336550"/>
              <a:gd name="connsiteX13" fmla="*/ 85348 w 296863"/>
              <a:gd name="connsiteY13" fmla="*/ 173037 h 336550"/>
              <a:gd name="connsiteX14" fmla="*/ 164614 w 296863"/>
              <a:gd name="connsiteY14" fmla="*/ 115887 h 336550"/>
              <a:gd name="connsiteX15" fmla="*/ 211625 w 296863"/>
              <a:gd name="connsiteY15" fmla="*/ 115887 h 336550"/>
              <a:gd name="connsiteX16" fmla="*/ 228601 w 296863"/>
              <a:gd name="connsiteY16" fmla="*/ 133349 h 336550"/>
              <a:gd name="connsiteX17" fmla="*/ 211625 w 296863"/>
              <a:gd name="connsiteY17" fmla="*/ 150812 h 336550"/>
              <a:gd name="connsiteX18" fmla="*/ 164614 w 296863"/>
              <a:gd name="connsiteY18" fmla="*/ 150812 h 336550"/>
              <a:gd name="connsiteX19" fmla="*/ 147638 w 296863"/>
              <a:gd name="connsiteY19" fmla="*/ 133349 h 336550"/>
              <a:gd name="connsiteX20" fmla="*/ 164614 w 296863"/>
              <a:gd name="connsiteY20" fmla="*/ 115887 h 336550"/>
              <a:gd name="connsiteX21" fmla="*/ 164614 w 296863"/>
              <a:gd name="connsiteY21" fmla="*/ 61912 h 336550"/>
              <a:gd name="connsiteX22" fmla="*/ 211625 w 296863"/>
              <a:gd name="connsiteY22" fmla="*/ 61912 h 336550"/>
              <a:gd name="connsiteX23" fmla="*/ 228601 w 296863"/>
              <a:gd name="connsiteY23" fmla="*/ 77152 h 336550"/>
              <a:gd name="connsiteX24" fmla="*/ 211625 w 296863"/>
              <a:gd name="connsiteY24" fmla="*/ 93662 h 336550"/>
              <a:gd name="connsiteX25" fmla="*/ 164614 w 296863"/>
              <a:gd name="connsiteY25" fmla="*/ 93662 h 336550"/>
              <a:gd name="connsiteX26" fmla="*/ 147638 w 296863"/>
              <a:gd name="connsiteY26" fmla="*/ 77152 h 336550"/>
              <a:gd name="connsiteX27" fmla="*/ 164614 w 296863"/>
              <a:gd name="connsiteY27" fmla="*/ 61912 h 336550"/>
              <a:gd name="connsiteX28" fmla="*/ 127397 w 296863"/>
              <a:gd name="connsiteY28" fmla="*/ 22225 h 336550"/>
              <a:gd name="connsiteX29" fmla="*/ 127397 w 296863"/>
              <a:gd name="connsiteY29" fmla="*/ 110381 h 336550"/>
              <a:gd name="connsiteX30" fmla="*/ 111621 w 296863"/>
              <a:gd name="connsiteY30" fmla="*/ 124854 h 336550"/>
              <a:gd name="connsiteX31" fmla="*/ 22225 w 296863"/>
              <a:gd name="connsiteY31" fmla="*/ 124854 h 336550"/>
              <a:gd name="connsiteX32" fmla="*/ 22225 w 296863"/>
              <a:gd name="connsiteY32" fmla="*/ 305115 h 336550"/>
              <a:gd name="connsiteX33" fmla="*/ 31427 w 296863"/>
              <a:gd name="connsiteY33" fmla="*/ 314325 h 336550"/>
              <a:gd name="connsiteX34" fmla="*/ 265436 w 296863"/>
              <a:gd name="connsiteY34" fmla="*/ 314325 h 336550"/>
              <a:gd name="connsiteX35" fmla="*/ 274638 w 296863"/>
              <a:gd name="connsiteY35" fmla="*/ 305115 h 336550"/>
              <a:gd name="connsiteX36" fmla="*/ 274638 w 296863"/>
              <a:gd name="connsiteY36" fmla="*/ 31435 h 336550"/>
              <a:gd name="connsiteX37" fmla="*/ 265436 w 296863"/>
              <a:gd name="connsiteY37" fmla="*/ 22225 h 336550"/>
              <a:gd name="connsiteX38" fmla="*/ 127397 w 296863"/>
              <a:gd name="connsiteY38" fmla="*/ 22225 h 336550"/>
              <a:gd name="connsiteX39" fmla="*/ 118220 w 296863"/>
              <a:gd name="connsiteY39" fmla="*/ 0 h 336550"/>
              <a:gd name="connsiteX40" fmla="*/ 265338 w 296863"/>
              <a:gd name="connsiteY40" fmla="*/ 0 h 336550"/>
              <a:gd name="connsiteX41" fmla="*/ 296863 w 296863"/>
              <a:gd name="connsiteY41" fmla="*/ 31551 h 336550"/>
              <a:gd name="connsiteX42" fmla="*/ 296863 w 296863"/>
              <a:gd name="connsiteY42" fmla="*/ 304999 h 336550"/>
              <a:gd name="connsiteX43" fmla="*/ 265338 w 296863"/>
              <a:gd name="connsiteY43" fmla="*/ 336550 h 336550"/>
              <a:gd name="connsiteX44" fmla="*/ 31525 w 296863"/>
              <a:gd name="connsiteY44" fmla="*/ 336550 h 336550"/>
              <a:gd name="connsiteX45" fmla="*/ 0 w 296863"/>
              <a:gd name="connsiteY45" fmla="*/ 304999 h 336550"/>
              <a:gd name="connsiteX46" fmla="*/ 0 w 296863"/>
              <a:gd name="connsiteY46" fmla="*/ 119633 h 336550"/>
              <a:gd name="connsiteX47" fmla="*/ 9195 w 296863"/>
              <a:gd name="connsiteY47" fmla="*/ 97284 h 336550"/>
              <a:gd name="connsiteX48" fmla="*/ 95889 w 296863"/>
              <a:gd name="connsiteY48" fmla="*/ 9202 h 336550"/>
              <a:gd name="connsiteX49" fmla="*/ 118220 w 296863"/>
              <a:gd name="connsiteY4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6863" h="336550">
                <a:moveTo>
                  <a:pt x="85348" y="236537"/>
                </a:moveTo>
                <a:cubicBezTo>
                  <a:pt x="85348" y="236537"/>
                  <a:pt x="85348" y="236537"/>
                  <a:pt x="211516" y="236537"/>
                </a:cubicBezTo>
                <a:cubicBezTo>
                  <a:pt x="220716" y="236537"/>
                  <a:pt x="228601" y="244231"/>
                  <a:pt x="228601" y="253206"/>
                </a:cubicBezTo>
                <a:cubicBezTo>
                  <a:pt x="228601" y="262182"/>
                  <a:pt x="220716" y="269875"/>
                  <a:pt x="211516" y="269875"/>
                </a:cubicBezTo>
                <a:cubicBezTo>
                  <a:pt x="211516" y="269875"/>
                  <a:pt x="211516" y="269875"/>
                  <a:pt x="85348" y="269875"/>
                </a:cubicBezTo>
                <a:cubicBezTo>
                  <a:pt x="76149" y="269875"/>
                  <a:pt x="68263" y="262182"/>
                  <a:pt x="68263" y="253206"/>
                </a:cubicBezTo>
                <a:cubicBezTo>
                  <a:pt x="68263" y="244231"/>
                  <a:pt x="76149" y="236537"/>
                  <a:pt x="85348" y="236537"/>
                </a:cubicBezTo>
                <a:close/>
                <a:moveTo>
                  <a:pt x="85348" y="173037"/>
                </a:moveTo>
                <a:cubicBezTo>
                  <a:pt x="85348" y="173037"/>
                  <a:pt x="85348" y="173037"/>
                  <a:pt x="211516" y="173037"/>
                </a:cubicBezTo>
                <a:cubicBezTo>
                  <a:pt x="220716" y="173037"/>
                  <a:pt x="228601" y="181038"/>
                  <a:pt x="228601" y="190373"/>
                </a:cubicBezTo>
                <a:cubicBezTo>
                  <a:pt x="228601" y="199707"/>
                  <a:pt x="220716" y="206375"/>
                  <a:pt x="211516" y="206375"/>
                </a:cubicBezTo>
                <a:cubicBezTo>
                  <a:pt x="211516" y="206375"/>
                  <a:pt x="211516" y="206375"/>
                  <a:pt x="85348" y="206375"/>
                </a:cubicBezTo>
                <a:cubicBezTo>
                  <a:pt x="76149" y="206375"/>
                  <a:pt x="68263" y="199707"/>
                  <a:pt x="68263" y="190373"/>
                </a:cubicBezTo>
                <a:cubicBezTo>
                  <a:pt x="68263" y="181038"/>
                  <a:pt x="76149" y="173037"/>
                  <a:pt x="85348" y="173037"/>
                </a:cubicBezTo>
                <a:close/>
                <a:moveTo>
                  <a:pt x="164614" y="115887"/>
                </a:moveTo>
                <a:cubicBezTo>
                  <a:pt x="164614" y="115887"/>
                  <a:pt x="164614" y="115887"/>
                  <a:pt x="211625" y="115887"/>
                </a:cubicBezTo>
                <a:cubicBezTo>
                  <a:pt x="220766" y="115887"/>
                  <a:pt x="228601" y="123946"/>
                  <a:pt x="228601" y="133349"/>
                </a:cubicBezTo>
                <a:cubicBezTo>
                  <a:pt x="228601" y="142752"/>
                  <a:pt x="220766" y="150812"/>
                  <a:pt x="211625" y="150812"/>
                </a:cubicBezTo>
                <a:cubicBezTo>
                  <a:pt x="211625" y="150812"/>
                  <a:pt x="211625" y="150812"/>
                  <a:pt x="164614" y="150812"/>
                </a:cubicBezTo>
                <a:cubicBezTo>
                  <a:pt x="155473" y="150812"/>
                  <a:pt x="147638" y="142752"/>
                  <a:pt x="147638" y="133349"/>
                </a:cubicBezTo>
                <a:cubicBezTo>
                  <a:pt x="147638" y="123946"/>
                  <a:pt x="155473" y="115887"/>
                  <a:pt x="164614" y="115887"/>
                </a:cubicBezTo>
                <a:close/>
                <a:moveTo>
                  <a:pt x="164614" y="61912"/>
                </a:moveTo>
                <a:cubicBezTo>
                  <a:pt x="164614" y="61912"/>
                  <a:pt x="164614" y="61912"/>
                  <a:pt x="211625" y="61912"/>
                </a:cubicBezTo>
                <a:cubicBezTo>
                  <a:pt x="220766" y="61912"/>
                  <a:pt x="228601" y="68262"/>
                  <a:pt x="228601" y="77152"/>
                </a:cubicBezTo>
                <a:cubicBezTo>
                  <a:pt x="228601" y="86042"/>
                  <a:pt x="220766" y="93662"/>
                  <a:pt x="211625" y="93662"/>
                </a:cubicBezTo>
                <a:cubicBezTo>
                  <a:pt x="211625" y="93662"/>
                  <a:pt x="211625" y="93662"/>
                  <a:pt x="164614" y="93662"/>
                </a:cubicBezTo>
                <a:cubicBezTo>
                  <a:pt x="155473" y="93662"/>
                  <a:pt x="147638" y="86042"/>
                  <a:pt x="147638" y="77152"/>
                </a:cubicBezTo>
                <a:cubicBezTo>
                  <a:pt x="147638" y="68262"/>
                  <a:pt x="155473" y="61912"/>
                  <a:pt x="164614" y="61912"/>
                </a:cubicBezTo>
                <a:close/>
                <a:moveTo>
                  <a:pt x="127397" y="22225"/>
                </a:moveTo>
                <a:cubicBezTo>
                  <a:pt x="127397" y="22225"/>
                  <a:pt x="127397" y="22225"/>
                  <a:pt x="127397" y="110381"/>
                </a:cubicBezTo>
                <a:cubicBezTo>
                  <a:pt x="127397" y="118276"/>
                  <a:pt x="119509" y="124854"/>
                  <a:pt x="111621" y="124854"/>
                </a:cubicBezTo>
                <a:cubicBezTo>
                  <a:pt x="111621" y="124854"/>
                  <a:pt x="111621" y="124854"/>
                  <a:pt x="22225" y="124854"/>
                </a:cubicBezTo>
                <a:cubicBezTo>
                  <a:pt x="22225" y="124854"/>
                  <a:pt x="22225" y="124854"/>
                  <a:pt x="22225" y="305115"/>
                </a:cubicBezTo>
                <a:cubicBezTo>
                  <a:pt x="22225" y="310378"/>
                  <a:pt x="26169" y="314325"/>
                  <a:pt x="31427" y="314325"/>
                </a:cubicBezTo>
                <a:cubicBezTo>
                  <a:pt x="31427" y="314325"/>
                  <a:pt x="31427" y="314325"/>
                  <a:pt x="265436" y="314325"/>
                </a:cubicBezTo>
                <a:cubicBezTo>
                  <a:pt x="270694" y="314325"/>
                  <a:pt x="274638" y="310378"/>
                  <a:pt x="274638" y="305115"/>
                </a:cubicBezTo>
                <a:lnTo>
                  <a:pt x="274638" y="31435"/>
                </a:lnTo>
                <a:cubicBezTo>
                  <a:pt x="274638" y="26172"/>
                  <a:pt x="270694" y="22225"/>
                  <a:pt x="265436" y="22225"/>
                </a:cubicBezTo>
                <a:cubicBezTo>
                  <a:pt x="265436" y="22225"/>
                  <a:pt x="265436" y="22225"/>
                  <a:pt x="127397" y="22225"/>
                </a:cubicBezTo>
                <a:close/>
                <a:moveTo>
                  <a:pt x="118220" y="0"/>
                </a:moveTo>
                <a:cubicBezTo>
                  <a:pt x="118220" y="0"/>
                  <a:pt x="118220" y="0"/>
                  <a:pt x="265338" y="0"/>
                </a:cubicBezTo>
                <a:cubicBezTo>
                  <a:pt x="282414" y="0"/>
                  <a:pt x="296863" y="14461"/>
                  <a:pt x="296863" y="31551"/>
                </a:cubicBezTo>
                <a:cubicBezTo>
                  <a:pt x="296863" y="31551"/>
                  <a:pt x="296863" y="31551"/>
                  <a:pt x="296863" y="304999"/>
                </a:cubicBezTo>
                <a:cubicBezTo>
                  <a:pt x="296863" y="322089"/>
                  <a:pt x="282414" y="336550"/>
                  <a:pt x="265338" y="336550"/>
                </a:cubicBezTo>
                <a:cubicBezTo>
                  <a:pt x="265338" y="336550"/>
                  <a:pt x="265338" y="336550"/>
                  <a:pt x="31525" y="336550"/>
                </a:cubicBezTo>
                <a:cubicBezTo>
                  <a:pt x="14449" y="336550"/>
                  <a:pt x="0" y="322089"/>
                  <a:pt x="0" y="304999"/>
                </a:cubicBezTo>
                <a:cubicBezTo>
                  <a:pt x="0" y="304999"/>
                  <a:pt x="0" y="304999"/>
                  <a:pt x="0" y="119633"/>
                </a:cubicBezTo>
                <a:cubicBezTo>
                  <a:pt x="0" y="110430"/>
                  <a:pt x="3941" y="102542"/>
                  <a:pt x="9195" y="97284"/>
                </a:cubicBezTo>
                <a:cubicBezTo>
                  <a:pt x="9195" y="97284"/>
                  <a:pt x="9195" y="97284"/>
                  <a:pt x="95889" y="9202"/>
                </a:cubicBezTo>
                <a:cubicBezTo>
                  <a:pt x="102457" y="3944"/>
                  <a:pt x="110339" y="0"/>
                  <a:pt x="118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31AAC-C1CF-21D0-806F-4FB3D47A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5C913640-AD22-5473-6FE5-18BB443105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3FC9BB-7DF9-8E56-5E7A-6EB84DB427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B84B80-62E1-1CC1-73C4-61649A8CD2AF}"/>
              </a:ext>
            </a:extLst>
          </p:cNvPr>
          <p:cNvGrpSpPr/>
          <p:nvPr/>
        </p:nvGrpSpPr>
        <p:grpSpPr>
          <a:xfrm>
            <a:off x="4060371" y="1393371"/>
            <a:ext cx="4071258" cy="4071258"/>
            <a:chOff x="3759200" y="1092200"/>
            <a:chExt cx="4673600" cy="46736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7D14FCE-B6FA-43E6-0B3F-DBED67057B60}"/>
                </a:ext>
              </a:extLst>
            </p:cNvPr>
            <p:cNvSpPr/>
            <p:nvPr/>
          </p:nvSpPr>
          <p:spPr>
            <a:xfrm>
              <a:off x="3759200" y="1092200"/>
              <a:ext cx="4673600" cy="4673600"/>
            </a:xfrm>
            <a:prstGeom prst="ellipse">
              <a:avLst/>
            </a:prstGeom>
            <a:noFill/>
            <a:ln w="508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370A1F-0F10-D57A-044D-FAB66A7B461F}"/>
                </a:ext>
              </a:extLst>
            </p:cNvPr>
            <p:cNvSpPr/>
            <p:nvPr/>
          </p:nvSpPr>
          <p:spPr>
            <a:xfrm>
              <a:off x="4020457" y="1353457"/>
              <a:ext cx="4151086" cy="4151086"/>
            </a:xfrm>
            <a:prstGeom prst="ellipse">
              <a:avLst/>
            </a:prstGeom>
            <a:noFill/>
            <a:ln w="15875">
              <a:solidFill>
                <a:schemeClr val="bg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5EB9FC7-610D-EFA8-E5D6-FC6B7969D018}"/>
              </a:ext>
            </a:extLst>
          </p:cNvPr>
          <p:cNvGrpSpPr/>
          <p:nvPr/>
        </p:nvGrpSpPr>
        <p:grpSpPr>
          <a:xfrm>
            <a:off x="4408447" y="3098787"/>
            <a:ext cx="3375106" cy="1206367"/>
            <a:chOff x="4408447" y="3098787"/>
            <a:chExt cx="3375106" cy="120636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BC7B302-9190-AC6D-AEC0-0EBE24EB94E9}"/>
                </a:ext>
              </a:extLst>
            </p:cNvPr>
            <p:cNvCxnSpPr/>
            <p:nvPr/>
          </p:nvCxnSpPr>
          <p:spPr>
            <a:xfrm>
              <a:off x="5323115" y="3882798"/>
              <a:ext cx="1545771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35A6AAC-9A22-FF2E-17F6-016C57A335E4}"/>
                </a:ext>
              </a:extLst>
            </p:cNvPr>
            <p:cNvGrpSpPr/>
            <p:nvPr/>
          </p:nvGrpSpPr>
          <p:grpSpPr>
            <a:xfrm>
              <a:off x="4408447" y="3098787"/>
              <a:ext cx="3375106" cy="1206367"/>
              <a:chOff x="2849419" y="4562974"/>
              <a:chExt cx="3375106" cy="1206367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E98EF1-D1FA-3C57-4B33-A91175089C49}"/>
                  </a:ext>
                </a:extLst>
              </p:cNvPr>
              <p:cNvSpPr txBox="1"/>
              <p:nvPr/>
            </p:nvSpPr>
            <p:spPr>
              <a:xfrm>
                <a:off x="2849419" y="5462636"/>
                <a:ext cx="3375106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Outline Design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EB5E32-9F6B-E0CC-5A7A-89E8813EEBE0}"/>
                  </a:ext>
                </a:extLst>
              </p:cNvPr>
              <p:cNvSpPr txBox="1"/>
              <p:nvPr/>
            </p:nvSpPr>
            <p:spPr>
              <a:xfrm>
                <a:off x="3521314" y="456297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</a:rPr>
                  <a:t>概要设计</a:t>
                </a:r>
              </a:p>
            </p:txBody>
          </p:sp>
        </p:grpSp>
      </p:grpSp>
      <p:sp>
        <p:nvSpPr>
          <p:cNvPr id="14" name="六边形 35">
            <a:extLst>
              <a:ext uri="{FF2B5EF4-FFF2-40B4-BE49-F238E27FC236}">
                <a16:creationId xmlns:a16="http://schemas.microsoft.com/office/drawing/2014/main" id="{52F51AF8-E902-C390-9F2B-ACB5237D0ED0}"/>
              </a:ext>
            </a:extLst>
          </p:cNvPr>
          <p:cNvSpPr/>
          <p:nvPr/>
        </p:nvSpPr>
        <p:spPr>
          <a:xfrm>
            <a:off x="5856222" y="2301240"/>
            <a:ext cx="479556" cy="543666"/>
          </a:xfrm>
          <a:custGeom>
            <a:avLst/>
            <a:gdLst>
              <a:gd name="connsiteX0" fmla="*/ 85348 w 296863"/>
              <a:gd name="connsiteY0" fmla="*/ 236537 h 336550"/>
              <a:gd name="connsiteX1" fmla="*/ 211516 w 296863"/>
              <a:gd name="connsiteY1" fmla="*/ 236537 h 336550"/>
              <a:gd name="connsiteX2" fmla="*/ 228601 w 296863"/>
              <a:gd name="connsiteY2" fmla="*/ 253206 h 336550"/>
              <a:gd name="connsiteX3" fmla="*/ 211516 w 296863"/>
              <a:gd name="connsiteY3" fmla="*/ 269875 h 336550"/>
              <a:gd name="connsiteX4" fmla="*/ 85348 w 296863"/>
              <a:gd name="connsiteY4" fmla="*/ 269875 h 336550"/>
              <a:gd name="connsiteX5" fmla="*/ 68263 w 296863"/>
              <a:gd name="connsiteY5" fmla="*/ 253206 h 336550"/>
              <a:gd name="connsiteX6" fmla="*/ 85348 w 296863"/>
              <a:gd name="connsiteY6" fmla="*/ 236537 h 336550"/>
              <a:gd name="connsiteX7" fmla="*/ 85348 w 296863"/>
              <a:gd name="connsiteY7" fmla="*/ 173037 h 336550"/>
              <a:gd name="connsiteX8" fmla="*/ 211516 w 296863"/>
              <a:gd name="connsiteY8" fmla="*/ 173037 h 336550"/>
              <a:gd name="connsiteX9" fmla="*/ 228601 w 296863"/>
              <a:gd name="connsiteY9" fmla="*/ 190373 h 336550"/>
              <a:gd name="connsiteX10" fmla="*/ 211516 w 296863"/>
              <a:gd name="connsiteY10" fmla="*/ 206375 h 336550"/>
              <a:gd name="connsiteX11" fmla="*/ 85348 w 296863"/>
              <a:gd name="connsiteY11" fmla="*/ 206375 h 336550"/>
              <a:gd name="connsiteX12" fmla="*/ 68263 w 296863"/>
              <a:gd name="connsiteY12" fmla="*/ 190373 h 336550"/>
              <a:gd name="connsiteX13" fmla="*/ 85348 w 296863"/>
              <a:gd name="connsiteY13" fmla="*/ 173037 h 336550"/>
              <a:gd name="connsiteX14" fmla="*/ 164614 w 296863"/>
              <a:gd name="connsiteY14" fmla="*/ 115887 h 336550"/>
              <a:gd name="connsiteX15" fmla="*/ 211625 w 296863"/>
              <a:gd name="connsiteY15" fmla="*/ 115887 h 336550"/>
              <a:gd name="connsiteX16" fmla="*/ 228601 w 296863"/>
              <a:gd name="connsiteY16" fmla="*/ 133349 h 336550"/>
              <a:gd name="connsiteX17" fmla="*/ 211625 w 296863"/>
              <a:gd name="connsiteY17" fmla="*/ 150812 h 336550"/>
              <a:gd name="connsiteX18" fmla="*/ 164614 w 296863"/>
              <a:gd name="connsiteY18" fmla="*/ 150812 h 336550"/>
              <a:gd name="connsiteX19" fmla="*/ 147638 w 296863"/>
              <a:gd name="connsiteY19" fmla="*/ 133349 h 336550"/>
              <a:gd name="connsiteX20" fmla="*/ 164614 w 296863"/>
              <a:gd name="connsiteY20" fmla="*/ 115887 h 336550"/>
              <a:gd name="connsiteX21" fmla="*/ 164614 w 296863"/>
              <a:gd name="connsiteY21" fmla="*/ 61912 h 336550"/>
              <a:gd name="connsiteX22" fmla="*/ 211625 w 296863"/>
              <a:gd name="connsiteY22" fmla="*/ 61912 h 336550"/>
              <a:gd name="connsiteX23" fmla="*/ 228601 w 296863"/>
              <a:gd name="connsiteY23" fmla="*/ 77152 h 336550"/>
              <a:gd name="connsiteX24" fmla="*/ 211625 w 296863"/>
              <a:gd name="connsiteY24" fmla="*/ 93662 h 336550"/>
              <a:gd name="connsiteX25" fmla="*/ 164614 w 296863"/>
              <a:gd name="connsiteY25" fmla="*/ 93662 h 336550"/>
              <a:gd name="connsiteX26" fmla="*/ 147638 w 296863"/>
              <a:gd name="connsiteY26" fmla="*/ 77152 h 336550"/>
              <a:gd name="connsiteX27" fmla="*/ 164614 w 296863"/>
              <a:gd name="connsiteY27" fmla="*/ 61912 h 336550"/>
              <a:gd name="connsiteX28" fmla="*/ 127397 w 296863"/>
              <a:gd name="connsiteY28" fmla="*/ 22225 h 336550"/>
              <a:gd name="connsiteX29" fmla="*/ 127397 w 296863"/>
              <a:gd name="connsiteY29" fmla="*/ 110381 h 336550"/>
              <a:gd name="connsiteX30" fmla="*/ 111621 w 296863"/>
              <a:gd name="connsiteY30" fmla="*/ 124854 h 336550"/>
              <a:gd name="connsiteX31" fmla="*/ 22225 w 296863"/>
              <a:gd name="connsiteY31" fmla="*/ 124854 h 336550"/>
              <a:gd name="connsiteX32" fmla="*/ 22225 w 296863"/>
              <a:gd name="connsiteY32" fmla="*/ 305115 h 336550"/>
              <a:gd name="connsiteX33" fmla="*/ 31427 w 296863"/>
              <a:gd name="connsiteY33" fmla="*/ 314325 h 336550"/>
              <a:gd name="connsiteX34" fmla="*/ 265436 w 296863"/>
              <a:gd name="connsiteY34" fmla="*/ 314325 h 336550"/>
              <a:gd name="connsiteX35" fmla="*/ 274638 w 296863"/>
              <a:gd name="connsiteY35" fmla="*/ 305115 h 336550"/>
              <a:gd name="connsiteX36" fmla="*/ 274638 w 296863"/>
              <a:gd name="connsiteY36" fmla="*/ 31435 h 336550"/>
              <a:gd name="connsiteX37" fmla="*/ 265436 w 296863"/>
              <a:gd name="connsiteY37" fmla="*/ 22225 h 336550"/>
              <a:gd name="connsiteX38" fmla="*/ 127397 w 296863"/>
              <a:gd name="connsiteY38" fmla="*/ 22225 h 336550"/>
              <a:gd name="connsiteX39" fmla="*/ 118220 w 296863"/>
              <a:gd name="connsiteY39" fmla="*/ 0 h 336550"/>
              <a:gd name="connsiteX40" fmla="*/ 265338 w 296863"/>
              <a:gd name="connsiteY40" fmla="*/ 0 h 336550"/>
              <a:gd name="connsiteX41" fmla="*/ 296863 w 296863"/>
              <a:gd name="connsiteY41" fmla="*/ 31551 h 336550"/>
              <a:gd name="connsiteX42" fmla="*/ 296863 w 296863"/>
              <a:gd name="connsiteY42" fmla="*/ 304999 h 336550"/>
              <a:gd name="connsiteX43" fmla="*/ 265338 w 296863"/>
              <a:gd name="connsiteY43" fmla="*/ 336550 h 336550"/>
              <a:gd name="connsiteX44" fmla="*/ 31525 w 296863"/>
              <a:gd name="connsiteY44" fmla="*/ 336550 h 336550"/>
              <a:gd name="connsiteX45" fmla="*/ 0 w 296863"/>
              <a:gd name="connsiteY45" fmla="*/ 304999 h 336550"/>
              <a:gd name="connsiteX46" fmla="*/ 0 w 296863"/>
              <a:gd name="connsiteY46" fmla="*/ 119633 h 336550"/>
              <a:gd name="connsiteX47" fmla="*/ 9195 w 296863"/>
              <a:gd name="connsiteY47" fmla="*/ 97284 h 336550"/>
              <a:gd name="connsiteX48" fmla="*/ 95889 w 296863"/>
              <a:gd name="connsiteY48" fmla="*/ 9202 h 336550"/>
              <a:gd name="connsiteX49" fmla="*/ 118220 w 296863"/>
              <a:gd name="connsiteY4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6863" h="336550">
                <a:moveTo>
                  <a:pt x="85348" y="236537"/>
                </a:moveTo>
                <a:cubicBezTo>
                  <a:pt x="85348" y="236537"/>
                  <a:pt x="85348" y="236537"/>
                  <a:pt x="211516" y="236537"/>
                </a:cubicBezTo>
                <a:cubicBezTo>
                  <a:pt x="220716" y="236537"/>
                  <a:pt x="228601" y="244231"/>
                  <a:pt x="228601" y="253206"/>
                </a:cubicBezTo>
                <a:cubicBezTo>
                  <a:pt x="228601" y="262182"/>
                  <a:pt x="220716" y="269875"/>
                  <a:pt x="211516" y="269875"/>
                </a:cubicBezTo>
                <a:cubicBezTo>
                  <a:pt x="211516" y="269875"/>
                  <a:pt x="211516" y="269875"/>
                  <a:pt x="85348" y="269875"/>
                </a:cubicBezTo>
                <a:cubicBezTo>
                  <a:pt x="76149" y="269875"/>
                  <a:pt x="68263" y="262182"/>
                  <a:pt x="68263" y="253206"/>
                </a:cubicBezTo>
                <a:cubicBezTo>
                  <a:pt x="68263" y="244231"/>
                  <a:pt x="76149" y="236537"/>
                  <a:pt x="85348" y="236537"/>
                </a:cubicBezTo>
                <a:close/>
                <a:moveTo>
                  <a:pt x="85348" y="173037"/>
                </a:moveTo>
                <a:cubicBezTo>
                  <a:pt x="85348" y="173037"/>
                  <a:pt x="85348" y="173037"/>
                  <a:pt x="211516" y="173037"/>
                </a:cubicBezTo>
                <a:cubicBezTo>
                  <a:pt x="220716" y="173037"/>
                  <a:pt x="228601" y="181038"/>
                  <a:pt x="228601" y="190373"/>
                </a:cubicBezTo>
                <a:cubicBezTo>
                  <a:pt x="228601" y="199707"/>
                  <a:pt x="220716" y="206375"/>
                  <a:pt x="211516" y="206375"/>
                </a:cubicBezTo>
                <a:cubicBezTo>
                  <a:pt x="211516" y="206375"/>
                  <a:pt x="211516" y="206375"/>
                  <a:pt x="85348" y="206375"/>
                </a:cubicBezTo>
                <a:cubicBezTo>
                  <a:pt x="76149" y="206375"/>
                  <a:pt x="68263" y="199707"/>
                  <a:pt x="68263" y="190373"/>
                </a:cubicBezTo>
                <a:cubicBezTo>
                  <a:pt x="68263" y="181038"/>
                  <a:pt x="76149" y="173037"/>
                  <a:pt x="85348" y="173037"/>
                </a:cubicBezTo>
                <a:close/>
                <a:moveTo>
                  <a:pt x="164614" y="115887"/>
                </a:moveTo>
                <a:cubicBezTo>
                  <a:pt x="164614" y="115887"/>
                  <a:pt x="164614" y="115887"/>
                  <a:pt x="211625" y="115887"/>
                </a:cubicBezTo>
                <a:cubicBezTo>
                  <a:pt x="220766" y="115887"/>
                  <a:pt x="228601" y="123946"/>
                  <a:pt x="228601" y="133349"/>
                </a:cubicBezTo>
                <a:cubicBezTo>
                  <a:pt x="228601" y="142752"/>
                  <a:pt x="220766" y="150812"/>
                  <a:pt x="211625" y="150812"/>
                </a:cubicBezTo>
                <a:cubicBezTo>
                  <a:pt x="211625" y="150812"/>
                  <a:pt x="211625" y="150812"/>
                  <a:pt x="164614" y="150812"/>
                </a:cubicBezTo>
                <a:cubicBezTo>
                  <a:pt x="155473" y="150812"/>
                  <a:pt x="147638" y="142752"/>
                  <a:pt x="147638" y="133349"/>
                </a:cubicBezTo>
                <a:cubicBezTo>
                  <a:pt x="147638" y="123946"/>
                  <a:pt x="155473" y="115887"/>
                  <a:pt x="164614" y="115887"/>
                </a:cubicBezTo>
                <a:close/>
                <a:moveTo>
                  <a:pt x="164614" y="61912"/>
                </a:moveTo>
                <a:cubicBezTo>
                  <a:pt x="164614" y="61912"/>
                  <a:pt x="164614" y="61912"/>
                  <a:pt x="211625" y="61912"/>
                </a:cubicBezTo>
                <a:cubicBezTo>
                  <a:pt x="220766" y="61912"/>
                  <a:pt x="228601" y="68262"/>
                  <a:pt x="228601" y="77152"/>
                </a:cubicBezTo>
                <a:cubicBezTo>
                  <a:pt x="228601" y="86042"/>
                  <a:pt x="220766" y="93662"/>
                  <a:pt x="211625" y="93662"/>
                </a:cubicBezTo>
                <a:cubicBezTo>
                  <a:pt x="211625" y="93662"/>
                  <a:pt x="211625" y="93662"/>
                  <a:pt x="164614" y="93662"/>
                </a:cubicBezTo>
                <a:cubicBezTo>
                  <a:pt x="155473" y="93662"/>
                  <a:pt x="147638" y="86042"/>
                  <a:pt x="147638" y="77152"/>
                </a:cubicBezTo>
                <a:cubicBezTo>
                  <a:pt x="147638" y="68262"/>
                  <a:pt x="155473" y="61912"/>
                  <a:pt x="164614" y="61912"/>
                </a:cubicBezTo>
                <a:close/>
                <a:moveTo>
                  <a:pt x="127397" y="22225"/>
                </a:moveTo>
                <a:cubicBezTo>
                  <a:pt x="127397" y="22225"/>
                  <a:pt x="127397" y="22225"/>
                  <a:pt x="127397" y="110381"/>
                </a:cubicBezTo>
                <a:cubicBezTo>
                  <a:pt x="127397" y="118276"/>
                  <a:pt x="119509" y="124854"/>
                  <a:pt x="111621" y="124854"/>
                </a:cubicBezTo>
                <a:cubicBezTo>
                  <a:pt x="111621" y="124854"/>
                  <a:pt x="111621" y="124854"/>
                  <a:pt x="22225" y="124854"/>
                </a:cubicBezTo>
                <a:cubicBezTo>
                  <a:pt x="22225" y="124854"/>
                  <a:pt x="22225" y="124854"/>
                  <a:pt x="22225" y="305115"/>
                </a:cubicBezTo>
                <a:cubicBezTo>
                  <a:pt x="22225" y="310378"/>
                  <a:pt x="26169" y="314325"/>
                  <a:pt x="31427" y="314325"/>
                </a:cubicBezTo>
                <a:cubicBezTo>
                  <a:pt x="31427" y="314325"/>
                  <a:pt x="31427" y="314325"/>
                  <a:pt x="265436" y="314325"/>
                </a:cubicBezTo>
                <a:cubicBezTo>
                  <a:pt x="270694" y="314325"/>
                  <a:pt x="274638" y="310378"/>
                  <a:pt x="274638" y="305115"/>
                </a:cubicBezTo>
                <a:lnTo>
                  <a:pt x="274638" y="31435"/>
                </a:lnTo>
                <a:cubicBezTo>
                  <a:pt x="274638" y="26172"/>
                  <a:pt x="270694" y="22225"/>
                  <a:pt x="265436" y="22225"/>
                </a:cubicBezTo>
                <a:cubicBezTo>
                  <a:pt x="265436" y="22225"/>
                  <a:pt x="265436" y="22225"/>
                  <a:pt x="127397" y="22225"/>
                </a:cubicBezTo>
                <a:close/>
                <a:moveTo>
                  <a:pt x="118220" y="0"/>
                </a:moveTo>
                <a:cubicBezTo>
                  <a:pt x="118220" y="0"/>
                  <a:pt x="118220" y="0"/>
                  <a:pt x="265338" y="0"/>
                </a:cubicBezTo>
                <a:cubicBezTo>
                  <a:pt x="282414" y="0"/>
                  <a:pt x="296863" y="14461"/>
                  <a:pt x="296863" y="31551"/>
                </a:cubicBezTo>
                <a:cubicBezTo>
                  <a:pt x="296863" y="31551"/>
                  <a:pt x="296863" y="31551"/>
                  <a:pt x="296863" y="304999"/>
                </a:cubicBezTo>
                <a:cubicBezTo>
                  <a:pt x="296863" y="322089"/>
                  <a:pt x="282414" y="336550"/>
                  <a:pt x="265338" y="336550"/>
                </a:cubicBezTo>
                <a:cubicBezTo>
                  <a:pt x="265338" y="336550"/>
                  <a:pt x="265338" y="336550"/>
                  <a:pt x="31525" y="336550"/>
                </a:cubicBezTo>
                <a:cubicBezTo>
                  <a:pt x="14449" y="336550"/>
                  <a:pt x="0" y="322089"/>
                  <a:pt x="0" y="304999"/>
                </a:cubicBezTo>
                <a:cubicBezTo>
                  <a:pt x="0" y="304999"/>
                  <a:pt x="0" y="304999"/>
                  <a:pt x="0" y="119633"/>
                </a:cubicBezTo>
                <a:cubicBezTo>
                  <a:pt x="0" y="110430"/>
                  <a:pt x="3941" y="102542"/>
                  <a:pt x="9195" y="97284"/>
                </a:cubicBezTo>
                <a:cubicBezTo>
                  <a:pt x="9195" y="97284"/>
                  <a:pt x="9195" y="97284"/>
                  <a:pt x="95889" y="9202"/>
                </a:cubicBezTo>
                <a:cubicBezTo>
                  <a:pt x="102457" y="3944"/>
                  <a:pt x="110339" y="0"/>
                  <a:pt x="118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4341AE-C27E-9F1E-90B6-8322F38EE029}"/>
              </a:ext>
            </a:extLst>
          </p:cNvPr>
          <p:cNvSpPr txBox="1"/>
          <p:nvPr/>
        </p:nvSpPr>
        <p:spPr>
          <a:xfrm>
            <a:off x="0" y="0"/>
            <a:ext cx="7315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概要设计</a:t>
            </a:r>
          </a:p>
        </p:txBody>
      </p:sp>
    </p:spTree>
    <p:extLst>
      <p:ext uri="{BB962C8B-B14F-4D97-AF65-F5344CB8AC3E}">
        <p14:creationId xmlns:p14="http://schemas.microsoft.com/office/powerpoint/2010/main" val="6427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FCBD0-3B47-8513-E72A-ECF0F17C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60921C-2EFD-F7B0-F5D3-B9154E8084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0D148EEB-CC90-5A13-4652-68EFB39787D5}"/>
              </a:ext>
            </a:extLst>
          </p:cNvPr>
          <p:cNvSpPr txBox="1"/>
          <p:nvPr/>
        </p:nvSpPr>
        <p:spPr>
          <a:xfrm>
            <a:off x="4875158" y="78899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Arial"/>
                <a:ea typeface="微软雅黑"/>
              </a:rPr>
              <a:t>概要设计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6F7F5C8-94C4-10E2-A1DE-38E9112E985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986041" y="2037470"/>
            <a:ext cx="4145939" cy="1322908"/>
            <a:chOff x="6373445" y="2143724"/>
            <a:chExt cx="4145939" cy="132290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5A3B652-6592-EADF-4243-A4BE5BEB7FF3}"/>
                </a:ext>
              </a:extLst>
            </p:cNvPr>
            <p:cNvGrpSpPr/>
            <p:nvPr/>
          </p:nvGrpSpPr>
          <p:grpSpPr>
            <a:xfrm>
              <a:off x="6373445" y="2143724"/>
              <a:ext cx="4145939" cy="1322908"/>
              <a:chOff x="1661267" y="1261494"/>
              <a:chExt cx="13064769" cy="416877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F8159EA-2A74-876B-BB4F-03B555B6E0D6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661267" y="1261494"/>
                <a:ext cx="13064769" cy="4168775"/>
              </a:xfrm>
              <a:prstGeom prst="rect">
                <a:avLst/>
              </a:prstGeom>
              <a:pattFill prst="smConfetti">
                <a:fgClr>
                  <a:schemeClr val="bg2">
                    <a:lumMod val="9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>
                <a:outerShdw blurRad="457200" dist="38100" dir="16200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1F7C51CF-461F-1CA7-8E29-28CD85D0A2A1}"/>
                  </a:ext>
                </a:extLst>
              </p:cNvPr>
              <p:cNvGrpSpPr/>
              <p:nvPr/>
            </p:nvGrpSpPr>
            <p:grpSpPr>
              <a:xfrm>
                <a:off x="1913270" y="1554164"/>
                <a:ext cx="12638213" cy="3730624"/>
                <a:chOff x="1676400" y="1770052"/>
                <a:chExt cx="13353917" cy="3941890"/>
              </a:xfrm>
            </p:grpSpPr>
            <p:sp>
              <p:nvSpPr>
                <p:cNvPr id="47" name="任意多边形 46">
                  <a:extLst>
                    <a:ext uri="{FF2B5EF4-FFF2-40B4-BE49-F238E27FC236}">
                      <a16:creationId xmlns:a16="http://schemas.microsoft.com/office/drawing/2014/main" id="{BDC889FC-8091-A85C-ED9F-4A6DFC806162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676400" y="538809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任意多边形 47">
                  <a:extLst>
                    <a:ext uri="{FF2B5EF4-FFF2-40B4-BE49-F238E27FC236}">
                      <a16:creationId xmlns:a16="http://schemas.microsoft.com/office/drawing/2014/main" id="{FA1EE31B-BB7B-1C20-C80D-B4D346AF96C5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 flipH="1">
                  <a:off x="14706467" y="538809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任意多边形 48">
                  <a:extLst>
                    <a:ext uri="{FF2B5EF4-FFF2-40B4-BE49-F238E27FC236}">
                      <a16:creationId xmlns:a16="http://schemas.microsoft.com/office/drawing/2014/main" id="{E55F1CF0-F611-CF15-B625-91704B77069A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 flipV="1">
                  <a:off x="1676400" y="177005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0" name="任意多边形 49">
                  <a:extLst>
                    <a:ext uri="{FF2B5EF4-FFF2-40B4-BE49-F238E27FC236}">
                      <a16:creationId xmlns:a16="http://schemas.microsoft.com/office/drawing/2014/main" id="{316FF14C-B777-D3E5-1DED-296B2227119D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 flipH="1" flipV="1">
                  <a:off x="14706467" y="1770052"/>
                  <a:ext cx="323850" cy="323850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2EF9B7B-52C0-DBCB-844E-EB70FA6A77C4}"/>
                </a:ext>
              </a:extLst>
            </p:cNvPr>
            <p:cNvGrpSpPr/>
            <p:nvPr/>
          </p:nvGrpSpPr>
          <p:grpSpPr>
            <a:xfrm>
              <a:off x="6708026" y="2528513"/>
              <a:ext cx="3766991" cy="614828"/>
              <a:chOff x="2976152" y="4708118"/>
              <a:chExt cx="3766991" cy="614828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5B26C3-26D1-D612-F056-AB930D05A5E9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976152" y="5077836"/>
                <a:ext cx="3766991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Century Gothic" panose="020B0502020202020204" pitchFamily="34" charset="0"/>
                    <a:ea typeface="微软雅黑"/>
                  </a:rPr>
                  <a:t>UML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/>
                    <a:cs typeface="+mn-cs"/>
                  </a:rPr>
                  <a:t> Design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8D0A596-A03E-A0B3-B0D0-68ED172FA1B6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976152" y="4708118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02. UML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设计</a:t>
                </a:r>
              </a:p>
            </p:txBody>
          </p:sp>
        </p:grpSp>
      </p:grpSp>
      <p:sp>
        <p:nvSpPr>
          <p:cNvPr id="8" name="任意多边形 59">
            <a:extLst>
              <a:ext uri="{FF2B5EF4-FFF2-40B4-BE49-F238E27FC236}">
                <a16:creationId xmlns:a16="http://schemas.microsoft.com/office/drawing/2014/main" id="{4A26C49A-047C-4847-9C8A-BD693BCD65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8040941" y="5622500"/>
            <a:ext cx="97262" cy="97262"/>
          </a:xfrm>
          <a:custGeom>
            <a:avLst/>
            <a:gdLst>
              <a:gd name="connsiteX0" fmla="*/ 0 w 609600"/>
              <a:gd name="connsiteY0" fmla="*/ 0 h 609600"/>
              <a:gd name="connsiteX1" fmla="*/ 160020 w 609600"/>
              <a:gd name="connsiteY1" fmla="*/ 0 h 609600"/>
              <a:gd name="connsiteX2" fmla="*/ 160020 w 609600"/>
              <a:gd name="connsiteY2" fmla="*/ 449580 h 609600"/>
              <a:gd name="connsiteX3" fmla="*/ 609600 w 609600"/>
              <a:gd name="connsiteY3" fmla="*/ 449580 h 609600"/>
              <a:gd name="connsiteX4" fmla="*/ 609600 w 609600"/>
              <a:gd name="connsiteY4" fmla="*/ 609600 h 609600"/>
              <a:gd name="connsiteX5" fmla="*/ 0 w 609600"/>
              <a:gd name="connsiteY5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609600">
                <a:moveTo>
                  <a:pt x="0" y="0"/>
                </a:moveTo>
                <a:lnTo>
                  <a:pt x="160020" y="0"/>
                </a:lnTo>
                <a:lnTo>
                  <a:pt x="160020" y="449580"/>
                </a:lnTo>
                <a:lnTo>
                  <a:pt x="609600" y="449580"/>
                </a:lnTo>
                <a:lnTo>
                  <a:pt x="609600" y="609600"/>
                </a:lnTo>
                <a:lnTo>
                  <a:pt x="0" y="6096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975882-0DB7-13F5-D29F-1662D4A34443}"/>
              </a:ext>
            </a:extLst>
          </p:cNvPr>
          <p:cNvGrpSpPr/>
          <p:nvPr/>
        </p:nvGrpSpPr>
        <p:grpSpPr>
          <a:xfrm>
            <a:off x="807118" y="2091408"/>
            <a:ext cx="4145939" cy="1322908"/>
            <a:chOff x="1097018" y="2090411"/>
            <a:chExt cx="4145939" cy="1322908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0D6D1BB-CEE4-EF77-CCD0-CEF13F0C7E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1097018" y="2090411"/>
              <a:ext cx="4145939" cy="1322908"/>
              <a:chOff x="1688976" y="2170100"/>
              <a:chExt cx="4145939" cy="1322908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59CEC2B-AD0A-7E0D-84FF-E78AC43DDA3B}"/>
                  </a:ext>
                </a:extLst>
              </p:cNvPr>
              <p:cNvGrpSpPr/>
              <p:nvPr/>
            </p:nvGrpSpPr>
            <p:grpSpPr>
              <a:xfrm>
                <a:off x="1688976" y="2170100"/>
                <a:ext cx="4145939" cy="1322908"/>
                <a:chOff x="1688973" y="1344613"/>
                <a:chExt cx="13064769" cy="4168774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944A2E4F-9F0D-7420-5AEC-16B92BA3753D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688973" y="1344613"/>
                  <a:ext cx="13064769" cy="4168774"/>
                </a:xfrm>
                <a:prstGeom prst="rect">
                  <a:avLst/>
                </a:prstGeom>
                <a:pattFill prst="smConfetti">
                  <a:fgClr>
                    <a:schemeClr val="bg2">
                      <a:lumMod val="9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  <a:effectLst>
                  <a:outerShdw blurRad="457200" dist="38100" dir="16200000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A68A7605-CE6D-CF10-42CF-CD0316B7E4AE}"/>
                    </a:ext>
                  </a:extLst>
                </p:cNvPr>
                <p:cNvGrpSpPr/>
                <p:nvPr/>
              </p:nvGrpSpPr>
              <p:grpSpPr>
                <a:xfrm>
                  <a:off x="1913270" y="1554164"/>
                  <a:ext cx="12638213" cy="3730624"/>
                  <a:chOff x="1676400" y="1770052"/>
                  <a:chExt cx="13353917" cy="3941890"/>
                </a:xfrm>
              </p:grpSpPr>
              <p:sp>
                <p:nvSpPr>
                  <p:cNvPr id="59" name="任意多边形 58">
                    <a:extLst>
                      <a:ext uri="{FF2B5EF4-FFF2-40B4-BE49-F238E27FC236}">
                        <a16:creationId xmlns:a16="http://schemas.microsoft.com/office/drawing/2014/main" id="{DC24949E-577C-EFFA-8638-631B15EA1141}"/>
                      </a:ext>
                    </a:extLst>
                  </p:cNvPr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1676400" y="5388092"/>
                    <a:ext cx="323850" cy="323850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0" name="任意多边形 59">
                    <a:extLst>
                      <a:ext uri="{FF2B5EF4-FFF2-40B4-BE49-F238E27FC236}">
                        <a16:creationId xmlns:a16="http://schemas.microsoft.com/office/drawing/2014/main" id="{3CBA70AA-C7DC-67BC-B4B0-E0F78E463AE6}"/>
                      </a:ext>
                    </a:extLst>
                  </p:cNvPr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 flipH="1">
                    <a:off x="14706467" y="5388092"/>
                    <a:ext cx="323850" cy="323850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1" name="任意多边形 60">
                    <a:extLst>
                      <a:ext uri="{FF2B5EF4-FFF2-40B4-BE49-F238E27FC236}">
                        <a16:creationId xmlns:a16="http://schemas.microsoft.com/office/drawing/2014/main" id="{6873BC2F-8A2C-55AA-EAC0-BEEB925EBDFC}"/>
                      </a:ext>
                    </a:extLst>
                  </p:cNvPr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 flipV="1">
                    <a:off x="1676400" y="1770052"/>
                    <a:ext cx="323850" cy="323850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" name="任意多边形 61">
                    <a:extLst>
                      <a:ext uri="{FF2B5EF4-FFF2-40B4-BE49-F238E27FC236}">
                        <a16:creationId xmlns:a16="http://schemas.microsoft.com/office/drawing/2014/main" id="{8937373B-5976-4C6F-9122-F46AEE052006}"/>
                      </a:ext>
                    </a:extLst>
                  </p:cNvPr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 flipH="1" flipV="1">
                    <a:off x="14706467" y="1770052"/>
                    <a:ext cx="323850" cy="323850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p:grp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3B8B01-01AB-1E95-B62B-3420C991DE73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2032768" y="2528513"/>
                <a:ext cx="18437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01.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功能模块</a:t>
                </a: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8B509F-AF07-A616-CE20-33DB50BE5082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458304" y="2772973"/>
              <a:ext cx="3766991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Prototype Design</a:t>
              </a:r>
            </a:p>
          </p:txBody>
        </p:sp>
      </p:grpSp>
      <p:sp>
        <p:nvSpPr>
          <p:cNvPr id="17" name="任意多边形 59">
            <a:extLst>
              <a:ext uri="{FF2B5EF4-FFF2-40B4-BE49-F238E27FC236}">
                <a16:creationId xmlns:a16="http://schemas.microsoft.com/office/drawing/2014/main" id="{42D8475A-FCF2-70E4-2F3D-48252FAAE68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8089866" y="5622500"/>
            <a:ext cx="97262" cy="97262"/>
          </a:xfrm>
          <a:custGeom>
            <a:avLst/>
            <a:gdLst>
              <a:gd name="connsiteX0" fmla="*/ 0 w 609600"/>
              <a:gd name="connsiteY0" fmla="*/ 0 h 609600"/>
              <a:gd name="connsiteX1" fmla="*/ 160020 w 609600"/>
              <a:gd name="connsiteY1" fmla="*/ 0 h 609600"/>
              <a:gd name="connsiteX2" fmla="*/ 160020 w 609600"/>
              <a:gd name="connsiteY2" fmla="*/ 449580 h 609600"/>
              <a:gd name="connsiteX3" fmla="*/ 609600 w 609600"/>
              <a:gd name="connsiteY3" fmla="*/ 449580 h 609600"/>
              <a:gd name="connsiteX4" fmla="*/ 609600 w 609600"/>
              <a:gd name="connsiteY4" fmla="*/ 609600 h 609600"/>
              <a:gd name="connsiteX5" fmla="*/ 0 w 609600"/>
              <a:gd name="connsiteY5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609600">
                <a:moveTo>
                  <a:pt x="0" y="0"/>
                </a:moveTo>
                <a:lnTo>
                  <a:pt x="160020" y="0"/>
                </a:lnTo>
                <a:lnTo>
                  <a:pt x="160020" y="449580"/>
                </a:lnTo>
                <a:lnTo>
                  <a:pt x="609600" y="449580"/>
                </a:lnTo>
                <a:lnTo>
                  <a:pt x="609600" y="609600"/>
                </a:lnTo>
                <a:lnTo>
                  <a:pt x="0" y="6096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05128A-103B-83AD-7A6C-E4D3285D00A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14579" y="6347306"/>
            <a:ext cx="3766991" cy="245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Prototype Design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EEDBC45-81DF-769D-8CFC-65CB65873548}"/>
              </a:ext>
            </a:extLst>
          </p:cNvPr>
          <p:cNvGrpSpPr/>
          <p:nvPr/>
        </p:nvGrpSpPr>
        <p:grpSpPr>
          <a:xfrm>
            <a:off x="4001043" y="4396854"/>
            <a:ext cx="4189913" cy="1322908"/>
            <a:chOff x="4041189" y="4453377"/>
            <a:chExt cx="4189913" cy="13229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586219A-65D2-88F3-919E-E3E20E71558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041189" y="4453377"/>
              <a:ext cx="4145939" cy="1322908"/>
            </a:xfrm>
            <a:prstGeom prst="rect">
              <a:avLst/>
            </a:prstGeom>
            <a:pattFill prst="smConfetti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457200" dist="38100" dir="16200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任意多边形 61">
              <a:extLst>
                <a:ext uri="{FF2B5EF4-FFF2-40B4-BE49-F238E27FC236}">
                  <a16:creationId xmlns:a16="http://schemas.microsoft.com/office/drawing/2014/main" id="{1CBC97B4-A301-2CA4-FCA3-75ACBCABFA8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 flipV="1">
              <a:off x="8018341" y="4525780"/>
              <a:ext cx="97262" cy="97262"/>
            </a:xfrm>
            <a:custGeom>
              <a:avLst/>
              <a:gdLst>
                <a:gd name="connsiteX0" fmla="*/ 0 w 609600"/>
                <a:gd name="connsiteY0" fmla="*/ 0 h 609600"/>
                <a:gd name="connsiteX1" fmla="*/ 160020 w 609600"/>
                <a:gd name="connsiteY1" fmla="*/ 0 h 609600"/>
                <a:gd name="connsiteX2" fmla="*/ 160020 w 609600"/>
                <a:gd name="connsiteY2" fmla="*/ 449580 h 609600"/>
                <a:gd name="connsiteX3" fmla="*/ 609600 w 609600"/>
                <a:gd name="connsiteY3" fmla="*/ 449580 h 609600"/>
                <a:gd name="connsiteX4" fmla="*/ 609600 w 609600"/>
                <a:gd name="connsiteY4" fmla="*/ 609600 h 609600"/>
                <a:gd name="connsiteX5" fmla="*/ 0 w 609600"/>
                <a:gd name="connsiteY5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00" h="609600">
                  <a:moveTo>
                    <a:pt x="0" y="0"/>
                  </a:moveTo>
                  <a:lnTo>
                    <a:pt x="160020" y="0"/>
                  </a:lnTo>
                  <a:lnTo>
                    <a:pt x="160020" y="449580"/>
                  </a:lnTo>
                  <a:lnTo>
                    <a:pt x="609600" y="449580"/>
                  </a:lnTo>
                  <a:lnTo>
                    <a:pt x="609600" y="609600"/>
                  </a:lnTo>
                  <a:lnTo>
                    <a:pt x="0" y="6096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5" name="任意多边形 59">
              <a:extLst>
                <a:ext uri="{FF2B5EF4-FFF2-40B4-BE49-F238E27FC236}">
                  <a16:creationId xmlns:a16="http://schemas.microsoft.com/office/drawing/2014/main" id="{EE22FE7E-5444-72B8-DDD6-FE75C2F1EA9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8059100" y="5630213"/>
              <a:ext cx="97262" cy="97262"/>
            </a:xfrm>
            <a:custGeom>
              <a:avLst/>
              <a:gdLst>
                <a:gd name="connsiteX0" fmla="*/ 0 w 609600"/>
                <a:gd name="connsiteY0" fmla="*/ 0 h 609600"/>
                <a:gd name="connsiteX1" fmla="*/ 160020 w 609600"/>
                <a:gd name="connsiteY1" fmla="*/ 0 h 609600"/>
                <a:gd name="connsiteX2" fmla="*/ 160020 w 609600"/>
                <a:gd name="connsiteY2" fmla="*/ 449580 h 609600"/>
                <a:gd name="connsiteX3" fmla="*/ 609600 w 609600"/>
                <a:gd name="connsiteY3" fmla="*/ 449580 h 609600"/>
                <a:gd name="connsiteX4" fmla="*/ 609600 w 609600"/>
                <a:gd name="connsiteY4" fmla="*/ 609600 h 609600"/>
                <a:gd name="connsiteX5" fmla="*/ 0 w 609600"/>
                <a:gd name="connsiteY5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00" h="609600">
                  <a:moveTo>
                    <a:pt x="0" y="0"/>
                  </a:moveTo>
                  <a:lnTo>
                    <a:pt x="160020" y="0"/>
                  </a:lnTo>
                  <a:lnTo>
                    <a:pt x="160020" y="449580"/>
                  </a:lnTo>
                  <a:lnTo>
                    <a:pt x="609600" y="449580"/>
                  </a:lnTo>
                  <a:lnTo>
                    <a:pt x="609600" y="609600"/>
                  </a:lnTo>
                  <a:lnTo>
                    <a:pt x="0" y="6096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任意多边形 58">
              <a:extLst>
                <a:ext uri="{FF2B5EF4-FFF2-40B4-BE49-F238E27FC236}">
                  <a16:creationId xmlns:a16="http://schemas.microsoft.com/office/drawing/2014/main" id="{3B2FA9B1-AA8D-8CF3-7D29-E530AF7EAFE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090114" y="5647799"/>
              <a:ext cx="97262" cy="97262"/>
            </a:xfrm>
            <a:custGeom>
              <a:avLst/>
              <a:gdLst>
                <a:gd name="connsiteX0" fmla="*/ 0 w 609600"/>
                <a:gd name="connsiteY0" fmla="*/ 0 h 609600"/>
                <a:gd name="connsiteX1" fmla="*/ 160020 w 609600"/>
                <a:gd name="connsiteY1" fmla="*/ 0 h 609600"/>
                <a:gd name="connsiteX2" fmla="*/ 160020 w 609600"/>
                <a:gd name="connsiteY2" fmla="*/ 449580 h 609600"/>
                <a:gd name="connsiteX3" fmla="*/ 609600 w 609600"/>
                <a:gd name="connsiteY3" fmla="*/ 449580 h 609600"/>
                <a:gd name="connsiteX4" fmla="*/ 609600 w 609600"/>
                <a:gd name="connsiteY4" fmla="*/ 609600 h 609600"/>
                <a:gd name="connsiteX5" fmla="*/ 0 w 609600"/>
                <a:gd name="connsiteY5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00" h="609600">
                  <a:moveTo>
                    <a:pt x="0" y="0"/>
                  </a:moveTo>
                  <a:lnTo>
                    <a:pt x="160020" y="0"/>
                  </a:lnTo>
                  <a:lnTo>
                    <a:pt x="160020" y="449580"/>
                  </a:lnTo>
                  <a:lnTo>
                    <a:pt x="609600" y="449580"/>
                  </a:lnTo>
                  <a:lnTo>
                    <a:pt x="609600" y="609600"/>
                  </a:lnTo>
                  <a:lnTo>
                    <a:pt x="0" y="6096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任意多边形 60">
              <a:extLst>
                <a:ext uri="{FF2B5EF4-FFF2-40B4-BE49-F238E27FC236}">
                  <a16:creationId xmlns:a16="http://schemas.microsoft.com/office/drawing/2014/main" id="{2A2C7505-A06F-F17C-573A-85728CED30D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V="1">
              <a:off x="4108566" y="4532639"/>
              <a:ext cx="97262" cy="97262"/>
            </a:xfrm>
            <a:custGeom>
              <a:avLst/>
              <a:gdLst>
                <a:gd name="connsiteX0" fmla="*/ 0 w 609600"/>
                <a:gd name="connsiteY0" fmla="*/ 0 h 609600"/>
                <a:gd name="connsiteX1" fmla="*/ 160020 w 609600"/>
                <a:gd name="connsiteY1" fmla="*/ 0 h 609600"/>
                <a:gd name="connsiteX2" fmla="*/ 160020 w 609600"/>
                <a:gd name="connsiteY2" fmla="*/ 449580 h 609600"/>
                <a:gd name="connsiteX3" fmla="*/ 609600 w 609600"/>
                <a:gd name="connsiteY3" fmla="*/ 449580 h 609600"/>
                <a:gd name="connsiteX4" fmla="*/ 609600 w 609600"/>
                <a:gd name="connsiteY4" fmla="*/ 609600 h 609600"/>
                <a:gd name="connsiteX5" fmla="*/ 0 w 609600"/>
                <a:gd name="connsiteY5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00" h="609600">
                  <a:moveTo>
                    <a:pt x="0" y="0"/>
                  </a:moveTo>
                  <a:lnTo>
                    <a:pt x="160020" y="0"/>
                  </a:lnTo>
                  <a:lnTo>
                    <a:pt x="160020" y="449580"/>
                  </a:lnTo>
                  <a:lnTo>
                    <a:pt x="609600" y="449580"/>
                  </a:lnTo>
                  <a:lnTo>
                    <a:pt x="609600" y="609600"/>
                  </a:lnTo>
                  <a:lnTo>
                    <a:pt x="0" y="6096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0CD6160-9DBB-D508-4736-F29ACCB7FD7A}"/>
                </a:ext>
              </a:extLst>
            </p:cNvPr>
            <p:cNvGrpSpPr/>
            <p:nvPr/>
          </p:nvGrpSpPr>
          <p:grpSpPr>
            <a:xfrm>
              <a:off x="4464111" y="4797667"/>
              <a:ext cx="3766991" cy="629790"/>
              <a:chOff x="4445952" y="4789954"/>
              <a:chExt cx="3766991" cy="629790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BBA60A-4FDF-246D-8E72-BEFAC06A8C29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445952" y="4789954"/>
                <a:ext cx="21515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/>
                    <a:ea typeface="微软雅黑"/>
                  </a:rPr>
                  <a:t>03.</a:t>
                </a:r>
                <a:r>
                  <a:rPr lang="zh-CN" altLang="en-US" sz="24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/>
                    <a:ea typeface="微软雅黑"/>
                  </a:rPr>
                  <a:t>数据库设计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14CF7A-706D-684C-E05D-54E7E6C65E28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445952" y="5174634"/>
                <a:ext cx="3766991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Century Gothic" panose="020B0502020202020204" pitchFamily="34" charset="0"/>
                    <a:ea typeface="微软雅黑"/>
                  </a:rPr>
                  <a:t>Database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/>
                    <a:cs typeface="+mn-cs"/>
                  </a:rPr>
                  <a:t> Design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AE880-6A64-4BE5-E7EA-95DCEC789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B2CBF15B-B133-CC3C-D30C-9598FE176E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D94853F-8E89-075F-04B2-0CC7DF1DA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5F1262-BA1D-709F-BA3D-451F5AB51EE8}"/>
              </a:ext>
            </a:extLst>
          </p:cNvPr>
          <p:cNvGrpSpPr/>
          <p:nvPr/>
        </p:nvGrpSpPr>
        <p:grpSpPr>
          <a:xfrm>
            <a:off x="4060371" y="1393371"/>
            <a:ext cx="4071258" cy="4071258"/>
            <a:chOff x="3759200" y="1092200"/>
            <a:chExt cx="4673600" cy="46736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33FB63-A563-B4D5-F053-A1E5281D0D24}"/>
                </a:ext>
              </a:extLst>
            </p:cNvPr>
            <p:cNvSpPr/>
            <p:nvPr/>
          </p:nvSpPr>
          <p:spPr>
            <a:xfrm>
              <a:off x="3759200" y="1092200"/>
              <a:ext cx="4673600" cy="4673600"/>
            </a:xfrm>
            <a:prstGeom prst="ellipse">
              <a:avLst/>
            </a:prstGeom>
            <a:noFill/>
            <a:ln w="508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85E0253-84ED-C333-982E-A4A67FA75F71}"/>
                </a:ext>
              </a:extLst>
            </p:cNvPr>
            <p:cNvSpPr/>
            <p:nvPr/>
          </p:nvSpPr>
          <p:spPr>
            <a:xfrm>
              <a:off x="4020457" y="1353457"/>
              <a:ext cx="4151086" cy="4151086"/>
            </a:xfrm>
            <a:prstGeom prst="ellipse">
              <a:avLst/>
            </a:prstGeom>
            <a:noFill/>
            <a:ln w="15875">
              <a:solidFill>
                <a:schemeClr val="bg1"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EB59CA-4BB0-5D1F-EFEF-6DEC9EBE9BB3}"/>
              </a:ext>
            </a:extLst>
          </p:cNvPr>
          <p:cNvGrpSpPr/>
          <p:nvPr/>
        </p:nvGrpSpPr>
        <p:grpSpPr>
          <a:xfrm>
            <a:off x="4408447" y="3098787"/>
            <a:ext cx="3375106" cy="1206367"/>
            <a:chOff x="4408447" y="3098787"/>
            <a:chExt cx="3375106" cy="120636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22193AE-57D1-9E1D-FC36-960D57F5409F}"/>
                </a:ext>
              </a:extLst>
            </p:cNvPr>
            <p:cNvCxnSpPr/>
            <p:nvPr/>
          </p:nvCxnSpPr>
          <p:spPr>
            <a:xfrm>
              <a:off x="5323115" y="3882798"/>
              <a:ext cx="1545771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F077661-7DD8-FE08-6863-5A3DC777C1E2}"/>
                </a:ext>
              </a:extLst>
            </p:cNvPr>
            <p:cNvGrpSpPr/>
            <p:nvPr/>
          </p:nvGrpSpPr>
          <p:grpSpPr>
            <a:xfrm>
              <a:off x="4408447" y="3098787"/>
              <a:ext cx="3375106" cy="1206367"/>
              <a:chOff x="2849419" y="4562974"/>
              <a:chExt cx="3375106" cy="1206367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B78B45-282F-8E09-021D-0381ACD2B884}"/>
                  </a:ext>
                </a:extLst>
              </p:cNvPr>
              <p:cNvSpPr txBox="1"/>
              <p:nvPr/>
            </p:nvSpPr>
            <p:spPr>
              <a:xfrm>
                <a:off x="2849419" y="5462636"/>
                <a:ext cx="3375106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Outline Design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5C188-3AD3-14E5-D15C-05A2578D81F4}"/>
                  </a:ext>
                </a:extLst>
              </p:cNvPr>
              <p:cNvSpPr txBox="1"/>
              <p:nvPr/>
            </p:nvSpPr>
            <p:spPr>
              <a:xfrm>
                <a:off x="3521314" y="4562974"/>
                <a:ext cx="20313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</a:rPr>
                  <a:t>功能模块</a:t>
                </a:r>
              </a:p>
            </p:txBody>
          </p:sp>
        </p:grpSp>
      </p:grpSp>
      <p:sp>
        <p:nvSpPr>
          <p:cNvPr id="14" name="六边形 35">
            <a:extLst>
              <a:ext uri="{FF2B5EF4-FFF2-40B4-BE49-F238E27FC236}">
                <a16:creationId xmlns:a16="http://schemas.microsoft.com/office/drawing/2014/main" id="{F31C03FB-0C2E-411A-E0FF-2D3980FB75DF}"/>
              </a:ext>
            </a:extLst>
          </p:cNvPr>
          <p:cNvSpPr/>
          <p:nvPr/>
        </p:nvSpPr>
        <p:spPr>
          <a:xfrm>
            <a:off x="5856222" y="2301240"/>
            <a:ext cx="479556" cy="543666"/>
          </a:xfrm>
          <a:custGeom>
            <a:avLst/>
            <a:gdLst>
              <a:gd name="connsiteX0" fmla="*/ 85348 w 296863"/>
              <a:gd name="connsiteY0" fmla="*/ 236537 h 336550"/>
              <a:gd name="connsiteX1" fmla="*/ 211516 w 296863"/>
              <a:gd name="connsiteY1" fmla="*/ 236537 h 336550"/>
              <a:gd name="connsiteX2" fmla="*/ 228601 w 296863"/>
              <a:gd name="connsiteY2" fmla="*/ 253206 h 336550"/>
              <a:gd name="connsiteX3" fmla="*/ 211516 w 296863"/>
              <a:gd name="connsiteY3" fmla="*/ 269875 h 336550"/>
              <a:gd name="connsiteX4" fmla="*/ 85348 w 296863"/>
              <a:gd name="connsiteY4" fmla="*/ 269875 h 336550"/>
              <a:gd name="connsiteX5" fmla="*/ 68263 w 296863"/>
              <a:gd name="connsiteY5" fmla="*/ 253206 h 336550"/>
              <a:gd name="connsiteX6" fmla="*/ 85348 w 296863"/>
              <a:gd name="connsiteY6" fmla="*/ 236537 h 336550"/>
              <a:gd name="connsiteX7" fmla="*/ 85348 w 296863"/>
              <a:gd name="connsiteY7" fmla="*/ 173037 h 336550"/>
              <a:gd name="connsiteX8" fmla="*/ 211516 w 296863"/>
              <a:gd name="connsiteY8" fmla="*/ 173037 h 336550"/>
              <a:gd name="connsiteX9" fmla="*/ 228601 w 296863"/>
              <a:gd name="connsiteY9" fmla="*/ 190373 h 336550"/>
              <a:gd name="connsiteX10" fmla="*/ 211516 w 296863"/>
              <a:gd name="connsiteY10" fmla="*/ 206375 h 336550"/>
              <a:gd name="connsiteX11" fmla="*/ 85348 w 296863"/>
              <a:gd name="connsiteY11" fmla="*/ 206375 h 336550"/>
              <a:gd name="connsiteX12" fmla="*/ 68263 w 296863"/>
              <a:gd name="connsiteY12" fmla="*/ 190373 h 336550"/>
              <a:gd name="connsiteX13" fmla="*/ 85348 w 296863"/>
              <a:gd name="connsiteY13" fmla="*/ 173037 h 336550"/>
              <a:gd name="connsiteX14" fmla="*/ 164614 w 296863"/>
              <a:gd name="connsiteY14" fmla="*/ 115887 h 336550"/>
              <a:gd name="connsiteX15" fmla="*/ 211625 w 296863"/>
              <a:gd name="connsiteY15" fmla="*/ 115887 h 336550"/>
              <a:gd name="connsiteX16" fmla="*/ 228601 w 296863"/>
              <a:gd name="connsiteY16" fmla="*/ 133349 h 336550"/>
              <a:gd name="connsiteX17" fmla="*/ 211625 w 296863"/>
              <a:gd name="connsiteY17" fmla="*/ 150812 h 336550"/>
              <a:gd name="connsiteX18" fmla="*/ 164614 w 296863"/>
              <a:gd name="connsiteY18" fmla="*/ 150812 h 336550"/>
              <a:gd name="connsiteX19" fmla="*/ 147638 w 296863"/>
              <a:gd name="connsiteY19" fmla="*/ 133349 h 336550"/>
              <a:gd name="connsiteX20" fmla="*/ 164614 w 296863"/>
              <a:gd name="connsiteY20" fmla="*/ 115887 h 336550"/>
              <a:gd name="connsiteX21" fmla="*/ 164614 w 296863"/>
              <a:gd name="connsiteY21" fmla="*/ 61912 h 336550"/>
              <a:gd name="connsiteX22" fmla="*/ 211625 w 296863"/>
              <a:gd name="connsiteY22" fmla="*/ 61912 h 336550"/>
              <a:gd name="connsiteX23" fmla="*/ 228601 w 296863"/>
              <a:gd name="connsiteY23" fmla="*/ 77152 h 336550"/>
              <a:gd name="connsiteX24" fmla="*/ 211625 w 296863"/>
              <a:gd name="connsiteY24" fmla="*/ 93662 h 336550"/>
              <a:gd name="connsiteX25" fmla="*/ 164614 w 296863"/>
              <a:gd name="connsiteY25" fmla="*/ 93662 h 336550"/>
              <a:gd name="connsiteX26" fmla="*/ 147638 w 296863"/>
              <a:gd name="connsiteY26" fmla="*/ 77152 h 336550"/>
              <a:gd name="connsiteX27" fmla="*/ 164614 w 296863"/>
              <a:gd name="connsiteY27" fmla="*/ 61912 h 336550"/>
              <a:gd name="connsiteX28" fmla="*/ 127397 w 296863"/>
              <a:gd name="connsiteY28" fmla="*/ 22225 h 336550"/>
              <a:gd name="connsiteX29" fmla="*/ 127397 w 296863"/>
              <a:gd name="connsiteY29" fmla="*/ 110381 h 336550"/>
              <a:gd name="connsiteX30" fmla="*/ 111621 w 296863"/>
              <a:gd name="connsiteY30" fmla="*/ 124854 h 336550"/>
              <a:gd name="connsiteX31" fmla="*/ 22225 w 296863"/>
              <a:gd name="connsiteY31" fmla="*/ 124854 h 336550"/>
              <a:gd name="connsiteX32" fmla="*/ 22225 w 296863"/>
              <a:gd name="connsiteY32" fmla="*/ 305115 h 336550"/>
              <a:gd name="connsiteX33" fmla="*/ 31427 w 296863"/>
              <a:gd name="connsiteY33" fmla="*/ 314325 h 336550"/>
              <a:gd name="connsiteX34" fmla="*/ 265436 w 296863"/>
              <a:gd name="connsiteY34" fmla="*/ 314325 h 336550"/>
              <a:gd name="connsiteX35" fmla="*/ 274638 w 296863"/>
              <a:gd name="connsiteY35" fmla="*/ 305115 h 336550"/>
              <a:gd name="connsiteX36" fmla="*/ 274638 w 296863"/>
              <a:gd name="connsiteY36" fmla="*/ 31435 h 336550"/>
              <a:gd name="connsiteX37" fmla="*/ 265436 w 296863"/>
              <a:gd name="connsiteY37" fmla="*/ 22225 h 336550"/>
              <a:gd name="connsiteX38" fmla="*/ 127397 w 296863"/>
              <a:gd name="connsiteY38" fmla="*/ 22225 h 336550"/>
              <a:gd name="connsiteX39" fmla="*/ 118220 w 296863"/>
              <a:gd name="connsiteY39" fmla="*/ 0 h 336550"/>
              <a:gd name="connsiteX40" fmla="*/ 265338 w 296863"/>
              <a:gd name="connsiteY40" fmla="*/ 0 h 336550"/>
              <a:gd name="connsiteX41" fmla="*/ 296863 w 296863"/>
              <a:gd name="connsiteY41" fmla="*/ 31551 h 336550"/>
              <a:gd name="connsiteX42" fmla="*/ 296863 w 296863"/>
              <a:gd name="connsiteY42" fmla="*/ 304999 h 336550"/>
              <a:gd name="connsiteX43" fmla="*/ 265338 w 296863"/>
              <a:gd name="connsiteY43" fmla="*/ 336550 h 336550"/>
              <a:gd name="connsiteX44" fmla="*/ 31525 w 296863"/>
              <a:gd name="connsiteY44" fmla="*/ 336550 h 336550"/>
              <a:gd name="connsiteX45" fmla="*/ 0 w 296863"/>
              <a:gd name="connsiteY45" fmla="*/ 304999 h 336550"/>
              <a:gd name="connsiteX46" fmla="*/ 0 w 296863"/>
              <a:gd name="connsiteY46" fmla="*/ 119633 h 336550"/>
              <a:gd name="connsiteX47" fmla="*/ 9195 w 296863"/>
              <a:gd name="connsiteY47" fmla="*/ 97284 h 336550"/>
              <a:gd name="connsiteX48" fmla="*/ 95889 w 296863"/>
              <a:gd name="connsiteY48" fmla="*/ 9202 h 336550"/>
              <a:gd name="connsiteX49" fmla="*/ 118220 w 296863"/>
              <a:gd name="connsiteY4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6863" h="336550">
                <a:moveTo>
                  <a:pt x="85348" y="236537"/>
                </a:moveTo>
                <a:cubicBezTo>
                  <a:pt x="85348" y="236537"/>
                  <a:pt x="85348" y="236537"/>
                  <a:pt x="211516" y="236537"/>
                </a:cubicBezTo>
                <a:cubicBezTo>
                  <a:pt x="220716" y="236537"/>
                  <a:pt x="228601" y="244231"/>
                  <a:pt x="228601" y="253206"/>
                </a:cubicBezTo>
                <a:cubicBezTo>
                  <a:pt x="228601" y="262182"/>
                  <a:pt x="220716" y="269875"/>
                  <a:pt x="211516" y="269875"/>
                </a:cubicBezTo>
                <a:cubicBezTo>
                  <a:pt x="211516" y="269875"/>
                  <a:pt x="211516" y="269875"/>
                  <a:pt x="85348" y="269875"/>
                </a:cubicBezTo>
                <a:cubicBezTo>
                  <a:pt x="76149" y="269875"/>
                  <a:pt x="68263" y="262182"/>
                  <a:pt x="68263" y="253206"/>
                </a:cubicBezTo>
                <a:cubicBezTo>
                  <a:pt x="68263" y="244231"/>
                  <a:pt x="76149" y="236537"/>
                  <a:pt x="85348" y="236537"/>
                </a:cubicBezTo>
                <a:close/>
                <a:moveTo>
                  <a:pt x="85348" y="173037"/>
                </a:moveTo>
                <a:cubicBezTo>
                  <a:pt x="85348" y="173037"/>
                  <a:pt x="85348" y="173037"/>
                  <a:pt x="211516" y="173037"/>
                </a:cubicBezTo>
                <a:cubicBezTo>
                  <a:pt x="220716" y="173037"/>
                  <a:pt x="228601" y="181038"/>
                  <a:pt x="228601" y="190373"/>
                </a:cubicBezTo>
                <a:cubicBezTo>
                  <a:pt x="228601" y="199707"/>
                  <a:pt x="220716" y="206375"/>
                  <a:pt x="211516" y="206375"/>
                </a:cubicBezTo>
                <a:cubicBezTo>
                  <a:pt x="211516" y="206375"/>
                  <a:pt x="211516" y="206375"/>
                  <a:pt x="85348" y="206375"/>
                </a:cubicBezTo>
                <a:cubicBezTo>
                  <a:pt x="76149" y="206375"/>
                  <a:pt x="68263" y="199707"/>
                  <a:pt x="68263" y="190373"/>
                </a:cubicBezTo>
                <a:cubicBezTo>
                  <a:pt x="68263" y="181038"/>
                  <a:pt x="76149" y="173037"/>
                  <a:pt x="85348" y="173037"/>
                </a:cubicBezTo>
                <a:close/>
                <a:moveTo>
                  <a:pt x="164614" y="115887"/>
                </a:moveTo>
                <a:cubicBezTo>
                  <a:pt x="164614" y="115887"/>
                  <a:pt x="164614" y="115887"/>
                  <a:pt x="211625" y="115887"/>
                </a:cubicBezTo>
                <a:cubicBezTo>
                  <a:pt x="220766" y="115887"/>
                  <a:pt x="228601" y="123946"/>
                  <a:pt x="228601" y="133349"/>
                </a:cubicBezTo>
                <a:cubicBezTo>
                  <a:pt x="228601" y="142752"/>
                  <a:pt x="220766" y="150812"/>
                  <a:pt x="211625" y="150812"/>
                </a:cubicBezTo>
                <a:cubicBezTo>
                  <a:pt x="211625" y="150812"/>
                  <a:pt x="211625" y="150812"/>
                  <a:pt x="164614" y="150812"/>
                </a:cubicBezTo>
                <a:cubicBezTo>
                  <a:pt x="155473" y="150812"/>
                  <a:pt x="147638" y="142752"/>
                  <a:pt x="147638" y="133349"/>
                </a:cubicBezTo>
                <a:cubicBezTo>
                  <a:pt x="147638" y="123946"/>
                  <a:pt x="155473" y="115887"/>
                  <a:pt x="164614" y="115887"/>
                </a:cubicBezTo>
                <a:close/>
                <a:moveTo>
                  <a:pt x="164614" y="61912"/>
                </a:moveTo>
                <a:cubicBezTo>
                  <a:pt x="164614" y="61912"/>
                  <a:pt x="164614" y="61912"/>
                  <a:pt x="211625" y="61912"/>
                </a:cubicBezTo>
                <a:cubicBezTo>
                  <a:pt x="220766" y="61912"/>
                  <a:pt x="228601" y="68262"/>
                  <a:pt x="228601" y="77152"/>
                </a:cubicBezTo>
                <a:cubicBezTo>
                  <a:pt x="228601" y="86042"/>
                  <a:pt x="220766" y="93662"/>
                  <a:pt x="211625" y="93662"/>
                </a:cubicBezTo>
                <a:cubicBezTo>
                  <a:pt x="211625" y="93662"/>
                  <a:pt x="211625" y="93662"/>
                  <a:pt x="164614" y="93662"/>
                </a:cubicBezTo>
                <a:cubicBezTo>
                  <a:pt x="155473" y="93662"/>
                  <a:pt x="147638" y="86042"/>
                  <a:pt x="147638" y="77152"/>
                </a:cubicBezTo>
                <a:cubicBezTo>
                  <a:pt x="147638" y="68262"/>
                  <a:pt x="155473" y="61912"/>
                  <a:pt x="164614" y="61912"/>
                </a:cubicBezTo>
                <a:close/>
                <a:moveTo>
                  <a:pt x="127397" y="22225"/>
                </a:moveTo>
                <a:cubicBezTo>
                  <a:pt x="127397" y="22225"/>
                  <a:pt x="127397" y="22225"/>
                  <a:pt x="127397" y="110381"/>
                </a:cubicBezTo>
                <a:cubicBezTo>
                  <a:pt x="127397" y="118276"/>
                  <a:pt x="119509" y="124854"/>
                  <a:pt x="111621" y="124854"/>
                </a:cubicBezTo>
                <a:cubicBezTo>
                  <a:pt x="111621" y="124854"/>
                  <a:pt x="111621" y="124854"/>
                  <a:pt x="22225" y="124854"/>
                </a:cubicBezTo>
                <a:cubicBezTo>
                  <a:pt x="22225" y="124854"/>
                  <a:pt x="22225" y="124854"/>
                  <a:pt x="22225" y="305115"/>
                </a:cubicBezTo>
                <a:cubicBezTo>
                  <a:pt x="22225" y="310378"/>
                  <a:pt x="26169" y="314325"/>
                  <a:pt x="31427" y="314325"/>
                </a:cubicBezTo>
                <a:cubicBezTo>
                  <a:pt x="31427" y="314325"/>
                  <a:pt x="31427" y="314325"/>
                  <a:pt x="265436" y="314325"/>
                </a:cubicBezTo>
                <a:cubicBezTo>
                  <a:pt x="270694" y="314325"/>
                  <a:pt x="274638" y="310378"/>
                  <a:pt x="274638" y="305115"/>
                </a:cubicBezTo>
                <a:lnTo>
                  <a:pt x="274638" y="31435"/>
                </a:lnTo>
                <a:cubicBezTo>
                  <a:pt x="274638" y="26172"/>
                  <a:pt x="270694" y="22225"/>
                  <a:pt x="265436" y="22225"/>
                </a:cubicBezTo>
                <a:cubicBezTo>
                  <a:pt x="265436" y="22225"/>
                  <a:pt x="265436" y="22225"/>
                  <a:pt x="127397" y="22225"/>
                </a:cubicBezTo>
                <a:close/>
                <a:moveTo>
                  <a:pt x="118220" y="0"/>
                </a:moveTo>
                <a:cubicBezTo>
                  <a:pt x="118220" y="0"/>
                  <a:pt x="118220" y="0"/>
                  <a:pt x="265338" y="0"/>
                </a:cubicBezTo>
                <a:cubicBezTo>
                  <a:pt x="282414" y="0"/>
                  <a:pt x="296863" y="14461"/>
                  <a:pt x="296863" y="31551"/>
                </a:cubicBezTo>
                <a:cubicBezTo>
                  <a:pt x="296863" y="31551"/>
                  <a:pt x="296863" y="31551"/>
                  <a:pt x="296863" y="304999"/>
                </a:cubicBezTo>
                <a:cubicBezTo>
                  <a:pt x="296863" y="322089"/>
                  <a:pt x="282414" y="336550"/>
                  <a:pt x="265338" y="336550"/>
                </a:cubicBezTo>
                <a:cubicBezTo>
                  <a:pt x="265338" y="336550"/>
                  <a:pt x="265338" y="336550"/>
                  <a:pt x="31525" y="336550"/>
                </a:cubicBezTo>
                <a:cubicBezTo>
                  <a:pt x="14449" y="336550"/>
                  <a:pt x="0" y="322089"/>
                  <a:pt x="0" y="304999"/>
                </a:cubicBezTo>
                <a:cubicBezTo>
                  <a:pt x="0" y="304999"/>
                  <a:pt x="0" y="304999"/>
                  <a:pt x="0" y="119633"/>
                </a:cubicBezTo>
                <a:cubicBezTo>
                  <a:pt x="0" y="110430"/>
                  <a:pt x="3941" y="102542"/>
                  <a:pt x="9195" y="97284"/>
                </a:cubicBezTo>
                <a:cubicBezTo>
                  <a:pt x="9195" y="97284"/>
                  <a:pt x="9195" y="97284"/>
                  <a:pt x="95889" y="9202"/>
                </a:cubicBezTo>
                <a:cubicBezTo>
                  <a:pt x="102457" y="3944"/>
                  <a:pt x="110339" y="0"/>
                  <a:pt x="118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1BC2F-F7BD-7FDD-BE70-8BE4A2569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D17BFF5B-BB09-CDE7-AEA2-A13EBA31DE37}"/>
              </a:ext>
            </a:extLst>
          </p:cNvPr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F15D520-0299-A4AA-06E2-39121ADF3F4C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Foreground Function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056C803-E157-132E-20E4-4F67E744AAB6}"/>
                </a:ext>
              </a:extLst>
            </p:cNvPr>
            <p:cNvSpPr txBox="1"/>
            <p:nvPr/>
          </p:nvSpPr>
          <p:spPr>
            <a:xfrm>
              <a:off x="3690099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前台功能模块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83C678D-4F71-1830-F121-D082B9AFCF4D}"/>
              </a:ext>
            </a:extLst>
          </p:cNvPr>
          <p:cNvSpPr txBox="1"/>
          <p:nvPr/>
        </p:nvSpPr>
        <p:spPr>
          <a:xfrm>
            <a:off x="8387332" y="1074011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B40334-4F4A-F220-9AFC-9D3D1709C791}"/>
              </a:ext>
            </a:extLst>
          </p:cNvPr>
          <p:cNvSpPr txBox="1"/>
          <p:nvPr/>
        </p:nvSpPr>
        <p:spPr>
          <a:xfrm>
            <a:off x="12115165" y="-60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2AEAFE-01DF-B7D5-6F52-7AA0F1F2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59" y="1158290"/>
            <a:ext cx="8433548" cy="507218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9073CE-3BB6-1943-2DBC-5F870D265D88}"/>
              </a:ext>
            </a:extLst>
          </p:cNvPr>
          <p:cNvCxnSpPr/>
          <p:nvPr/>
        </p:nvCxnSpPr>
        <p:spPr>
          <a:xfrm>
            <a:off x="3744546" y="1189538"/>
            <a:ext cx="470262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6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85" name="文本框 84"/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Travel Assistant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690100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旅行助手模块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87332" y="1074011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15165" y="-60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B80543-E20C-7D73-415C-43EF1753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70" y="878159"/>
            <a:ext cx="4049829" cy="55234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4594DEA-AB35-77C0-2865-D79457651B8C}"/>
              </a:ext>
            </a:extLst>
          </p:cNvPr>
          <p:cNvSpPr txBox="1"/>
          <p:nvPr/>
        </p:nvSpPr>
        <p:spPr>
          <a:xfrm>
            <a:off x="5154706" y="1258677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个性化行程规划</a:t>
            </a:r>
          </a:p>
          <a:p>
            <a:r>
              <a:rPr lang="zh-CN" altLang="en-US" dirty="0"/>
              <a:t>功能描述：根据用户的兴趣、旅行时间和预算，利用</a:t>
            </a:r>
            <a:r>
              <a:rPr lang="en-US" altLang="zh-CN" dirty="0"/>
              <a:t>LLM </a:t>
            </a:r>
            <a:r>
              <a:rPr lang="zh-CN" altLang="en-US" dirty="0"/>
              <a:t>大模型生成个性化的旅</a:t>
            </a:r>
          </a:p>
          <a:p>
            <a:r>
              <a:rPr lang="zh-CN" altLang="en-US" dirty="0"/>
              <a:t>行计划。</a:t>
            </a:r>
          </a:p>
          <a:p>
            <a:r>
              <a:rPr lang="zh-CN" altLang="en-US" dirty="0"/>
              <a:t>输入：</a:t>
            </a:r>
          </a:p>
          <a:p>
            <a:r>
              <a:rPr lang="zh-CN" altLang="en-US" dirty="0"/>
              <a:t>用户旅行偏好（目的地类型、活动偏好、旅行风格等）。</a:t>
            </a:r>
          </a:p>
          <a:p>
            <a:r>
              <a:rPr lang="zh-CN" altLang="en-US" dirty="0"/>
              <a:t>目的地信息（具体地点、旅行时间）。</a:t>
            </a:r>
          </a:p>
          <a:p>
            <a:r>
              <a:rPr lang="zh-CN" altLang="en-US" dirty="0"/>
              <a:t>预算信息（交通、住宿、餐饮、活动等预算限制）。</a:t>
            </a:r>
          </a:p>
          <a:p>
            <a:r>
              <a:rPr lang="zh-CN" altLang="en-US" dirty="0"/>
              <a:t>旅行人数和成员构成（家庭、朋友、独自旅行等）。</a:t>
            </a:r>
          </a:p>
          <a:p>
            <a:r>
              <a:rPr lang="zh-CN" altLang="en-US" dirty="0"/>
              <a:t>处理：</a:t>
            </a:r>
          </a:p>
          <a:p>
            <a:r>
              <a:rPr lang="zh-CN" altLang="en-US" dirty="0"/>
              <a:t>分析用户的输入数据，包括偏好、目的地、预算等。</a:t>
            </a:r>
          </a:p>
          <a:p>
            <a:r>
              <a:rPr lang="zh-CN" altLang="en-US" dirty="0"/>
              <a:t>结合实时数据（天气、当地活动、旅游热点等）进行综合分析。</a:t>
            </a:r>
          </a:p>
          <a:p>
            <a:r>
              <a:rPr lang="zh-CN" altLang="en-US" dirty="0"/>
              <a:t>输出：</a:t>
            </a:r>
          </a:p>
          <a:p>
            <a:r>
              <a:rPr lang="zh-CN" altLang="en-US" dirty="0"/>
              <a:t>行程规划：每日行程安排、推荐景点、餐饮建议等。</a:t>
            </a:r>
          </a:p>
          <a:p>
            <a:r>
              <a:rPr lang="zh-CN" altLang="en-US" dirty="0"/>
              <a:t>文案生成：为社交媒体分享提供文案建议。</a:t>
            </a:r>
          </a:p>
          <a:p>
            <a:r>
              <a:rPr lang="zh-CN" altLang="en-US" dirty="0"/>
              <a:t>推荐路线清单：备选行程和路线。</a:t>
            </a:r>
          </a:p>
          <a:p>
            <a:r>
              <a:rPr lang="zh-CN" altLang="en-US" dirty="0"/>
              <a:t>预算概览：行程规划的预算分配和成本估算。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203407-7C34-AC3D-A342-C2E062C18B36}"/>
              </a:ext>
            </a:extLst>
          </p:cNvPr>
          <p:cNvCxnSpPr>
            <a:cxnSpLocks/>
          </p:cNvCxnSpPr>
          <p:nvPr/>
        </p:nvCxnSpPr>
        <p:spPr>
          <a:xfrm>
            <a:off x="4746869" y="1177974"/>
            <a:ext cx="0" cy="47920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1442-A29B-E7E1-6DF7-95634C9B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99E584C0-5170-BB19-B1BA-9A106D989403}"/>
              </a:ext>
            </a:extLst>
          </p:cNvPr>
          <p:cNvGrpSpPr/>
          <p:nvPr/>
        </p:nvGrpSpPr>
        <p:grpSpPr>
          <a:xfrm>
            <a:off x="4212505" y="354939"/>
            <a:ext cx="3766991" cy="716500"/>
            <a:chOff x="2976152" y="4708118"/>
            <a:chExt cx="3766991" cy="716500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4A4CECF-4C97-5261-344E-5BAA7D1D4FD1}"/>
                </a:ext>
              </a:extLst>
            </p:cNvPr>
            <p:cNvSpPr txBox="1"/>
            <p:nvPr/>
          </p:nvSpPr>
          <p:spPr>
            <a:xfrm>
              <a:off x="2976152" y="5171888"/>
              <a:ext cx="37669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50" dirty="0">
                  <a:solidFill>
                    <a:srgbClr val="093759"/>
                  </a:solidFill>
                  <a:latin typeface="Century Gothic" panose="020B0502020202020204" pitchFamily="34" charset="0"/>
                  <a:ea typeface="微软雅黑"/>
                </a:rPr>
                <a:t>Travel Assistant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9375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AE50008-B795-93D9-311D-BDB1E942A52A}"/>
                </a:ext>
              </a:extLst>
            </p:cNvPr>
            <p:cNvSpPr txBox="1"/>
            <p:nvPr/>
          </p:nvSpPr>
          <p:spPr>
            <a:xfrm>
              <a:off x="3690098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旅行助手模块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58FFA9-37F2-514F-F73E-1A4E46DFA603}"/>
              </a:ext>
            </a:extLst>
          </p:cNvPr>
          <p:cNvSpPr txBox="1"/>
          <p:nvPr/>
        </p:nvSpPr>
        <p:spPr>
          <a:xfrm>
            <a:off x="8387332" y="1074011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https://www.ypppt.com/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2EF1B2-E00B-57D2-9090-CED550EA5F50}"/>
              </a:ext>
            </a:extLst>
          </p:cNvPr>
          <p:cNvSpPr txBox="1"/>
          <p:nvPr/>
        </p:nvSpPr>
        <p:spPr>
          <a:xfrm>
            <a:off x="12115165" y="-60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357F7C-B03F-B4C5-E6FC-22A13961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70" y="878159"/>
            <a:ext cx="4049829" cy="55234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EF348A-05DA-B708-4A94-698DFC5539DD}"/>
              </a:ext>
            </a:extLst>
          </p:cNvPr>
          <p:cNvSpPr txBox="1"/>
          <p:nvPr/>
        </p:nvSpPr>
        <p:spPr>
          <a:xfrm>
            <a:off x="5154706" y="1258677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旅行建议：根据天气情况提供穿衣、活动等建议。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实时旅行建议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功能描述：提供天气信息、交通状况、文化活动等实时更新，帮助用户做出更好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的旅行决策。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输出：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实时天气和旅行建议：结合天气、交通和文化活动提供旅行建议。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文案生成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功能描述：在用户需要在社交媒体上分享旅行体验时，提供文案生成功能，帮助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用户表达自己的感受。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E57B89-B167-5640-91AD-9B058410BFD6}"/>
              </a:ext>
            </a:extLst>
          </p:cNvPr>
          <p:cNvCxnSpPr>
            <a:cxnSpLocks/>
          </p:cNvCxnSpPr>
          <p:nvPr/>
        </p:nvCxnSpPr>
        <p:spPr>
          <a:xfrm>
            <a:off x="4746869" y="1177974"/>
            <a:ext cx="0" cy="479200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MzI0OWEyOGM5MTdiOGViZWQ4OGU3NDY3MzhjZDgxZD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5.00196850393695,&quot;left&quot;:132.99023622047244,&quot;top&quot;:170.8740157480315,&quot;width&quot;:696}"/>
</p:tagLst>
</file>

<file path=ppt/theme/theme1.xml><?xml version="1.0" encoding="utf-8"?>
<a:theme xmlns:a="http://schemas.openxmlformats.org/drawingml/2006/main" name="第一PPT，www.1ppt.com">
  <a:themeElements>
    <a:clrScheme name="自定义 27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93759"/>
      </a:accent1>
      <a:accent2>
        <a:srgbClr val="1270B6"/>
      </a:accent2>
      <a:accent3>
        <a:srgbClr val="093759"/>
      </a:accent3>
      <a:accent4>
        <a:srgbClr val="1270B6"/>
      </a:accent4>
      <a:accent5>
        <a:srgbClr val="093759"/>
      </a:accent5>
      <a:accent6>
        <a:srgbClr val="1270B6"/>
      </a:accent6>
      <a:hlink>
        <a:srgbClr val="FFFFFF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1850</Words>
  <Application>Microsoft Office PowerPoint</Application>
  <PresentationFormat>宽屏</PresentationFormat>
  <Paragraphs>210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Arial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>00000</cp:lastModifiedBy>
  <cp:revision>18</cp:revision>
  <dcterms:created xsi:type="dcterms:W3CDTF">2024-10-17T14:59:00Z</dcterms:created>
  <dcterms:modified xsi:type="dcterms:W3CDTF">2024-10-31T09:56:21Z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365DB9B9E4B44034A1CAD8DDD593DBB7_13</vt:lpwstr>
  </property>
</Properties>
</file>