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352" r:id="rId5"/>
    <p:sldId id="375" r:id="rId6"/>
    <p:sldId id="361" r:id="rId7"/>
    <p:sldId id="362" r:id="rId8"/>
    <p:sldId id="363" r:id="rId9"/>
    <p:sldId id="365" r:id="rId10"/>
    <p:sldId id="364" r:id="rId11"/>
    <p:sldId id="369" r:id="rId12"/>
    <p:sldId id="370" r:id="rId13"/>
    <p:sldId id="371" r:id="rId14"/>
    <p:sldId id="372" r:id="rId15"/>
    <p:sldId id="373" r:id="rId16"/>
    <p:sldId id="374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-1016635" y="22923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将离屏绘制到上屏：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ctx.drawImage(canvas</a:t>
            </a:r>
            <a:r>
              <a:rPr lang="zh-CN" altLang="en-US" sz="2000" dirty="0">
                <a:sym typeface="+mn-ea"/>
              </a:rPr>
              <a:t>对象，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y)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创建音频对象：</a:t>
            </a:r>
            <a:endParaRPr lang="zh-CN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wx.createInnerAudioContext()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src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obeyMuteSwitch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autoplay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loop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play()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生命周期：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当小游戏被隐藏到后台时，再从后台回到前台的时候，音乐并不会自动播放，我们需要监听如果从后台到前台了，调用背景音乐继续播放，在这里我们就需要用到生命周期。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wx.onShow  </a:t>
            </a:r>
            <a:r>
              <a:rPr lang="zh-CN" altLang="en-US" sz="2000" dirty="0">
                <a:sym typeface="+mn-ea"/>
              </a:rPr>
              <a:t>监听小游戏回到前台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wx.onHide   </a:t>
            </a:r>
            <a:r>
              <a:rPr lang="zh-CN" altLang="en-US" sz="2000" dirty="0">
                <a:sym typeface="+mn-ea"/>
              </a:rPr>
              <a:t>监听小游戏隐藏到后台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wx.offHide   </a:t>
            </a:r>
            <a:r>
              <a:rPr lang="zh-CN" altLang="en-US" sz="2000" dirty="0">
                <a:sym typeface="+mn-ea"/>
              </a:rPr>
              <a:t>取消监听小游戏隐藏到后台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wx.offShow  </a:t>
            </a:r>
            <a:r>
              <a:rPr lang="zh-CN" altLang="en-US" sz="2000" dirty="0">
                <a:sym typeface="+mn-ea"/>
              </a:rPr>
              <a:t>取消监听小游戏回到前台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音频中断处理：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wx.onAudioInterruptionEnd </a:t>
            </a:r>
            <a:r>
              <a:rPr lang="zh-CN" altLang="en-US" sz="2000" dirty="0">
                <a:sym typeface="+mn-ea"/>
              </a:rPr>
              <a:t>音频被中断结束后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wx.onAudioInterruptionBegin </a:t>
            </a:r>
            <a:r>
              <a:rPr lang="zh-CN" altLang="en-US" sz="2000" dirty="0">
                <a:sym typeface="+mn-ea"/>
              </a:rPr>
              <a:t>音频被中断开始使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音频格式：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mp3、aac、wav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动画：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setInterval()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setTimeout()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requestAnimationFrame()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clearInterval()</a:t>
            </a:r>
            <a:endParaRPr sz="2000" dirty="0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clearTimeout()</a:t>
            </a:r>
            <a:endParaRPr dirty="0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cancelAnimationFrame()</a:t>
            </a:r>
            <a:endParaRPr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事件：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wx.onTouchStart()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wx.onTouchMove()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wx.onTouchEnd()</a:t>
            </a:r>
            <a:endParaRPr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sz="2000" dirty="0">
                <a:sym typeface="+mn-ea"/>
              </a:rPr>
              <a:t>wx.onTouchCancel()</a:t>
            </a:r>
            <a:endParaRPr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Adapter：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>
                <a:sym typeface="+mn-ea"/>
              </a:rPr>
              <a:t>wx API</a:t>
            </a:r>
            <a:r>
              <a:rPr lang="zh-CN" altLang="en-US" sz="2000" dirty="0">
                <a:sym typeface="+mn-ea"/>
              </a:rPr>
              <a:t>模拟</a:t>
            </a:r>
            <a:r>
              <a:rPr lang="en-US" altLang="zh-CN" sz="2000" dirty="0">
                <a:sym typeface="+mn-ea"/>
              </a:rPr>
              <a:t>BOM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DOM</a:t>
            </a:r>
            <a:r>
              <a:rPr lang="zh-CN" altLang="en-US" sz="2000" dirty="0">
                <a:sym typeface="+mn-ea"/>
              </a:rPr>
              <a:t>的代码组成的库。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在制作比较大的游戏时，我们需要用到一个叫做游戏引擎的东西，在游戏引擎中，会去调用</a:t>
            </a:r>
            <a:r>
              <a:rPr lang="en-US" altLang="zh-CN" sz="2000" dirty="0">
                <a:sym typeface="+mn-ea"/>
              </a:rPr>
              <a:t>DOM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API</a:t>
            </a:r>
            <a:r>
              <a:rPr lang="zh-CN" altLang="en-US" sz="2000" dirty="0">
                <a:sym typeface="+mn-ea"/>
              </a:rPr>
              <a:t>以及访问</a:t>
            </a:r>
            <a:r>
              <a:rPr lang="en-US" altLang="zh-CN" sz="2000" dirty="0">
                <a:sym typeface="+mn-ea"/>
              </a:rPr>
              <a:t>DOM</a:t>
            </a:r>
            <a:r>
              <a:rPr lang="zh-CN" altLang="en-US" sz="2000" dirty="0">
                <a:sym typeface="+mn-ea"/>
              </a:rPr>
              <a:t>的属性，这时候就会报错，为了避免这个问题，微信提供了一个做适配的插件来解决这个问题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下载地址：</a:t>
            </a:r>
            <a:r>
              <a:rPr lang="en-US" altLang="zh-CN" sz="2000" dirty="0">
                <a:sym typeface="+mn-ea"/>
              </a:rPr>
              <a:t>		</a:t>
            </a:r>
            <a:r>
              <a:rPr lang="zh-CN" altLang="en-US" sz="2000" dirty="0">
                <a:sym typeface="+mn-ea"/>
              </a:rPr>
              <a:t>https://developers.weixin.qq.com/minigame/dev/tutorial/base/adapter.html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Adapter：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1. </a:t>
            </a:r>
            <a:r>
              <a:rPr lang="zh-CN" altLang="en-US" sz="2000" dirty="0">
                <a:sym typeface="+mn-ea"/>
              </a:rPr>
              <a:t>创建上屏</a:t>
            </a:r>
            <a:r>
              <a:rPr lang="en-US" altLang="zh-CN" sz="2000" dirty="0">
                <a:sym typeface="+mn-ea"/>
              </a:rPr>
              <a:t>Canvas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2. document.createElement('')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3. Image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4. Audio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5. window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全局对象：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sz="2000" dirty="0">
                <a:sym typeface="+mn-ea"/>
              </a:rPr>
              <a:t>GameGlobal</a:t>
            </a:r>
            <a:endParaRPr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微信小游戏</a:t>
            </a:r>
            <a:r>
              <a:rPr lang="en-US" altLang="zh-CN"/>
              <a:t>——</a:t>
            </a:r>
            <a:r>
              <a:rPr lang="zh-CN" altLang="en-US"/>
              <a:t>进阶</a:t>
            </a:r>
            <a:r>
              <a:rPr lang="zh-CN" altLang="en-US"/>
              <a:t>篇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说明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以微信小游戏案例</a:t>
            </a:r>
            <a:r>
              <a:rPr lang="en-US" altLang="zh-CN" dirty="0" err="1"/>
              <a:t>——</a:t>
            </a:r>
            <a:r>
              <a:rPr lang="zh-CN" altLang="en-US" dirty="0" err="1"/>
              <a:t>飞机大战为原型，一步步学习开发飞机大战功能，从而更深入理解小游戏的制作以及知识点。</a:t>
            </a: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/>
              <a:t>项目分析</a:t>
            </a:r>
            <a:endParaRPr lang="zh-CN"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800" b="1" dirty="0" err="1"/>
              <a:t>界面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- </a:t>
            </a:r>
            <a:r>
              <a:rPr lang="zh-CN" altLang="en-US" dirty="0" err="1"/>
              <a:t>游戏背景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- </a:t>
            </a:r>
            <a:r>
              <a:rPr lang="zh-CN" altLang="en-US" dirty="0" err="1"/>
              <a:t>飞机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- </a:t>
            </a:r>
            <a:r>
              <a:rPr lang="zh-CN" altLang="en-US" dirty="0" err="1"/>
              <a:t>子弹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- </a:t>
            </a:r>
            <a:r>
              <a:rPr lang="zh-CN" altLang="en-US" dirty="0" err="1"/>
              <a:t>敌机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- </a:t>
            </a:r>
            <a:r>
              <a:rPr lang="zh-CN" altLang="en-US" dirty="0" err="1"/>
              <a:t>分数统计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进阶</a:t>
            </a:r>
            <a:r>
              <a:rPr lang="zh-CN" altLang="en-US">
                <a:sym typeface="+mn-ea"/>
              </a:rPr>
              <a:t>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项目分析：</a:t>
            </a:r>
            <a:endParaRPr sz="2000" dirty="0"/>
          </a:p>
          <a:p>
            <a:pPr marL="0" lvl="2" indent="457200" eaLnBrk="1" fontAlgn="auto" hangingPunct="1">
              <a:lnSpc>
                <a:spcPct val="2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800" b="1" dirty="0"/>
              <a:t>功能</a:t>
            </a:r>
            <a:endParaRPr lang="zh-CN" altLang="en-US" sz="1800" b="1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b="1" dirty="0"/>
              <a:t>	- </a:t>
            </a:r>
            <a:r>
              <a:rPr lang="zh-CN" altLang="en-US" sz="1800" dirty="0"/>
              <a:t>背景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无限滚动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- </a:t>
            </a:r>
            <a:r>
              <a:rPr lang="zh-CN" altLang="en-US" sz="1800" dirty="0"/>
              <a:t>音乐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运行过程中的音乐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子弹发射音乐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射中飞机音乐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- </a:t>
            </a:r>
            <a:r>
              <a:rPr lang="zh-CN" altLang="en-US" sz="1800" dirty="0"/>
              <a:t>飞机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按下</a:t>
            </a:r>
            <a:r>
              <a:rPr lang="zh-CN" altLang="en-US" sz="1800" dirty="0"/>
              <a:t>拖拽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临界值范围限制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- </a:t>
            </a:r>
            <a:r>
              <a:rPr lang="zh-CN" altLang="en-US" sz="1800" dirty="0"/>
              <a:t>子弹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发射位置跟随飞机</a:t>
            </a:r>
            <a:endParaRPr lang="en-US" altLang="zh-CN" sz="1600" b="1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进阶</a:t>
            </a:r>
            <a:r>
              <a:rPr lang="zh-CN" altLang="en-US">
                <a:sym typeface="+mn-ea"/>
              </a:rPr>
              <a:t>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项目分析：</a:t>
            </a:r>
            <a:endParaRPr sz="2000" dirty="0"/>
          </a:p>
          <a:p>
            <a:pPr marL="0" lvl="2" indent="457200" eaLnBrk="1" fontAlgn="auto" hangingPunct="1">
              <a:lnSpc>
                <a:spcPct val="2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800" b="1" dirty="0"/>
              <a:t>功能</a:t>
            </a:r>
            <a:endParaRPr lang="zh-CN" altLang="en-US" sz="1800" b="1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b="1" dirty="0"/>
              <a:t>	- </a:t>
            </a:r>
            <a:r>
              <a:rPr lang="zh-CN" altLang="en-US" sz="1800" dirty="0"/>
              <a:t>敌机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随机位置刷新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- </a:t>
            </a:r>
            <a:r>
              <a:rPr lang="zh-CN" altLang="en-US" sz="1800" dirty="0"/>
              <a:t>分数统计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每销毁一架敌机分数</a:t>
            </a:r>
            <a:r>
              <a:rPr lang="en-US" altLang="zh-CN" sz="1800" dirty="0"/>
              <a:t>+1</a:t>
            </a:r>
            <a:endParaRPr lang="en-US" altLang="zh-CN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游戏结束，分数结算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- </a:t>
            </a:r>
            <a:r>
              <a:rPr lang="zh-CN" altLang="en-US" sz="1800" dirty="0"/>
              <a:t>玩法设置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子弹击中敌机，敌机销毁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飞机触碰到敌机，游戏结束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- </a:t>
            </a:r>
            <a:r>
              <a:rPr lang="zh-CN" altLang="en-US" sz="1800" dirty="0"/>
              <a:t>点击重新开始，开始新的一轮，初始化设置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	</a:t>
            </a:r>
            <a:endParaRPr lang="zh-CN" altLang="en-US" sz="1800" dirty="0"/>
          </a:p>
          <a:p>
            <a:pPr marL="0" lvl="2" indent="457200" eaLnBrk="1" fontAlgn="auto" hangingPunct="1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800" dirty="0"/>
              <a:t>	</a:t>
            </a:r>
            <a:endParaRPr lang="en-US" altLang="zh-CN" sz="1600" b="1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进阶</a:t>
            </a:r>
            <a:r>
              <a:rPr lang="zh-CN" altLang="en-US">
                <a:sym typeface="+mn-ea"/>
              </a:rPr>
              <a:t>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小游戏必备文件：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- game.js         </a:t>
            </a:r>
            <a:r>
              <a:rPr lang="zh-CN" altLang="en-US" dirty="0"/>
              <a:t>入口文件</a:t>
            </a:r>
            <a:endParaRPr lang="en-US" altLang="zh-CN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- game.json     </a:t>
            </a:r>
            <a:r>
              <a:rPr lang="zh-CN" altLang="en-US" dirty="0"/>
              <a:t>配置文件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json</a:t>
            </a:r>
            <a:r>
              <a:rPr lang="zh-CN" altLang="en-US" sz="2000" dirty="0" err="1">
                <a:sym typeface="+mn-ea"/>
              </a:rPr>
              <a:t>配置项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deviceOrientation </a:t>
            </a:r>
            <a:r>
              <a:rPr lang="zh-CN" altLang="en-US" sz="2000" dirty="0">
                <a:sym typeface="+mn-ea"/>
              </a:rPr>
              <a:t>屏幕方向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portrait </a:t>
            </a:r>
            <a:r>
              <a:rPr lang="zh-CN" altLang="en-US" sz="2000" dirty="0">
                <a:sym typeface="+mn-ea"/>
              </a:rPr>
              <a:t>竖屏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landscape </a:t>
            </a:r>
            <a:r>
              <a:rPr lang="zh-CN" altLang="en-US" sz="2000" dirty="0">
                <a:sym typeface="+mn-ea"/>
              </a:rPr>
              <a:t>横屏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showStatusBar </a:t>
            </a:r>
            <a:r>
              <a:rPr lang="zh-CN" altLang="en-US" sz="2000" dirty="0">
                <a:sym typeface="+mn-ea"/>
              </a:rPr>
              <a:t>是否显示状态栏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进阶</a:t>
            </a:r>
            <a:r>
              <a:rPr lang="zh-CN" altLang="en-US">
                <a:sym typeface="+mn-ea"/>
              </a:rPr>
              <a:t>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创建画布：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var canvas = wx.createCanavas();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2d</a:t>
            </a:r>
            <a:r>
              <a:rPr lang="zh-CN" altLang="en-US" sz="2000" dirty="0" err="1">
                <a:sym typeface="+mn-ea"/>
              </a:rPr>
              <a:t>渲染方式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var ctx = canvas.getContext('2d');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绘制背景图片：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var ctx = canvas.getContext('2d');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创建画布：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wx.createCanvas()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canvas.width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canvas.height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创建元素：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canvas.getContext('2d')</a:t>
            </a: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图片元素 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文字元素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canvas</a:t>
            </a:r>
            <a:r>
              <a:rPr lang="zh-CN" altLang="en-US" sz="2000" dirty="0" err="1">
                <a:sym typeface="+mn-ea"/>
              </a:rPr>
              <a:t>绘制方法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ctx.drawImage(</a:t>
            </a:r>
            <a:r>
              <a:rPr lang="zh-CN" altLang="en-US" sz="2000" dirty="0">
                <a:sym typeface="+mn-ea"/>
              </a:rPr>
              <a:t>图片对象，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y)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创建图片对象：</a:t>
            </a:r>
            <a:endParaRPr lang="zh-CN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wx.createImage()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src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onload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ym typeface="+mn-ea"/>
              </a:rPr>
              <a:t>微信小游戏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入门篇</a:t>
            </a:r>
            <a:endParaRPr lang="zh-CN" altLang="en-US">
              <a:sym typeface="+mn-ea"/>
            </a:endParaRP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canvas</a:t>
            </a:r>
            <a:r>
              <a:rPr lang="zh-CN" altLang="en-US" sz="2000" dirty="0" err="1">
                <a:sym typeface="+mn-ea"/>
              </a:rPr>
              <a:t>绘制文字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ctx.fillText( '</a:t>
            </a:r>
            <a:r>
              <a:rPr lang="zh-CN" altLang="en-US" sz="2000" dirty="0">
                <a:sym typeface="+mn-ea"/>
              </a:rPr>
              <a:t>文字内容</a:t>
            </a:r>
            <a:r>
              <a:rPr lang="en-US" altLang="zh-CN" sz="2000" dirty="0">
                <a:sym typeface="+mn-ea"/>
              </a:rPr>
              <a:t>' , x , y )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ctx.font = '</a:t>
            </a:r>
            <a:r>
              <a:rPr lang="zh-CN" altLang="en-US" sz="2000" dirty="0">
                <a:sym typeface="+mn-ea"/>
              </a:rPr>
              <a:t>文字大小  字体</a:t>
            </a:r>
            <a:r>
              <a:rPr lang="en-US" altLang="zh-CN" sz="2000" dirty="0">
                <a:sym typeface="+mn-ea"/>
              </a:rPr>
              <a:t>'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ctx.fillStyle= '</a:t>
            </a:r>
            <a:r>
              <a:rPr lang="zh-CN" altLang="en-US" sz="2000" dirty="0">
                <a:sym typeface="+mn-ea"/>
              </a:rPr>
              <a:t>颜色</a:t>
            </a:r>
            <a:r>
              <a:rPr lang="en-US" altLang="zh-CN" sz="2000" dirty="0">
                <a:sym typeface="+mn-ea"/>
              </a:rPr>
              <a:t>'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创建多个</a:t>
            </a:r>
            <a:r>
              <a:rPr lang="en-US" altLang="zh-CN" sz="2000" dirty="0" err="1">
                <a:sym typeface="+mn-ea"/>
              </a:rPr>
              <a:t>canvas</a:t>
            </a:r>
            <a:r>
              <a:rPr lang="zh-CN" altLang="en-US" sz="2000" dirty="0" err="1">
                <a:sym typeface="+mn-ea"/>
              </a:rPr>
              <a:t>对象</a:t>
            </a:r>
            <a:r>
              <a:rPr lang="zh-CN" sz="2000" dirty="0" err="1">
                <a:sym typeface="+mn-ea"/>
              </a:rPr>
              <a:t>：</a:t>
            </a:r>
            <a:endParaRPr lang="zh-CN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首次调用</a:t>
            </a:r>
            <a:r>
              <a:rPr lang="en-US" altLang="zh-CN" sz="2000" dirty="0">
                <a:sym typeface="+mn-ea"/>
              </a:rPr>
              <a:t>wx.createCanvas</a:t>
            </a:r>
            <a:r>
              <a:rPr lang="zh-CN" altLang="en-US" sz="2000" dirty="0">
                <a:sym typeface="+mn-ea"/>
              </a:rPr>
              <a:t>的时候，创建的是上屏</a:t>
            </a:r>
            <a:r>
              <a:rPr lang="en-US" altLang="zh-CN" sz="2000" dirty="0">
                <a:sym typeface="+mn-ea"/>
              </a:rPr>
              <a:t>Canvas</a:t>
            </a:r>
            <a:r>
              <a:rPr lang="zh-CN" altLang="en-US" sz="2000" dirty="0">
                <a:sym typeface="+mn-ea"/>
              </a:rPr>
              <a:t>，也就是我们在这个画布上绘制的都可以显示在屏幕上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在这之后再创建的</a:t>
            </a:r>
            <a:r>
              <a:rPr lang="en-US" altLang="zh-CN" sz="2000" dirty="0">
                <a:sym typeface="+mn-ea"/>
              </a:rPr>
              <a:t>canvas</a:t>
            </a:r>
            <a:r>
              <a:rPr lang="zh-CN" altLang="en-US" sz="2000" dirty="0">
                <a:sym typeface="+mn-ea"/>
              </a:rPr>
              <a:t>，都是离屏，在离屏画布上绘制的，不会显示在屏幕上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WPS 演示</Application>
  <PresentationFormat>全屏显示(4:3)</PresentationFormat>
  <Paragraphs>196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Helvetica</vt:lpstr>
      <vt:lpstr>Arial</vt:lpstr>
      <vt:lpstr>Calibri</vt:lpstr>
      <vt:lpstr>微软雅黑</vt:lpstr>
      <vt:lpstr>Arial Unicode MS</vt:lpstr>
      <vt:lpstr>2_Office 主题_6</vt:lpstr>
      <vt:lpstr> 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  <vt:lpstr>微信小游戏——入门篇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WPS_1528094282</cp:lastModifiedBy>
  <cp:revision>867</cp:revision>
  <dcterms:created xsi:type="dcterms:W3CDTF">2018-05-02T09:28:00Z</dcterms:created>
  <dcterms:modified xsi:type="dcterms:W3CDTF">2018-07-09T06:58:52Z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