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1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140675-9982-4638-8BB4-C59C237B7DFE}" type="datetimeFigureOut">
              <a:rPr lang="zh-CN" altLang="en-US" smtClean="0"/>
              <a:t>2022/9/19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F7F110-2AF4-41EF-A7CE-4FE939D6D1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4080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F7F110-2AF4-41EF-A7CE-4FE939D6D107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46091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75BE05-8A61-88FA-CFCF-9B14DAB7AF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88D2C04-C13C-F48F-252F-98FD7C7413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BA4C10-548F-ED05-430B-E8F4F79BF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34CDD-CDAE-4B58-9F4E-7F8ADF666ACA}" type="datetimeFigureOut">
              <a:rPr lang="zh-CN" altLang="en-US" smtClean="0"/>
              <a:t>2022/9/19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31E658-22D9-7136-2C0D-A15F305BB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C14C22-B6F1-BB96-6666-3A3446880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4ACD6-BF63-4512-B1D9-BCB61B79EF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3786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F85FB6-EE17-4BC9-9889-B166B6EE4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1D47EB6-FB53-53C9-C6EA-9B1ACCC22C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B1BD8B-F770-A57C-C565-65F1F8EC8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34CDD-CDAE-4B58-9F4E-7F8ADF666ACA}" type="datetimeFigureOut">
              <a:rPr lang="zh-CN" altLang="en-US" smtClean="0"/>
              <a:t>2022/9/19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79A722-C33E-2E6F-57A4-97D84A3D5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9C13B3-F815-1569-6FFB-700FB9F5B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4ACD6-BF63-4512-B1D9-BCB61B79EF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4041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E2EF895-1F86-1403-E265-036B6DDEDF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EB3ADF8-AA24-1F80-00F1-78D7D29C51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38E423-F134-FB10-7432-386A347D2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34CDD-CDAE-4B58-9F4E-7F8ADF666ACA}" type="datetimeFigureOut">
              <a:rPr lang="zh-CN" altLang="en-US" smtClean="0"/>
              <a:t>2022/9/19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32959A-3391-5B7D-DA54-9201FC367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7FE5B6-2D8A-1688-7E2A-9973512BE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4ACD6-BF63-4512-B1D9-BCB61B79EF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648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8701D1-8392-0DD5-2294-6FC70F953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D3F2E7-853B-7137-F8FB-DD72C6AE3A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CCBEE2-9C7C-77D9-718F-379C1840F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34CDD-CDAE-4B58-9F4E-7F8ADF666ACA}" type="datetimeFigureOut">
              <a:rPr lang="zh-CN" altLang="en-US" smtClean="0"/>
              <a:t>2022/9/19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06F590-1A91-080F-0299-5E01EA4EB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0D58C4-374F-E5D8-B47A-49971D75E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4ACD6-BF63-4512-B1D9-BCB61B79EF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1157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1AD92B-C983-53BC-6A96-E8E7E6B15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1377928-30C9-46DA-87C0-A036E89F18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471137-C09E-4049-7DA1-8C9B1B4AE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34CDD-CDAE-4B58-9F4E-7F8ADF666ACA}" type="datetimeFigureOut">
              <a:rPr lang="zh-CN" altLang="en-US" smtClean="0"/>
              <a:t>2022/9/19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A775C2-D974-E3D4-6418-54C5BD27E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15CF5F-8649-ECF0-07A1-C420E726B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4ACD6-BF63-4512-B1D9-BCB61B79EF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4190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3A7194-997B-B863-A2E0-9104DC226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963E44-C89C-1CD7-F3E4-250FCED8C7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A11F8C9-2C43-A0E7-C614-03FE747553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F573E3E-83C9-074C-CF67-9DACEF5CE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34CDD-CDAE-4B58-9F4E-7F8ADF666ACA}" type="datetimeFigureOut">
              <a:rPr lang="zh-CN" altLang="en-US" smtClean="0"/>
              <a:t>2022/9/19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24BC89E-44B6-1A2E-D7A0-02D9294BF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F378777-4AF4-2E66-76A0-9773D6CCC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4ACD6-BF63-4512-B1D9-BCB61B79EF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6464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669484-D875-C8FD-2F60-24D8CDACD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16E956E-AF10-9D83-FC5D-8365FC6EBF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5F58921-8AA7-C8F6-1152-6D459CCC49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624A83A-29BD-3F5C-6C34-132A6A9729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B412F48-1517-EF36-B9A3-6DF678A679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97D9D34-5340-2519-D43E-0DC50768A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34CDD-CDAE-4B58-9F4E-7F8ADF666ACA}" type="datetimeFigureOut">
              <a:rPr lang="zh-CN" altLang="en-US" smtClean="0"/>
              <a:t>2022/9/19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2D97181-08BA-619C-692F-68038D7C3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26CAA14-118C-E437-1050-0CE69D09C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4ACD6-BF63-4512-B1D9-BCB61B79EF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0481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7D3D92-67C9-6524-CCD4-993481511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836C78C-E2B3-5F37-D561-FC1BD9054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34CDD-CDAE-4B58-9F4E-7F8ADF666ACA}" type="datetimeFigureOut">
              <a:rPr lang="zh-CN" altLang="en-US" smtClean="0"/>
              <a:t>2022/9/19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8D6F161-F6F5-0783-FD42-50C386090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ED38E64-6101-F606-B42E-1E45021A7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4ACD6-BF63-4512-B1D9-BCB61B79EF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2598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7175630-9EDF-B95D-E6EF-C3896A97E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34CDD-CDAE-4B58-9F4E-7F8ADF666ACA}" type="datetimeFigureOut">
              <a:rPr lang="zh-CN" altLang="en-US" smtClean="0"/>
              <a:t>2022/9/19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496D224-B3FA-20F5-123F-F07064962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343D9ED-E1D6-50C5-6AA7-92BE457AB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4ACD6-BF63-4512-B1D9-BCB61B79EF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4604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C399FA-184A-EDFD-F744-8B15C2446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7F4F0E-2ED6-2F3F-CF26-D3722ED45A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8AB9916-CF51-3D71-591B-56A20743C4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6BA274F-AC29-4BF2-9A07-6B00CE349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34CDD-CDAE-4B58-9F4E-7F8ADF666ACA}" type="datetimeFigureOut">
              <a:rPr lang="zh-CN" altLang="en-US" smtClean="0"/>
              <a:t>2022/9/19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99AC76C-A699-93E8-3351-F4FB0B102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6C99476-527A-19B2-F216-4AD5FE555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4ACD6-BF63-4512-B1D9-BCB61B79EF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8097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39A08B-F572-4CA1-D523-D00A9B79B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E725F19-7F42-7D90-4D86-9B8C910F1F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182D474-0D1B-0303-EE5E-07F86469DD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A319452-7F40-727A-E512-CAEF40AAF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34CDD-CDAE-4B58-9F4E-7F8ADF666ACA}" type="datetimeFigureOut">
              <a:rPr lang="zh-CN" altLang="en-US" smtClean="0"/>
              <a:t>2022/9/19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B3760E0-E66A-D481-35DA-DDFF4C4B8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9CB4CD0-3434-3696-89A9-0C3A87F80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4ACD6-BF63-4512-B1D9-BCB61B79EF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5478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84E76E3-AA3C-B660-9A90-74390FCEB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936F5B7-F583-A6EB-ED1A-1FFA80764A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2C585A-B8D1-4F06-CD40-54BEE5D546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334CDD-CDAE-4B58-9F4E-7F8ADF666ACA}" type="datetimeFigureOut">
              <a:rPr lang="zh-CN" altLang="en-US" smtClean="0"/>
              <a:t>2022/9/19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EB7C4F-1802-F4AE-7CB5-7CECAFAB8B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A92152-9F1C-7742-3468-756BFB258D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14ACD6-BF63-4512-B1D9-BCB61B79EF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7514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wmf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C3F187-697E-B2F5-52EA-CD0F1C76C9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Guidance for </a:t>
            </a:r>
            <a:r>
              <a:rPr lang="en-US" altLang="zh-CN" dirty="0" err="1"/>
              <a:t>SBEwithCI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25005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474B42-F3B2-D556-78B1-3A9DCE1B8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altLang="zh-CN" dirty="0"/>
              <a:t>Install the Anaconda3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C33A96E-804C-A46E-43E6-6DD1B835DD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626" y="1767800"/>
            <a:ext cx="4790476" cy="3714286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82FFC853-E683-626F-4B15-48F2ED622F10}"/>
              </a:ext>
            </a:extLst>
          </p:cNvPr>
          <p:cNvSpPr txBox="1"/>
          <p:nvPr/>
        </p:nvSpPr>
        <p:spPr>
          <a:xfrm>
            <a:off x="5691394" y="2575036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\Lab\Python\Anaconda3-2022.05-Windows-x86_64.exe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693AE91-4E39-99D6-40F9-87268F190D2C}"/>
              </a:ext>
            </a:extLst>
          </p:cNvPr>
          <p:cNvSpPr txBox="1"/>
          <p:nvPr/>
        </p:nvSpPr>
        <p:spPr>
          <a:xfrm>
            <a:off x="5916168" y="4270248"/>
            <a:ext cx="4297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Just follow the default installation setting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8414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57DCFA-A36C-C608-2E83-7FF04E3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31"/>
            <a:ext cx="10515600" cy="1325563"/>
          </a:xfrm>
        </p:spPr>
        <p:txBody>
          <a:bodyPr/>
          <a:lstStyle/>
          <a:p>
            <a:r>
              <a:rPr lang="en-US" altLang="zh-CN" dirty="0"/>
              <a:t>Spyder 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A1D735B-AF3A-1A47-3C9F-FC8131F191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5358" y="1098000"/>
            <a:ext cx="10596642" cy="57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777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57DCFA-A36C-C608-2E83-7FF04E3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31"/>
            <a:ext cx="10515600" cy="1325563"/>
          </a:xfrm>
        </p:spPr>
        <p:txBody>
          <a:bodyPr/>
          <a:lstStyle/>
          <a:p>
            <a:r>
              <a:rPr lang="en-US" altLang="zh-CN" dirty="0"/>
              <a:t>Spyder 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DB85DF3-6E40-B17F-F9C6-F854CCBDFF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5357" y="1098000"/>
            <a:ext cx="10596643" cy="57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787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A6BB8B-2D90-297F-A835-18B327305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altLang="zh-CN" dirty="0" err="1"/>
              <a:t>Jupyter</a:t>
            </a:r>
            <a:r>
              <a:rPr lang="en-US" altLang="zh-CN" dirty="0"/>
              <a:t> Notebook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BE56C35-369D-34D9-D16D-25582A0543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777" y="1240972"/>
            <a:ext cx="4806006" cy="466530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219D4B2-2937-AB96-5454-A1496B7A22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6803" y="1096347"/>
            <a:ext cx="6764453" cy="4665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5295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56355C-113F-7A57-1E96-1BF77EF51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altLang="zh-CN" dirty="0"/>
              <a:t>SBE with Coulomb Interaction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986B4BC-2F62-F2EF-499D-81A8218579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283" y="1227207"/>
            <a:ext cx="5301145" cy="501916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CC35F11-A8F7-EC0B-D912-A2C84DD0088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872" b="1"/>
          <a:stretch/>
        </p:blipFill>
        <p:spPr>
          <a:xfrm>
            <a:off x="6908002" y="1227207"/>
            <a:ext cx="3934169" cy="758255"/>
          </a:xfrm>
          <a:prstGeom prst="rect">
            <a:avLst/>
          </a:prstGeom>
        </p:spPr>
      </p:pic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E76C4ACA-6146-4603-BD2B-62399547367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7128624"/>
              </p:ext>
            </p:extLst>
          </p:nvPr>
        </p:nvGraphicFramePr>
        <p:xfrm>
          <a:off x="7209633" y="2173642"/>
          <a:ext cx="3330906" cy="7582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1562040" imgH="355320" progId="">
                  <p:embed/>
                </p:oleObj>
              </mc:Choice>
              <mc:Fallback>
                <p:oleObj r:id="rId4" imgW="1562040" imgH="355320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09633" y="2173642"/>
                        <a:ext cx="3330906" cy="75825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文本框 11">
            <a:extLst>
              <a:ext uri="{FF2B5EF4-FFF2-40B4-BE49-F238E27FC236}">
                <a16:creationId xmlns:a16="http://schemas.microsoft.com/office/drawing/2014/main" id="{56D1632D-7840-996E-8557-C996C6926BA1}"/>
              </a:ext>
            </a:extLst>
          </p:cNvPr>
          <p:cNvSpPr txBox="1"/>
          <p:nvPr/>
        </p:nvSpPr>
        <p:spPr>
          <a:xfrm>
            <a:off x="6490000" y="4032153"/>
            <a:ext cx="563272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D</a:t>
            </a:r>
            <a:r>
              <a:rPr lang="zh-CN" altLang="en-US" dirty="0"/>
              <a:t>erivative </a:t>
            </a:r>
            <a:r>
              <a:rPr lang="en-US" altLang="zh-CN" dirty="0"/>
              <a:t>equation‘s </a:t>
            </a:r>
            <a:r>
              <a:rPr lang="zh-CN" altLang="en-US" dirty="0"/>
              <a:t>function </a:t>
            </a:r>
            <a:r>
              <a:rPr lang="en-US" altLang="zh-CN" dirty="0"/>
              <a:t>is in </a:t>
            </a:r>
            <a:r>
              <a:rPr lang="en-US" altLang="zh-CN" b="1" dirty="0"/>
              <a:t>finiteSBE.py</a:t>
            </a:r>
            <a:r>
              <a:rPr lang="en-US" altLang="zh-CN" dirty="0"/>
              <a:t>, and it is complied by </a:t>
            </a:r>
            <a:r>
              <a:rPr lang="en-US" altLang="zh-CN" dirty="0" err="1"/>
              <a:t>numba.jit</a:t>
            </a:r>
            <a:r>
              <a:rPr lang="en-US" altLang="zh-CN" dirty="0"/>
              <a:t>.</a:t>
            </a:r>
            <a:endParaRPr lang="zh-CN" altLang="en-US" b="1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214D2F7-19B0-DD0F-3286-4A9EF17C3A3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75787" y="4718252"/>
            <a:ext cx="2248016" cy="92714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A2569653-5C6B-2047-A757-8A160EAEB852}"/>
              </a:ext>
            </a:extLst>
          </p:cNvPr>
          <p:cNvSpPr txBox="1"/>
          <p:nvPr/>
        </p:nvSpPr>
        <p:spPr>
          <a:xfrm>
            <a:off x="6511303" y="5763491"/>
            <a:ext cx="5181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The PDE is solved by </a:t>
            </a:r>
            <a:r>
              <a:rPr lang="en-US" altLang="zh-CN" dirty="0" err="1"/>
              <a:t>scipy’s</a:t>
            </a:r>
            <a:r>
              <a:rPr lang="en-US" altLang="zh-CN" dirty="0"/>
              <a:t> solver---</a:t>
            </a:r>
            <a:r>
              <a:rPr lang="en-US" altLang="zh-CN" dirty="0" err="1"/>
              <a:t>solve_ivp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DC62B05-EC77-6914-2AB9-05167D881EA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28848" y="6369005"/>
            <a:ext cx="10293879" cy="196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09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31564C-2576-1F11-3924-A396BB477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altLang="zh-CN" dirty="0"/>
              <a:t>Parameter Input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424E184-A015-8063-C8FB-86D1C9C10B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590" y="1117419"/>
            <a:ext cx="9280192" cy="5208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432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31564C-2576-1F11-3924-A396BB477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altLang="zh-CN" dirty="0"/>
              <a:t>Run the simulation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28000BE-2967-42A1-D193-87E6CD8B98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27" y="2219029"/>
            <a:ext cx="12005485" cy="2140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007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44E740-FCA1-3E5E-E6FC-863D79D78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altLang="zh-CN" dirty="0"/>
              <a:t>Parallel Computing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C4C29C3-7DE1-B053-76F2-2F41C045D0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205" y="1205279"/>
            <a:ext cx="6388428" cy="259093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4477891-ACD9-00D2-4631-EF7EFAA45D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205" y="3900437"/>
            <a:ext cx="6400578" cy="2128888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96A4C5E0-7BCE-F2A7-480F-F6394814518F}"/>
              </a:ext>
            </a:extLst>
          </p:cNvPr>
          <p:cNvSpPr txBox="1"/>
          <p:nvPr/>
        </p:nvSpPr>
        <p:spPr>
          <a:xfrm>
            <a:off x="6943725" y="1557338"/>
            <a:ext cx="495807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Although 16 subprocesses were used in the calculation, the improvement on my own PC  was 50%. ~670 seconds for 41 delay points.</a:t>
            </a:r>
          </a:p>
          <a:p>
            <a:endParaRPr lang="en-US" altLang="zh-CN" dirty="0"/>
          </a:p>
          <a:p>
            <a:r>
              <a:rPr lang="en-US" altLang="zh-CN" dirty="0"/>
              <a:t>The reason is that the functions in </a:t>
            </a:r>
            <a:r>
              <a:rPr lang="en-US" altLang="zh-CN" dirty="0" err="1"/>
              <a:t>numpy</a:t>
            </a:r>
            <a:r>
              <a:rPr lang="en-US" altLang="zh-CN" dirty="0"/>
              <a:t> and </a:t>
            </a:r>
            <a:r>
              <a:rPr lang="en-US" altLang="zh-CN" dirty="0" err="1"/>
              <a:t>numba</a:t>
            </a:r>
            <a:r>
              <a:rPr lang="en-US" altLang="zh-CN" dirty="0"/>
              <a:t> are already parallel, even the single process </a:t>
            </a:r>
            <a:r>
              <a:rPr lang="en-US" altLang="zh-CN"/>
              <a:t>calculation will use 70-80% CPU.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093816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119</Words>
  <Application>Microsoft Office PowerPoint</Application>
  <PresentationFormat>宽屏</PresentationFormat>
  <Paragraphs>17</Paragraphs>
  <Slides>9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0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等线</vt:lpstr>
      <vt:lpstr>等线 Light</vt:lpstr>
      <vt:lpstr>Arial</vt:lpstr>
      <vt:lpstr>Calibri</vt:lpstr>
      <vt:lpstr>Office 主题​​</vt:lpstr>
      <vt:lpstr>Guidance for SBEwithCI</vt:lpstr>
      <vt:lpstr>Install the Anaconda3</vt:lpstr>
      <vt:lpstr>Spyder </vt:lpstr>
      <vt:lpstr>Spyder </vt:lpstr>
      <vt:lpstr>Jupyter Notebook</vt:lpstr>
      <vt:lpstr>SBE with Coulomb Interaction</vt:lpstr>
      <vt:lpstr>Parameter Input</vt:lpstr>
      <vt:lpstr>Run the simulation</vt:lpstr>
      <vt:lpstr>Parallel Computing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Guidance for SBEwithCI</dc:title>
  <dc:creator>Xu Wenqi</dc:creator>
  <cp:lastModifiedBy>Xu Wenqi</cp:lastModifiedBy>
  <cp:revision>3</cp:revision>
  <dcterms:created xsi:type="dcterms:W3CDTF">2022-09-15T09:18:52Z</dcterms:created>
  <dcterms:modified xsi:type="dcterms:W3CDTF">2022-09-18T16:37:52Z</dcterms:modified>
</cp:coreProperties>
</file>