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63" r:id="rId14"/>
    <p:sldId id="259" r:id="rId15"/>
    <p:sldId id="261" r:id="rId16"/>
    <p:sldId id="264" r:id="rId17"/>
    <p:sldId id="265" r:id="rId18"/>
    <p:sldId id="279" r:id="rId19"/>
    <p:sldId id="266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2258469" cy="183357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Group Members:</a:t>
            </a:r>
          </a:p>
          <a:p>
            <a:pPr algn="l"/>
            <a:r>
              <a:rPr lang="en-US" sz="1800" dirty="0"/>
              <a:t>Saba Riaz</a:t>
            </a:r>
          </a:p>
          <a:p>
            <a:pPr algn="l"/>
            <a:r>
              <a:rPr lang="en-US" sz="1800" dirty="0"/>
              <a:t>Abdul Momin</a:t>
            </a:r>
          </a:p>
          <a:p>
            <a:pPr algn="l"/>
            <a:r>
              <a:rPr lang="en-US" sz="1800" dirty="0"/>
              <a:t>Hamza Naveed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18682" y="4352543"/>
            <a:ext cx="2258469" cy="18243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r>
              <a:rPr lang="en-US" sz="1800" dirty="0"/>
              <a:t>i210624</a:t>
            </a:r>
          </a:p>
          <a:p>
            <a:pPr algn="l"/>
            <a:r>
              <a:rPr lang="en-US" dirty="0"/>
              <a:t>i221326</a:t>
            </a:r>
          </a:p>
          <a:p>
            <a:pPr algn="l"/>
            <a:r>
              <a:rPr lang="en-US" dirty="0"/>
              <a:t>i220961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9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C5A82-A24D-B4E9-9EE3-AF93DBD5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288D-3E9B-C97C-4B11-7E92C83D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928" y="1009081"/>
            <a:ext cx="7729728" cy="1188720"/>
          </a:xfrm>
        </p:spPr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1DB810-C1AB-0600-381A-EBB8A7F29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5208" y="1394459"/>
            <a:ext cx="5744763" cy="203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50632" tIns="964896" rIns="406272" bIns="1777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Personalized Job Recommendations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image22.png">
            <a:extLst>
              <a:ext uri="{FF2B5EF4-FFF2-40B4-BE49-F238E27FC236}">
                <a16:creationId xmlns:a16="http://schemas.microsoft.com/office/drawing/2014/main" id="{F4433819-B002-E3ED-5147-EE267AA58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5" y="2752077"/>
            <a:ext cx="11034943" cy="401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FB8DE58-9AE4-0B27-65A1-8FD5C87EB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872" y="64226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7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12EF1-795F-A401-4FA5-CE5C91008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075E-77BA-1C3D-F925-31BED40F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5866D-29E2-746C-8966-1470140A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224042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2" name="image23.png">
            <a:extLst>
              <a:ext uri="{FF2B5EF4-FFF2-40B4-BE49-F238E27FC236}">
                <a16:creationId xmlns:a16="http://schemas.microsoft.com/office/drawing/2014/main" id="{427628C0-167D-B633-48E8-F52AEF9EC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7" y="2806135"/>
            <a:ext cx="11194742" cy="393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25C23A-3481-7A73-F099-19836859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21821"/>
            <a:ext cx="2224042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87D16-8EB7-F53E-A37E-7782CBD208CF}"/>
              </a:ext>
            </a:extLst>
          </p:cNvPr>
          <p:cNvSpPr txBox="1"/>
          <p:nvPr/>
        </p:nvSpPr>
        <p:spPr>
          <a:xfrm>
            <a:off x="817460" y="2134509"/>
            <a:ext cx="11283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spcBef>
                <a:spcPts val="30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Apply</a:t>
            </a:r>
            <a:r>
              <a:rPr lang="en-US" sz="1800" b="1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b="1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Job:</a:t>
            </a:r>
          </a:p>
        </p:txBody>
      </p:sp>
    </p:spTree>
    <p:extLst>
      <p:ext uri="{BB962C8B-B14F-4D97-AF65-F5344CB8AC3E}">
        <p14:creationId xmlns:p14="http://schemas.microsoft.com/office/powerpoint/2010/main" val="232926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A484E-15BF-A055-127A-74AF3BC0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D191-53A0-0482-ABCC-F99948A0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183D201-960A-1552-00DE-E1DB1CEA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2" y="2527539"/>
            <a:ext cx="10776241" cy="41320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448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DD409-BC73-757E-7FEC-A173C4AC5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58" y="2670711"/>
            <a:ext cx="11231593" cy="3704209"/>
          </a:xfrm>
        </p:spPr>
      </p:pic>
    </p:spTree>
    <p:extLst>
      <p:ext uri="{BB962C8B-B14F-4D97-AF65-F5344CB8AC3E}">
        <p14:creationId xmlns:p14="http://schemas.microsoft.com/office/powerpoint/2010/main" val="403948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Grasp Pattern</a:t>
            </a:r>
          </a:p>
          <a:p>
            <a:r>
              <a:rPr lang="en-US" dirty="0"/>
              <a:t>Job Connect: Creator Class</a:t>
            </a:r>
          </a:p>
          <a:p>
            <a:r>
              <a:rPr lang="en-US" dirty="0"/>
              <a:t>Controller Classes : 5 controller classes</a:t>
            </a:r>
          </a:p>
          <a:p>
            <a:r>
              <a:rPr lang="en-US" dirty="0"/>
              <a:t>Information Expert : Job Connect Class</a:t>
            </a:r>
          </a:p>
          <a:p>
            <a:r>
              <a:rPr lang="en-US" dirty="0"/>
              <a:t>Low Coupling : User Interface Class</a:t>
            </a:r>
          </a:p>
          <a:p>
            <a:r>
              <a:rPr lang="en-US" dirty="0"/>
              <a:t>High Cohesion: Our project contain high cohesion(e.g., our user class is only responsible for maintaining user related actions)</a:t>
            </a:r>
          </a:p>
          <a:p>
            <a:r>
              <a:rPr lang="en-US" dirty="0"/>
              <a:t>Pure Fabrication: Database Persistent</a:t>
            </a:r>
          </a:p>
        </p:txBody>
      </p:sp>
    </p:spTree>
    <p:extLst>
      <p:ext uri="{BB962C8B-B14F-4D97-AF65-F5344CB8AC3E}">
        <p14:creationId xmlns:p14="http://schemas.microsoft.com/office/powerpoint/2010/main" val="312854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GOF</a:t>
            </a:r>
          </a:p>
          <a:p>
            <a:r>
              <a:rPr lang="en-US" dirty="0"/>
              <a:t>Facade: Database Handler because it is </a:t>
            </a:r>
            <a:r>
              <a:rPr lang="en-US" dirty="0" err="1"/>
              <a:t>perfoming</a:t>
            </a:r>
            <a:r>
              <a:rPr lang="en-US" dirty="0"/>
              <a:t> all the related function</a:t>
            </a:r>
          </a:p>
          <a:p>
            <a:r>
              <a:rPr lang="en-US" dirty="0"/>
              <a:t>Singleton: Session Manager class</a:t>
            </a:r>
          </a:p>
          <a:p>
            <a:r>
              <a:rPr lang="en-US" dirty="0"/>
              <a:t>Factory : User Controller, Application Controller, Job Controller, Notification Controller and Support Query Controller</a:t>
            </a:r>
          </a:p>
          <a:p>
            <a:r>
              <a:rPr lang="en-US" dirty="0"/>
              <a:t>Adapter: User implementing User Interface</a:t>
            </a:r>
          </a:p>
          <a:p>
            <a:r>
              <a:rPr lang="en-US" dirty="0"/>
              <a:t>Observer: Notification class</a:t>
            </a:r>
          </a:p>
          <a:p>
            <a:r>
              <a:rPr lang="en-US" dirty="0"/>
              <a:t>Strategy: Application Controller</a:t>
            </a:r>
          </a:p>
        </p:txBody>
      </p:sp>
    </p:spTree>
    <p:extLst>
      <p:ext uri="{BB962C8B-B14F-4D97-AF65-F5344CB8AC3E}">
        <p14:creationId xmlns:p14="http://schemas.microsoft.com/office/powerpoint/2010/main" val="403590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5" y="2541069"/>
            <a:ext cx="11097928" cy="3840480"/>
          </a:xfrm>
        </p:spPr>
      </p:pic>
    </p:spTree>
    <p:extLst>
      <p:ext uri="{BB962C8B-B14F-4D97-AF65-F5344CB8AC3E}">
        <p14:creationId xmlns:p14="http://schemas.microsoft.com/office/powerpoint/2010/main" val="270973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3" y="2338939"/>
            <a:ext cx="10299031" cy="4389119"/>
          </a:xfrm>
        </p:spPr>
      </p:pic>
    </p:spTree>
    <p:extLst>
      <p:ext uri="{BB962C8B-B14F-4D97-AF65-F5344CB8AC3E}">
        <p14:creationId xmlns:p14="http://schemas.microsoft.com/office/powerpoint/2010/main" val="188082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00ED4-D4D9-13BE-FED8-67823FE0E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0F6B-4ED3-7C66-3617-937ADE6F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168C-4A4A-BB99-2EE7-FCFA0916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71" y="2456890"/>
            <a:ext cx="7729728" cy="3035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A587E-A083-D5A3-4610-47D262C6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1" y="3086608"/>
            <a:ext cx="10970145" cy="34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58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CE329E-F82E-33E4-F865-B901E51DE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95" y="22628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 Jobs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AB6137C0-9A14-295F-C886-837ED928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" y="2559558"/>
            <a:ext cx="11372295" cy="400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4BB43C6-C206-665B-13ED-62CAC2DA0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" y="5436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 Registration and Login</a:t>
            </a:r>
          </a:p>
          <a:p>
            <a:r>
              <a:rPr lang="en-US" dirty="0"/>
              <a:t>Job Management</a:t>
            </a:r>
          </a:p>
          <a:p>
            <a:r>
              <a:rPr lang="en-US" dirty="0"/>
              <a:t>Job Listings</a:t>
            </a:r>
          </a:p>
          <a:p>
            <a:r>
              <a:rPr lang="en-US" dirty="0"/>
              <a:t>Job Applications</a:t>
            </a:r>
          </a:p>
          <a:p>
            <a:r>
              <a:rPr lang="en-US" dirty="0"/>
              <a:t>Notifications</a:t>
            </a:r>
          </a:p>
          <a:p>
            <a:r>
              <a:rPr lang="en-US" dirty="0"/>
              <a:t>Job Test Integration</a:t>
            </a:r>
          </a:p>
          <a:p>
            <a:r>
              <a:rPr lang="en-US" dirty="0"/>
              <a:t>Job Filters</a:t>
            </a:r>
          </a:p>
          <a:p>
            <a:r>
              <a:rPr lang="en-US" dirty="0"/>
              <a:t>Admin Dashboard</a:t>
            </a:r>
          </a:p>
          <a:p>
            <a:r>
              <a:rPr lang="en-US" dirty="0"/>
              <a:t>User Support</a:t>
            </a:r>
          </a:p>
          <a:p>
            <a:r>
              <a:rPr lang="en-US" dirty="0"/>
              <a:t>System Logs</a:t>
            </a:r>
          </a:p>
        </p:txBody>
      </p:sp>
    </p:spTree>
    <p:extLst>
      <p:ext uri="{BB962C8B-B14F-4D97-AF65-F5344CB8AC3E}">
        <p14:creationId xmlns:p14="http://schemas.microsoft.com/office/powerpoint/2010/main" val="1247507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DE01E-E897-F51D-D7E6-A823B110E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2E31-35D5-5F1F-974C-471C9E31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2BC95F-3F4A-C6B0-E81E-637175BB3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99" y="2270523"/>
            <a:ext cx="105689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19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19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19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19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19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19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19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19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19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19150" algn="l"/>
              </a:tabLs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for Job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191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14BE800E-01D9-FB8C-193B-73B8EB26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5" y="2705100"/>
            <a:ext cx="11523216" cy="384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0ABC1D8-66AD-290F-68D7-D6CF6E685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" y="6000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9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789F2-6B5B-4C8B-8267-583413D16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2640-2907-7009-3E47-369D1485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86D0-939E-8D32-93EE-7316EBD9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2" y="2395728"/>
            <a:ext cx="7729728" cy="382404"/>
          </a:xfrm>
        </p:spPr>
        <p:txBody>
          <a:bodyPr/>
          <a:lstStyle/>
          <a:p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 Test</a:t>
            </a:r>
            <a:endParaRPr lang="en-US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C8414-16B0-3423-2449-85518AF7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3020448"/>
            <a:ext cx="11404121" cy="36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26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A9271-F1C7-4FA3-96C6-F88AE1E2F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E99C-ABD2-7E8A-708D-D775E297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5B10-2576-1B7E-903E-C961C759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48" y="2439637"/>
            <a:ext cx="7729728" cy="3101983"/>
          </a:xfrm>
        </p:spPr>
        <p:txBody>
          <a:bodyPr/>
          <a:lstStyle/>
          <a:p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endParaRPr lang="en-US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88551-AC73-2C52-76AF-EC0D01AC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1" y="3008503"/>
            <a:ext cx="11404121" cy="36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6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CFEB9-4B38-D827-27B1-7EDD5B349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A841-BBF6-0E49-EA11-CB44066C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A24B-89BC-186A-8B79-4D65A4F9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03" y="2423495"/>
            <a:ext cx="7729728" cy="2690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 support</a:t>
            </a:r>
            <a:endParaRPr lang="en-US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95DD2C-19F9-BF80-6EC0-59A254B1F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Support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1">
            <a:extLst>
              <a:ext uri="{FF2B5EF4-FFF2-40B4-BE49-F238E27FC236}">
                <a16:creationId xmlns:a16="http://schemas.microsoft.com/office/drawing/2014/main" id="{B47DAB84-E618-848B-1334-F39C4913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3" y="2991435"/>
            <a:ext cx="11405410" cy="375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6BF0DD5-2E45-45AB-9469-AD171DB9C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4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E1DF6-50BB-B4E5-8984-2CEEFC33E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2FD3-F31F-F207-B09C-5A2393DB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3D89-3F6B-C432-1884-AE339694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5E6C2-3B77-5936-CE80-EF90F2854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8" y="3181032"/>
            <a:ext cx="11067690" cy="3452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FA790-0490-309D-561C-62CA8A6FA124}"/>
              </a:ext>
            </a:extLst>
          </p:cNvPr>
          <p:cNvSpPr txBox="1"/>
          <p:nvPr/>
        </p:nvSpPr>
        <p:spPr>
          <a:xfrm>
            <a:off x="589472" y="2447158"/>
            <a:ext cx="6096000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user profile</a:t>
            </a:r>
            <a:endParaRPr lang="en-US" sz="12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5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476C8-92D2-0CC2-C24C-B8D3B3F59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AD40-09BF-6A24-60C4-2C2BFBC7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652B-6E17-C7DA-85F0-02A68031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72" y="5085202"/>
            <a:ext cx="7729728" cy="3101983"/>
          </a:xfrm>
        </p:spPr>
        <p:txBody>
          <a:bodyPr/>
          <a:lstStyle/>
          <a:p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A4590-136F-298F-6F25-4A95C923B5F5}"/>
              </a:ext>
            </a:extLst>
          </p:cNvPr>
          <p:cNvSpPr txBox="1"/>
          <p:nvPr/>
        </p:nvSpPr>
        <p:spPr>
          <a:xfrm>
            <a:off x="571012" y="2293987"/>
            <a:ext cx="6096000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Manage Users</a:t>
            </a:r>
            <a:endParaRPr lang="en-US" sz="12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5139E2-27E9-C1CA-2970-2ADE60E5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" y="24471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7C37F44F-1B52-3EA8-53A9-32D5F3AB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1" y="2904358"/>
            <a:ext cx="11221374" cy="380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51FC1D87-F3FB-CB38-333C-D69D5F106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" y="55396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280F-A761-73D5-632E-A769E4A03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F848-B1EB-A40D-CA80-34A784A3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06D3-3CC8-0DA4-E48A-1B209035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7CD08-1116-607F-5454-A4B5A66A1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3181032"/>
            <a:ext cx="11266098" cy="3547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88676-D38E-96BA-E63B-41B39EFB31C5}"/>
              </a:ext>
            </a:extLst>
          </p:cNvPr>
          <p:cNvSpPr txBox="1"/>
          <p:nvPr/>
        </p:nvSpPr>
        <p:spPr>
          <a:xfrm>
            <a:off x="494581" y="2447158"/>
            <a:ext cx="6096000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user profile</a:t>
            </a:r>
            <a:endParaRPr lang="en-US" sz="12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46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112ED-72EE-E003-1B31-E2E0EE250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1498-FC4F-4780-209C-F7B6DB16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606F-E8DF-5CF4-0A8B-30DC12D3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BFC4C-65C2-6D6A-D5E5-DDCCAC69A0B2}"/>
              </a:ext>
            </a:extLst>
          </p:cNvPr>
          <p:cNvSpPr txBox="1"/>
          <p:nvPr/>
        </p:nvSpPr>
        <p:spPr>
          <a:xfrm>
            <a:off x="557611" y="2265762"/>
            <a:ext cx="6096000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Courses Recommendation</a:t>
            </a:r>
            <a:endParaRPr lang="en-US" sz="12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9E705-24F6-3C7F-37EC-6E6F30A0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" y="2889849"/>
            <a:ext cx="10826150" cy="38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92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5D071EF6-EA80-9041-C83D-714B7740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4347"/>
            <a:ext cx="12192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18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Performance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Availability and Reliability</a:t>
            </a:r>
          </a:p>
          <a:p>
            <a:r>
              <a:rPr lang="en-US" dirty="0"/>
              <a:t>Usability</a:t>
            </a:r>
          </a:p>
          <a:p>
            <a:r>
              <a:rPr lang="en-US" dirty="0"/>
              <a:t>Compatibility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Backup and Recovery</a:t>
            </a:r>
          </a:p>
          <a:p>
            <a:r>
              <a:rPr lang="en-US" dirty="0"/>
              <a:t>Legal and Compliance</a:t>
            </a:r>
          </a:p>
          <a:p>
            <a:r>
              <a:rPr lang="en-US" dirty="0"/>
              <a:t>Interoperability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9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3589219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Authenticate User</a:t>
            </a:r>
          </a:p>
          <a:p>
            <a:r>
              <a:rPr lang="en-US" dirty="0"/>
              <a:t>Update Profile</a:t>
            </a:r>
          </a:p>
          <a:p>
            <a:r>
              <a:rPr lang="en-US" dirty="0"/>
              <a:t>Take Skill Assessment</a:t>
            </a:r>
          </a:p>
          <a:p>
            <a:r>
              <a:rPr lang="en-US" dirty="0"/>
              <a:t>Search Jobs</a:t>
            </a:r>
          </a:p>
          <a:p>
            <a:r>
              <a:rPr lang="en-US" dirty="0"/>
              <a:t>Apply for Job</a:t>
            </a:r>
          </a:p>
          <a:p>
            <a:r>
              <a:rPr lang="en-US" dirty="0"/>
              <a:t>View Job Matches</a:t>
            </a:r>
          </a:p>
          <a:p>
            <a:r>
              <a:rPr lang="en-US" dirty="0"/>
              <a:t>View Application Status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03165" y="2638043"/>
            <a:ext cx="2857699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Provide Feedback</a:t>
            </a:r>
          </a:p>
          <a:p>
            <a:r>
              <a:rPr lang="en-US"/>
              <a:t>Post Job</a:t>
            </a:r>
          </a:p>
          <a:p>
            <a:r>
              <a:rPr lang="en-US"/>
              <a:t>Search Candidates</a:t>
            </a:r>
          </a:p>
          <a:p>
            <a:r>
              <a:rPr lang="en-US"/>
              <a:t>Schedule Interview</a:t>
            </a:r>
          </a:p>
          <a:p>
            <a:r>
              <a:rPr lang="en-US"/>
              <a:t>Manage Jobs</a:t>
            </a:r>
          </a:p>
          <a:p>
            <a:r>
              <a:rPr lang="en-US"/>
              <a:t>Generate Reports</a:t>
            </a:r>
          </a:p>
          <a:p>
            <a:r>
              <a:rPr lang="en-US"/>
              <a:t>Manage Users</a:t>
            </a:r>
          </a:p>
          <a:p>
            <a:r>
              <a:rPr lang="en-US"/>
              <a:t>Authentication Service</a:t>
            </a:r>
          </a:p>
          <a:p>
            <a:r>
              <a:rPr lang="en-US"/>
              <a:t>Authenticate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9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6F4EEE-EC93-3282-8464-1B52F94E0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3" y="2631057"/>
            <a:ext cx="11197087" cy="3881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3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8BC0-3201-3F0C-0DA0-6B8AD74B4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C38E-9F03-7BA8-D658-7725C98F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24AD262-7248-7850-672A-1239B2816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08" y="22435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 User Account: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16.png">
            <a:extLst>
              <a:ext uri="{FF2B5EF4-FFF2-40B4-BE49-F238E27FC236}">
                <a16:creationId xmlns:a16="http://schemas.microsoft.com/office/drawing/2014/main" id="{987F46FE-D45C-7FA7-2DF9-248C94D98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8" y="2725946"/>
            <a:ext cx="10946920" cy="406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92112A7-A0A8-A16A-ED41-1166D19F2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72" y="6104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2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B98F5-065E-1D1C-5E1D-A15CB196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64D8-7295-BB2C-D6D3-818CD52F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217" y="644358"/>
            <a:ext cx="7729728" cy="1188720"/>
          </a:xfrm>
        </p:spPr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769998F-2788-32B6-C198-A5EAC5221B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612559" y="868664"/>
            <a:ext cx="2160599" cy="256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632" tIns="1193424" rIns="406272" bIns="1777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Login: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17.png">
            <a:extLst>
              <a:ext uri="{FF2B5EF4-FFF2-40B4-BE49-F238E27FC236}">
                <a16:creationId xmlns:a16="http://schemas.microsoft.com/office/drawing/2014/main" id="{C0D75768-5CEF-20DD-1D5E-B00D7E882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" y="3016757"/>
            <a:ext cx="11558727" cy="37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98710CB-D9D3-5ADA-45A3-E4105F9A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7105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47AAE-A59A-6D32-B78A-F44736F23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FDD8-5436-A2F2-98C2-43E1C82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BF771A-7E47-24F1-C3F8-8CC649A6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521"/>
            <a:ext cx="2764781" cy="204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50632" tIns="977592" rIns="406272" bIns="1777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Registration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image18.png">
            <a:extLst>
              <a:ext uri="{FF2B5EF4-FFF2-40B4-BE49-F238E27FC236}">
                <a16:creationId xmlns:a16="http://schemas.microsoft.com/office/drawing/2014/main" id="{55F0F4D0-27EF-38D2-BF1E-08152DA73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2" y="2531654"/>
            <a:ext cx="11221375" cy="422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5C97529C-D195-6615-5795-A0663261B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563" y="642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1650B-5717-0CA0-A214-A5BDB7D63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9D55-2C6E-94A0-22CF-DB435350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27EEA-99CA-8D64-69E4-3073B294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5" y="2322146"/>
            <a:ext cx="7729728" cy="3258084"/>
          </a:xfrm>
        </p:spPr>
        <p:txBody>
          <a:bodyPr/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Search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b="1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Job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Opportunities: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F617DC-78F3-44B6-7894-A68569C1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536" y="23865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image21.png">
            <a:extLst>
              <a:ext uri="{FF2B5EF4-FFF2-40B4-BE49-F238E27FC236}">
                <a16:creationId xmlns:a16="http://schemas.microsoft.com/office/drawing/2014/main" id="{5CBFC700-CF55-E156-699C-835C2FE79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7" y="2843785"/>
            <a:ext cx="10892901" cy="372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82996B8-2160-0D8F-1864-11A895B16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086" y="92763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773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115</TotalTime>
  <Words>343</Words>
  <Application>Microsoft Office PowerPoint</Application>
  <PresentationFormat>Widescreen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Corbel</vt:lpstr>
      <vt:lpstr>Gill Sans MT</vt:lpstr>
      <vt:lpstr>Parcel</vt:lpstr>
      <vt:lpstr>Job Connect</vt:lpstr>
      <vt:lpstr>Functional Requirements</vt:lpstr>
      <vt:lpstr>Non-Functional Requirements</vt:lpstr>
      <vt:lpstr>Use Cases</vt:lpstr>
      <vt:lpstr>Use Case Diagram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Class Diagram</vt:lpstr>
      <vt:lpstr>Design Pattern</vt:lpstr>
      <vt:lpstr>Design Pattern</vt:lpstr>
      <vt:lpstr>Component Diagram</vt:lpstr>
      <vt:lpstr>Deployment Diagram</vt:lpstr>
      <vt:lpstr>Graphical User Interface (GUI)</vt:lpstr>
      <vt:lpstr>Graphical User Interface (GUI)</vt:lpstr>
      <vt:lpstr>Graphical User Interface (GUI)</vt:lpstr>
      <vt:lpstr>Graphical User Interface (GUI)</vt:lpstr>
      <vt:lpstr>Graphical User Interface (GUI)</vt:lpstr>
      <vt:lpstr>Graphical User Interface (GUI)</vt:lpstr>
      <vt:lpstr>Graphical User Interface (GUI)</vt:lpstr>
      <vt:lpstr>Graphical User Interface (GUI)</vt:lpstr>
      <vt:lpstr>Graphical User Interface (GUI)</vt:lpstr>
      <vt:lpstr>Graphical User Interface (GUI)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Saba Riaz (21i-0624)_Hamza Naveed (22i-0961)_Abdul Momin(22I1326)</dc:title>
  <dc:creator>user</dc:creator>
  <cp:lastModifiedBy>SABA RIAZ</cp:lastModifiedBy>
  <cp:revision>7</cp:revision>
  <dcterms:created xsi:type="dcterms:W3CDTF">2024-11-26T18:06:36Z</dcterms:created>
  <dcterms:modified xsi:type="dcterms:W3CDTF">2024-11-26T20:26:51Z</dcterms:modified>
</cp:coreProperties>
</file>