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917387-A558-40BB-BD72-25C4E69D40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AEF6B-5068-4815-A12D-3635FDC81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5EF9F8-2A87-43CD-9ECE-49478B8485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1C11C4-EAB5-4FC3-BF8F-EE158BAD1D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BACFEB-5709-442B-A4BC-A1B0D503EB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B3833F-3401-4FE9-8781-F52892BBF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6F1D3B-3A75-4083-9466-20A20FCA00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0010C-9CF9-44E1-B30C-87F16EDA7B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4274CE-B945-4AA2-BA50-88F665E6E3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CB3742-5121-4CEE-8F7A-BA74BC3EA7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119F00-3767-40E8-A30F-D6A8804AE3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FDE53B-1709-4C73-8B2C-1DE1CFFD6D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4739C3-AFF4-4480-A548-117A9742E1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1E192B-3449-49B3-A9AA-3A875E0573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75AF82-6CFF-473E-9FE9-17B30FF4A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83F13C-F000-47AC-806F-9D30B0400F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6810AA-1AAC-40B2-84A8-CEC0463FB1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37B8DB-3A0F-4E96-8FAD-73AFE5D0C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EDEA61-18C7-4F85-89B3-27680FF76C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453FE3-0682-4BE1-A7B4-804B96135F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E8CF54-A900-434A-9804-AC57B11960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DCDE98-77E6-4BD9-B99A-E467111B57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E6C4F5-00BF-45E4-AF7C-FB850BEA1A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A7A114-7379-4222-8AEE-3B0AEA94D7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E98C1A-3783-46AA-A86B-67E81C764B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B26375-FDD8-4589-8660-B325531A41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5313CA-9B3F-49BA-A338-544FFA0840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F77F73-3AB0-4EB9-A672-C218BACBD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9DA871-CFED-4425-B5AE-E96E80B476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50E969-A316-4B30-B1FB-160939D7C9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2598A0-4AC3-42ED-983F-03839ED3DC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7A3270-35B9-48CF-84CC-34FCA79F53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059AA9-78D8-43EA-BD8B-A444EA466C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FEDE79-2528-4842-B5B6-FBA39A9951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7243BC-AD0D-40EF-A1F0-3AA3AAC29E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EF6B98-1E6F-41A0-A2AC-CB59B09C95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D7AE69-606B-4680-AE16-EDB653DDC1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40EFD3-05E4-4DB9-9B85-D33DB59B95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638D91-8D4F-48BE-9C5A-91EB44AD2D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363EB8-46D8-4AE0-98C3-B1215B9DEC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DE10A6-FCD7-4B5E-B7CB-52B03C1983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BB4D51-F902-4B2C-93B7-A95F00AE6C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5247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689160" y="2880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36000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5247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689160" y="372636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1A7F49-0AAE-41F9-87B3-88C9A4F0F2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096A20-1E38-4A62-94C8-EF27550592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BEDE35-AF3C-4D47-90F8-5349279A40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2FDBE5-882E-40A1-B69A-392266B35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372636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F60F7E-E7BC-40E2-9C3B-F8220EE358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2880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372636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02DA24-646C-4352-A8FF-6B69D72329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673920" indent="-25272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010880" indent="-22464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347840" indent="-16848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168480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02176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235872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128E3CA-A111-4D2F-86B0-334E4A7997B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423575F-B9A8-4C74-A853-7AD51682BB7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8154F20-F69C-49E1-96AE-8FF1CF9DB1C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673920" indent="-25272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010880" indent="-22464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347840" indent="-16848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168480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02176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235872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1E04540-7924-47B2-8D71-D17AC12FDC4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6600" spc="-1" strike="noStrike">
                <a:solidFill>
                  <a:srgbClr val="dd4100"/>
                </a:solidFill>
                <a:latin typeface="HermesCTT"/>
              </a:rPr>
              <a:t>redBikeTiming</a:t>
            </a:r>
            <a:endParaRPr b="0" lang="en-US" sz="6600" spc="-1" strike="noStrike">
              <a:solidFill>
                <a:srgbClr val="dd41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943600" y="4572000"/>
            <a:ext cx="3079440" cy="947520"/>
          </a:xfrm>
          <a:prstGeom prst="rect">
            <a:avLst/>
          </a:prstGeom>
          <a:ln w="1800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457200" y="4912560"/>
            <a:ext cx="2743200" cy="4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600" spc="-1" strike="noStrike">
                <a:solidFill>
                  <a:srgbClr val="ffffff"/>
                </a:solidFill>
                <a:latin typeface="HermesCTT"/>
              </a:rPr>
              <a:t>https://rslt.live/redbiketiming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090080" y="1173240"/>
            <a:ext cx="7944120" cy="3828600"/>
          </a:xfrm>
          <a:prstGeom prst="rect">
            <a:avLst/>
          </a:prstGeom>
          <a:ln w="1800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TV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ТВ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914400" y="768960"/>
            <a:ext cx="8401320" cy="4316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Ubuntu"/>
              </a:rPr>
              <a:t>Page with results to be shown on TV. Scrolls and reloads automatically.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Ubuntu"/>
              </a:rPr>
              <a:t>Страница с результатами для отображения на телевизоре. Прокрутка и перезагрузка происходит автоматически.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4BC599-9384-40FC-AD2E-532341A42C24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912C2562-5589-4944-9D1C-68F94DA27B19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971800" y="1987920"/>
            <a:ext cx="4319640" cy="1212480"/>
          </a:xfrm>
          <a:prstGeom prst="rect">
            <a:avLst/>
          </a:prstGeom>
          <a:ln w="18000">
            <a:noFill/>
          </a:ln>
        </p:spPr>
      </p:pic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Mobile app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4800600" y="-48960"/>
            <a:ext cx="50292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Мобильное приложение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457200" y="1371600"/>
            <a:ext cx="9248400" cy="4316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Ubuntu"/>
              </a:rPr>
              <a:t>Link to download and install mobile application. QR code to scan from application to load settings 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Ubuntu"/>
              </a:rPr>
              <a:t>Ссылка для загрузки и установки мобильного приложения. QR код для сканирования из приложения для загрузки настроек.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57BDE9-C418-42EA-9491-1272F422FA2A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4B767C35-3B7B-4B75-87C5-3DFC825932BE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0" y="1166400"/>
            <a:ext cx="10058400" cy="198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6600" spc="-1" strike="noStrike">
                <a:solidFill>
                  <a:srgbClr val="dd4100"/>
                </a:solidFill>
                <a:latin typeface="HermesCTT"/>
              </a:rPr>
              <a:t>https://rslt.live/redbiketiming</a:t>
            </a:r>
            <a:endParaRPr b="0" lang="en-US" sz="6600" spc="-1" strike="noStrike">
              <a:solidFill>
                <a:srgbClr val="dd4100"/>
              </a:solid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943600" y="4572000"/>
            <a:ext cx="3079440" cy="947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Operation scheme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Схема работы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898000" y="764280"/>
            <a:ext cx="4114800" cy="4273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892296-2B60-44CB-9326-8B9287C8466B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08C1440-FF32-410A-98F4-F54045CAA4E4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Race select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Выбор гонки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5960" y="842400"/>
            <a:ext cx="9982440" cy="3657600"/>
          </a:xfrm>
          <a:prstGeom prst="rect">
            <a:avLst/>
          </a:prstGeom>
          <a:ln w="18000">
            <a:noFill/>
          </a:ln>
        </p:spPr>
      </p:pic>
      <p:sp>
        <p:nvSpPr>
          <p:cNvPr id="179" name=""/>
          <p:cNvSpPr/>
          <p:nvPr/>
        </p:nvSpPr>
        <p:spPr>
          <a:xfrm flipV="1">
            <a:off x="1595880" y="1828800"/>
            <a:ext cx="1833120" cy="6858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 flipV="1">
            <a:off x="1595880" y="2286000"/>
            <a:ext cx="1828800" cy="2271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600200" y="2513160"/>
            <a:ext cx="1828800" cy="15804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595880" y="2513160"/>
            <a:ext cx="1833120" cy="45864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595880" y="2513160"/>
            <a:ext cx="1833120" cy="91584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317160" y="2264400"/>
            <a:ext cx="1311480" cy="489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400" spc="-1" strike="noStrike">
                <a:solidFill>
                  <a:srgbClr val="000000"/>
                </a:solidFill>
                <a:latin typeface="Ubuntu"/>
              </a:rPr>
              <a:t>Races list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1400" spc="-1" strike="noStrike">
                <a:solidFill>
                  <a:srgbClr val="000000"/>
                </a:solidFill>
                <a:latin typeface="Ubuntu"/>
              </a:rPr>
              <a:t>Список гонок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828800" y="4500000"/>
            <a:ext cx="6369840" cy="489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Ubuntu"/>
              </a:rPr>
              <a:t>Create new race with empty cofiguration or copy them from another race.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Ubuntu"/>
              </a:rPr>
              <a:t>Создать гонку с пустой конфигурацией или скопировать из другой гонки.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 flipV="1">
            <a:off x="2514600" y="4058640"/>
            <a:ext cx="1371600" cy="3852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 flipH="1" flipV="1">
            <a:off x="5715000" y="4058640"/>
            <a:ext cx="1600200" cy="3852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3042F1-83C7-40E2-9D82-B1D146CF38E9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B034A465-5702-489E-B3B1-0E98132CEA6D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Menu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Меню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12320" y="2955600"/>
            <a:ext cx="9946080" cy="503640"/>
          </a:xfrm>
          <a:prstGeom prst="rect">
            <a:avLst/>
          </a:prstGeom>
          <a:ln w="18000"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1143000" y="1382400"/>
            <a:ext cx="6838920" cy="4849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F5D016-718A-4191-B4BE-130D2F94E13D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1265CF63-652C-4FE9-93AC-D98D30952FF6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979960" y="820800"/>
            <a:ext cx="3824640" cy="4208400"/>
          </a:xfrm>
          <a:prstGeom prst="rect">
            <a:avLst/>
          </a:prstGeom>
          <a:ln w="1800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35880" y="803160"/>
            <a:ext cx="4236120" cy="4115160"/>
          </a:xfrm>
          <a:prstGeom prst="rect">
            <a:avLst/>
          </a:prstGeom>
          <a:ln w="1800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Configuration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Настройки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2095200" y="1828800"/>
            <a:ext cx="2139120" cy="1206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4188960" y="1670760"/>
            <a:ext cx="1937880" cy="319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Upload start list as CSV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Загрузить стартовый список как CSV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 flipH="1">
            <a:off x="1467360" y="2971800"/>
            <a:ext cx="2766960" cy="8568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0680" bIns="40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4234320" y="2803680"/>
            <a:ext cx="1793160" cy="319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Help for some elements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Помощь к некоторым элементам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4343400" y="4114800"/>
            <a:ext cx="2732040" cy="8917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Synchronization between multiple timing stations.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Allowed to send or receive: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Settings, StartList, Splits.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Синхронизация между станциями тайминга.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Можно отправлять или получать: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Настройки, Стартовый список или Отсечки.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 flipV="1">
            <a:off x="5257800" y="2971800"/>
            <a:ext cx="1143000" cy="11430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F3FAC3-9F87-46FF-97A2-38F633BD0D25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D6E7DD48-18A5-4DD9-8935-E68078682718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0" y="867600"/>
            <a:ext cx="6233040" cy="4111560"/>
          </a:xfrm>
          <a:prstGeom prst="rect">
            <a:avLst/>
          </a:prstGeom>
          <a:ln w="1800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Start list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Стартовый список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 flipV="1">
            <a:off x="228600" y="2514600"/>
            <a:ext cx="6396480" cy="2057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 flipV="1">
            <a:off x="1143000" y="1371600"/>
            <a:ext cx="5029200" cy="13716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 flipV="1">
            <a:off x="457200" y="2971800"/>
            <a:ext cx="6172200" cy="16002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6291720" y="1052280"/>
            <a:ext cx="2251800" cy="319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Select (click or arrows) and type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00" spc="-1" strike="noStrike">
                <a:solidFill>
                  <a:srgbClr val="000000"/>
                </a:solidFill>
                <a:latin typeface="Ubuntu"/>
              </a:rPr>
              <a:t>Выберите (щелчок или стрелки) и вводите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6625080" y="2006280"/>
            <a:ext cx="2518920" cy="3022920"/>
          </a:xfrm>
          <a:prstGeom prst="rect">
            <a:avLst/>
          </a:prstGeom>
          <a:ln w="18000"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6172200" y="1371600"/>
            <a:ext cx="3886200" cy="268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B37D08-9265-4685-983F-297CEFDAEDDB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F5836F7D-3410-4E39-BBCF-AD9882835720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79160" y="886680"/>
            <a:ext cx="8893440" cy="2085120"/>
          </a:xfrm>
          <a:prstGeom prst="rect">
            <a:avLst/>
          </a:prstGeom>
          <a:ln w="18000">
            <a:noFill/>
          </a:ln>
        </p:spPr>
      </p:pic>
      <p:graphicFrame>
        <p:nvGraphicFramePr>
          <p:cNvPr id="212" name=""/>
          <p:cNvGraphicFramePr/>
          <p:nvPr/>
        </p:nvGraphicFramePr>
        <p:xfrm>
          <a:off x="228600" y="2849040"/>
          <a:ext cx="9600840" cy="1566360"/>
        </p:xfrm>
        <a:graphic>
          <a:graphicData uri="http://schemas.openxmlformats.org/drawingml/2006/table">
            <a:tbl>
              <a:tblPr/>
              <a:tblGrid>
                <a:gridCol w="340200"/>
                <a:gridCol w="1416240"/>
                <a:gridCol w="1874520"/>
                <a:gridCol w="2468520"/>
                <a:gridCol w="3501720"/>
              </a:tblGrid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Название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Ignore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Игнорировать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ignore split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Игнорировать отсечку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Ignore Group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Игнорировать Группу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ignore whole group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Игнорировать группу отсечек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New Lap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Новый круг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Group will be used as new lap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Группа будет использована как новый круг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Start Lap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Стартовая отсечка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as start split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Использовать как стартовая отсечка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Intermediate Lap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Промежуточная отсечка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as intermediate split (not a lap)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Использовать как промежуточную отсечку (не круг)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Finish Split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Финишная отсечка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as finish split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Использовать как финиш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Finished Before Split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Финишировал ранее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lap before that as finish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Круг перед этой отсечкой будет считаться финишем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84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Split Time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Использовать эту отсечку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split time as time for group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Использовать время этой отсечки как время группы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Laps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Круги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2148120" y="226440"/>
            <a:ext cx="5624280" cy="4316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Ubuntu"/>
              </a:rPr>
              <a:t>Splits are grouped inside “split group timeout”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Ubuntu"/>
              </a:rPr>
              <a:t>Отсечки групируются в пределах опции “Групировать отсечки по времени”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4500000" y="1900800"/>
            <a:ext cx="2405880" cy="319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Ubuntu"/>
              </a:rPr>
              <a:t>1     2      3       4      5      6       7       8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9525F9-B3FC-40E6-AC9A-04283CC1F650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4B643C1D-1523-4D19-9E27-D6A43DC22B5D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08000" y="1336320"/>
            <a:ext cx="9829800" cy="2158560"/>
          </a:xfrm>
          <a:prstGeom prst="rect">
            <a:avLst/>
          </a:prstGeom>
          <a:ln w="1800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Splits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Отсечки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457200" y="3657600"/>
            <a:ext cx="7605720" cy="374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Splits from databases. Splits appear with white backgroud and goe red after “Dead timeout” option.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Отсечки из базы данных. Отсечки появляются с белым фоном, который краснеет после истеения “Времени неактивности”.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7B9CF0-A291-47E7-B292-06719B9100F4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29D321E2-7467-4800-989A-4E23A62F46E3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08000" y="864720"/>
            <a:ext cx="9829800" cy="2126880"/>
          </a:xfrm>
          <a:prstGeom prst="rect">
            <a:avLst/>
          </a:prstGeom>
          <a:ln w="1800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4669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Manual splits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5257800" y="180000"/>
            <a:ext cx="4572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Ручные отсечки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4840" y="2991600"/>
            <a:ext cx="5371560" cy="374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Used for manual splits. One of the following type could be used: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Используетс для ручной отсечки. Один из следующих типов может быть использован: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"/>
          <p:cNvGrpSpPr/>
          <p:nvPr/>
        </p:nvGrpSpPr>
        <p:grpSpPr>
          <a:xfrm>
            <a:off x="7208280" y="3157560"/>
            <a:ext cx="1707120" cy="1016640"/>
            <a:chOff x="7208280" y="3157560"/>
            <a:chExt cx="1707120" cy="1016640"/>
          </a:xfrm>
        </p:grpSpPr>
        <p:pic>
          <p:nvPicPr>
            <p:cNvPr id="226" name="" descr=""/>
            <p:cNvPicPr/>
            <p:nvPr/>
          </p:nvPicPr>
          <p:blipFill>
            <a:blip r:embed="rId2"/>
            <a:stretch/>
          </p:blipFill>
          <p:spPr>
            <a:xfrm>
              <a:off x="7208280" y="3157560"/>
              <a:ext cx="1707120" cy="1016640"/>
            </a:xfrm>
            <a:prstGeom prst="rect">
              <a:avLst/>
            </a:prstGeom>
            <a:ln w="18000">
              <a:noFill/>
            </a:ln>
          </p:spPr>
        </p:pic>
        <p:pic>
          <p:nvPicPr>
            <p:cNvPr id="227" name="" descr=""/>
            <p:cNvPicPr/>
            <p:nvPr/>
          </p:nvPicPr>
          <p:blipFill>
            <a:blip r:embed="rId3"/>
            <a:stretch/>
          </p:blipFill>
          <p:spPr>
            <a:xfrm>
              <a:off x="7208280" y="3308400"/>
              <a:ext cx="942120" cy="447480"/>
            </a:xfrm>
            <a:prstGeom prst="rect">
              <a:avLst/>
            </a:prstGeom>
            <a:ln w="18000">
              <a:noFill/>
            </a:ln>
          </p:spPr>
        </p:pic>
      </p:grpSp>
      <p:pic>
        <p:nvPicPr>
          <p:cNvPr id="228" name="" descr=""/>
          <p:cNvPicPr/>
          <p:nvPr/>
        </p:nvPicPr>
        <p:blipFill>
          <a:blip r:embed="rId4"/>
          <a:stretch/>
        </p:blipFill>
        <p:spPr>
          <a:xfrm>
            <a:off x="2640960" y="3429000"/>
            <a:ext cx="1018440" cy="1414440"/>
          </a:xfrm>
          <a:prstGeom prst="rect">
            <a:avLst/>
          </a:prstGeom>
          <a:ln w="18000">
            <a:noFill/>
          </a:ln>
        </p:spPr>
      </p:pic>
      <p:pic>
        <p:nvPicPr>
          <p:cNvPr id="229" name="" descr=""/>
          <p:cNvPicPr/>
          <p:nvPr/>
        </p:nvPicPr>
        <p:blipFill>
          <a:blip r:embed="rId5"/>
          <a:stretch/>
        </p:blipFill>
        <p:spPr>
          <a:xfrm>
            <a:off x="1600200" y="3429000"/>
            <a:ext cx="969120" cy="1413000"/>
          </a:xfrm>
          <a:prstGeom prst="rect">
            <a:avLst/>
          </a:prstGeom>
          <a:ln w="18000">
            <a:noFill/>
          </a:ln>
        </p:spPr>
      </p:pic>
      <p:sp>
        <p:nvSpPr>
          <p:cNvPr id="230" name=""/>
          <p:cNvSpPr txBox="1"/>
          <p:nvPr/>
        </p:nvSpPr>
        <p:spPr>
          <a:xfrm>
            <a:off x="5715000" y="2971800"/>
            <a:ext cx="4137120" cy="374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Splits saved automatically or manually by the button in the bottom.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Отсечки сохраняются автоматически или по кнопке внизу экрана.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5715000" y="4268160"/>
            <a:ext cx="3638520" cy="374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Keyboard shortcuts could be shown by button.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Ubuntu"/>
              </a:rPr>
              <a:t>Назначение клавищ показывается по нажатию на кнопку.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2CC677-99A2-428F-B51B-0F09136C933B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1FD566F4-B6FF-4678-8B4E-5C679010BE24}" type="datetime1">
              <a:rPr lang="en-US"/>
              <a:t>03/06/2023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LibreOffice/7.4.4.2$Linux_X86_64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2023-02-10T09:03:55Z</dcterms:created>
  <dc:creator/>
  <dc:description/>
  <dc:language>en-US</dc:language>
  <cp:lastModifiedBy/>
  <dcterms:modified xsi:type="dcterms:W3CDTF">2023-03-06T23:50:17Z</dcterms:modified>
  <cp:revision>9</cp:revision>
  <dc:subject/>
  <dc:title>Blue Curve</dc:title>
</cp:coreProperties>
</file>