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John</a:t>
            </a:r>
            <a:r>
              <a:rPr/>
              <a:t> </a:t>
            </a:r>
            <a:r>
              <a:rPr/>
              <a:t>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March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2005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Tarako_spaghett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4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2019-05-10T01:57:22Z</dcterms:created>
  <dcterms:modified xsi:type="dcterms:W3CDTF">2019-05-10T01:57:22Z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</Properties>
</file>