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6"/>
    <p:restoredTop sz="94692"/>
  </p:normalViewPr>
  <p:slideViewPr>
    <p:cSldViewPr snapToGrid="0" snapToObjects="1">
      <p:cViewPr>
        <p:scale>
          <a:sx n="100" d="100"/>
          <a:sy n="100" d="100"/>
        </p:scale>
        <p:origin x="185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C400-FCEF-2343-AB10-B22BAE734D1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EA2D-2718-894A-9362-F4031B5C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2EA2D-2718-894A-9362-F4031B5C0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0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8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6CA5-2D2E-7D4F-9E85-EAF2605F5F6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DF5C-EDB1-D54E-ADCC-4C75E945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F452D4F-140B-5F45-8AF7-BE3A2D93D99A}"/>
              </a:ext>
            </a:extLst>
          </p:cNvPr>
          <p:cNvGrpSpPr/>
          <p:nvPr/>
        </p:nvGrpSpPr>
        <p:grpSpPr>
          <a:xfrm>
            <a:off x="424792" y="3893557"/>
            <a:ext cx="5655130" cy="2944007"/>
            <a:chOff x="550007" y="7281785"/>
            <a:chExt cx="5655130" cy="29440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BDE555-9727-3840-B295-AF8BB4C5FAE3}"/>
                </a:ext>
              </a:extLst>
            </p:cNvPr>
            <p:cNvSpPr/>
            <p:nvPr/>
          </p:nvSpPr>
          <p:spPr>
            <a:xfrm>
              <a:off x="883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3B6E81-D5AF-F642-B035-BCB7CE35AEA2}"/>
                </a:ext>
              </a:extLst>
            </p:cNvPr>
            <p:cNvSpPr/>
            <p:nvPr/>
          </p:nvSpPr>
          <p:spPr>
            <a:xfrm>
              <a:off x="5455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A61A3B-74FF-FD45-8847-2AF4CCF3C6C9}"/>
                </a:ext>
              </a:extLst>
            </p:cNvPr>
            <p:cNvSpPr/>
            <p:nvPr/>
          </p:nvSpPr>
          <p:spPr>
            <a:xfrm>
              <a:off x="883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29F03-286E-AB4D-82B3-3253A06A78D1}"/>
                </a:ext>
              </a:extLst>
            </p:cNvPr>
            <p:cNvSpPr/>
            <p:nvPr/>
          </p:nvSpPr>
          <p:spPr>
            <a:xfrm>
              <a:off x="5455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4FB586-0B3C-D147-8E5C-8D6B64021330}"/>
                </a:ext>
              </a:extLst>
            </p:cNvPr>
            <p:cNvSpPr/>
            <p:nvPr/>
          </p:nvSpPr>
          <p:spPr>
            <a:xfrm>
              <a:off x="3169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9E3647-8068-A147-864D-EA02E363214C}"/>
                </a:ext>
              </a:extLst>
            </p:cNvPr>
            <p:cNvSpPr/>
            <p:nvPr/>
          </p:nvSpPr>
          <p:spPr>
            <a:xfrm>
              <a:off x="3169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DD6AD2-B8B1-9048-8822-1202F40E0024}"/>
                </a:ext>
              </a:extLst>
            </p:cNvPr>
            <p:cNvSpPr/>
            <p:nvPr/>
          </p:nvSpPr>
          <p:spPr>
            <a:xfrm>
              <a:off x="883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30D7AA-0A6A-F84E-AC13-820767B70A7B}"/>
                </a:ext>
              </a:extLst>
            </p:cNvPr>
            <p:cNvSpPr/>
            <p:nvPr/>
          </p:nvSpPr>
          <p:spPr>
            <a:xfrm>
              <a:off x="5455328" y="8695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E49184-C799-6C46-B91D-D9C97E002B43}"/>
                </a:ext>
              </a:extLst>
            </p:cNvPr>
            <p:cNvSpPr/>
            <p:nvPr/>
          </p:nvSpPr>
          <p:spPr>
            <a:xfrm>
              <a:off x="2026328" y="75548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D35234-69A4-BD45-A6A8-62D5E8D197B6}"/>
                </a:ext>
              </a:extLst>
            </p:cNvPr>
            <p:cNvSpPr/>
            <p:nvPr/>
          </p:nvSpPr>
          <p:spPr>
            <a:xfrm>
              <a:off x="4312328" y="7552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718020-8C15-824B-A417-594E9454867A}"/>
                </a:ext>
              </a:extLst>
            </p:cNvPr>
            <p:cNvSpPr/>
            <p:nvPr/>
          </p:nvSpPr>
          <p:spPr>
            <a:xfrm>
              <a:off x="2026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50F66F-A868-9345-BE7E-F8566793AD6B}"/>
                </a:ext>
              </a:extLst>
            </p:cNvPr>
            <p:cNvSpPr/>
            <p:nvPr/>
          </p:nvSpPr>
          <p:spPr>
            <a:xfrm>
              <a:off x="4312328" y="983839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1DED05-3DB8-3845-AF2B-29B794817BBB}"/>
                </a:ext>
              </a:extLst>
            </p:cNvPr>
            <p:cNvSpPr/>
            <p:nvPr/>
          </p:nvSpPr>
          <p:spPr>
            <a:xfrm>
              <a:off x="1633136" y="83936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48287-59DB-DC4F-A576-33405A7671D0}"/>
                </a:ext>
              </a:extLst>
            </p:cNvPr>
            <p:cNvSpPr/>
            <p:nvPr/>
          </p:nvSpPr>
          <p:spPr>
            <a:xfrm>
              <a:off x="2593256" y="88508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F4EAAB-A4A4-2748-8E66-B7063CB370E9}"/>
                </a:ext>
              </a:extLst>
            </p:cNvPr>
            <p:cNvSpPr/>
            <p:nvPr/>
          </p:nvSpPr>
          <p:spPr>
            <a:xfrm>
              <a:off x="1541696" y="9170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FE7DF9-6215-264D-B660-60D0BD30577E}"/>
                </a:ext>
              </a:extLst>
            </p:cNvPr>
            <p:cNvSpPr/>
            <p:nvPr/>
          </p:nvSpPr>
          <p:spPr>
            <a:xfrm>
              <a:off x="3736256" y="85399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4EF203-E3AE-274E-A858-237D94FF3EB4}"/>
                </a:ext>
              </a:extLst>
            </p:cNvPr>
            <p:cNvSpPr/>
            <p:nvPr/>
          </p:nvSpPr>
          <p:spPr>
            <a:xfrm>
              <a:off x="4705520" y="8997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5EFCA9-552D-5B46-AD48-F3E0D68D0078}"/>
                </a:ext>
              </a:extLst>
            </p:cNvPr>
            <p:cNvSpPr/>
            <p:nvPr/>
          </p:nvSpPr>
          <p:spPr>
            <a:xfrm>
              <a:off x="4787816" y="821076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6C2B1-C5F7-1542-BAD3-6447E4328EF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974768" y="7598117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055AA5-6CD7-2F47-8C3F-FFC279CFD09F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117768" y="7598118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36814C-3CE5-CD4A-92F7-B748DA32A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196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0E223D-A71E-7845-8B4D-3F2E452F3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3768" y="7595635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A1D2BC-FD4D-DA4C-9CC5-C6A80148F9D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29048" y="7645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A44AA8F-C851-3643-8D32-A123AF9DE5BA}"/>
                </a:ext>
              </a:extLst>
            </p:cNvPr>
            <p:cNvCxnSpPr>
              <a:cxnSpLocks/>
            </p:cNvCxnSpPr>
            <p:nvPr/>
          </p:nvCxnSpPr>
          <p:spPr>
            <a:xfrm>
              <a:off x="931603" y="8788078"/>
              <a:ext cx="0" cy="1050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38B4F2-0771-4B47-8641-77995CC4C742}"/>
                </a:ext>
              </a:extLst>
            </p:cNvPr>
            <p:cNvCxnSpPr>
              <a:cxnSpLocks/>
              <a:stCxn id="14" idx="2"/>
              <a:endCxn id="7" idx="6"/>
            </p:cNvCxnSpPr>
            <p:nvPr/>
          </p:nvCxnSpPr>
          <p:spPr>
            <a:xfrm flipH="1">
              <a:off x="974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C62DC1E-E988-B547-8421-806E93B47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7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2D3EE6-AE60-F845-A164-379D2E7A9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6196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9EBBC26-748F-A442-99C9-B11CBA6C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3768" y="9884117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2570C1-11C6-2D4B-9785-0AF3457F9692}"/>
                </a:ext>
              </a:extLst>
            </p:cNvPr>
            <p:cNvCxnSpPr>
              <a:cxnSpLocks/>
              <a:stCxn id="8" idx="0"/>
              <a:endCxn id="11" idx="4"/>
            </p:cNvCxnSpPr>
            <p:nvPr/>
          </p:nvCxnSpPr>
          <p:spPr>
            <a:xfrm flipV="1">
              <a:off x="5501048" y="878683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25D366-290C-A24A-B7A7-C32996C9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099" y="7644457"/>
              <a:ext cx="0" cy="1051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B739331-E696-4B43-9CFA-51BA7465E5B3}"/>
                </a:ext>
              </a:extLst>
            </p:cNvPr>
            <p:cNvCxnSpPr>
              <a:cxnSpLocks/>
              <a:stCxn id="4" idx="5"/>
              <a:endCxn id="16" idx="1"/>
            </p:cNvCxnSpPr>
            <p:nvPr/>
          </p:nvCxnSpPr>
          <p:spPr>
            <a:xfrm>
              <a:off x="961377" y="7630446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EC7B41-2480-954A-BB43-E93CFAC33497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711185" y="7639407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199A0D-C87F-D344-9E3C-B6E16353A4C7}"/>
                </a:ext>
              </a:extLst>
            </p:cNvPr>
            <p:cNvCxnSpPr>
              <a:cxnSpLocks/>
              <a:stCxn id="12" idx="5"/>
              <a:endCxn id="17" idx="0"/>
            </p:cNvCxnSpPr>
            <p:nvPr/>
          </p:nvCxnSpPr>
          <p:spPr>
            <a:xfrm>
              <a:off x="2104377" y="7632929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B1084D-1321-B64E-9713-6CBD0D5D003D}"/>
                </a:ext>
              </a:extLst>
            </p:cNvPr>
            <p:cNvCxnSpPr>
              <a:cxnSpLocks/>
              <a:stCxn id="6" idx="3"/>
              <a:endCxn id="17" idx="0"/>
            </p:cNvCxnSpPr>
            <p:nvPr/>
          </p:nvCxnSpPr>
          <p:spPr>
            <a:xfrm flipH="1">
              <a:off x="2638976" y="7630446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B9CF4F1-C1ED-9040-A0B0-C0714E351343}"/>
                </a:ext>
              </a:extLst>
            </p:cNvPr>
            <p:cNvCxnSpPr>
              <a:cxnSpLocks/>
              <a:stCxn id="6" idx="5"/>
              <a:endCxn id="19" idx="1"/>
            </p:cNvCxnSpPr>
            <p:nvPr/>
          </p:nvCxnSpPr>
          <p:spPr>
            <a:xfrm>
              <a:off x="3247377" y="7630446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9C04E8-9AB7-AE4E-BE8A-C5060E013515}"/>
                </a:ext>
              </a:extLst>
            </p:cNvPr>
            <p:cNvCxnSpPr>
              <a:cxnSpLocks/>
              <a:stCxn id="13" idx="4"/>
              <a:endCxn id="19" idx="7"/>
            </p:cNvCxnSpPr>
            <p:nvPr/>
          </p:nvCxnSpPr>
          <p:spPr>
            <a:xfrm flipH="1">
              <a:off x="3814305" y="7643837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AEA894-B8FF-E843-A5A0-78C2D07C2E88}"/>
                </a:ext>
              </a:extLst>
            </p:cNvPr>
            <p:cNvCxnSpPr>
              <a:cxnSpLocks/>
              <a:stCxn id="13" idx="5"/>
              <a:endCxn id="21" idx="1"/>
            </p:cNvCxnSpPr>
            <p:nvPr/>
          </p:nvCxnSpPr>
          <p:spPr>
            <a:xfrm>
              <a:off x="4390377" y="7630446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F89A724-CA25-3349-8537-3FCA5D99F7D4}"/>
                </a:ext>
              </a:extLst>
            </p:cNvPr>
            <p:cNvCxnSpPr>
              <a:cxnSpLocks/>
              <a:stCxn id="5" idx="3"/>
              <a:endCxn id="21" idx="7"/>
            </p:cNvCxnSpPr>
            <p:nvPr/>
          </p:nvCxnSpPr>
          <p:spPr>
            <a:xfrm flipH="1">
              <a:off x="4865865" y="7630446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7B9F2A1-0197-E446-B473-54453644BD07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V="1">
              <a:off x="973406" y="8471694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05E0A-656B-4F44-911F-9BA39992BF75}"/>
                </a:ext>
              </a:extLst>
            </p:cNvPr>
            <p:cNvCxnSpPr>
              <a:cxnSpLocks/>
              <a:stCxn id="10" idx="5"/>
              <a:endCxn id="18" idx="1"/>
            </p:cNvCxnSpPr>
            <p:nvPr/>
          </p:nvCxnSpPr>
          <p:spPr>
            <a:xfrm>
              <a:off x="961377" y="8773446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1AE854-8B05-6140-8E4E-8F4C6CAE7900}"/>
                </a:ext>
              </a:extLst>
            </p:cNvPr>
            <p:cNvCxnSpPr>
              <a:cxnSpLocks/>
              <a:stCxn id="18" idx="3"/>
              <a:endCxn id="7" idx="7"/>
            </p:cNvCxnSpPr>
            <p:nvPr/>
          </p:nvCxnSpPr>
          <p:spPr>
            <a:xfrm flipH="1">
              <a:off x="961377" y="9248934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765E17-B9E9-4C40-AB43-F343475E8B3E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1619745" y="9248934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6E9E04-D07F-4141-A7C8-D2E23DF17A3B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V="1">
              <a:off x="1587416" y="8485085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97AE36-48F9-8949-B0F0-188E1B358A65}"/>
                </a:ext>
              </a:extLst>
            </p:cNvPr>
            <p:cNvCxnSpPr>
              <a:cxnSpLocks/>
              <a:stCxn id="17" idx="1"/>
              <a:endCxn id="16" idx="5"/>
            </p:cNvCxnSpPr>
            <p:nvPr/>
          </p:nvCxnSpPr>
          <p:spPr>
            <a:xfrm flipH="1" flipV="1">
              <a:off x="1711185" y="8471694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D60FB9-EDEE-E34A-95D6-981B0E4FE9C1}"/>
                </a:ext>
              </a:extLst>
            </p:cNvPr>
            <p:cNvCxnSpPr>
              <a:cxnSpLocks/>
              <a:stCxn id="17" idx="2"/>
              <a:endCxn id="18" idx="6"/>
            </p:cNvCxnSpPr>
            <p:nvPr/>
          </p:nvCxnSpPr>
          <p:spPr>
            <a:xfrm flipH="1">
              <a:off x="1633136" y="8896565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70765A5-B7A1-1748-AA89-4C848883050F}"/>
                </a:ext>
              </a:extLst>
            </p:cNvPr>
            <p:cNvCxnSpPr>
              <a:cxnSpLocks/>
              <a:stCxn id="17" idx="4"/>
              <a:endCxn id="14" idx="7"/>
            </p:cNvCxnSpPr>
            <p:nvPr/>
          </p:nvCxnSpPr>
          <p:spPr>
            <a:xfrm flipH="1">
              <a:off x="2104377" y="8942285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4E2488-F2E2-1F41-8484-4E68A5A4A49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2671306" y="8585669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975C08-2D68-9941-BB60-DA81BF5B896A}"/>
                </a:ext>
              </a:extLst>
            </p:cNvPr>
            <p:cNvCxnSpPr>
              <a:cxnSpLocks/>
              <a:stCxn id="9" idx="1"/>
              <a:endCxn id="17" idx="5"/>
            </p:cNvCxnSpPr>
            <p:nvPr/>
          </p:nvCxnSpPr>
          <p:spPr>
            <a:xfrm flipH="1" flipV="1">
              <a:off x="2671305" y="8928894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3A955AB-1A1A-3C4E-93A5-16E645EB48F0}"/>
                </a:ext>
              </a:extLst>
            </p:cNvPr>
            <p:cNvCxnSpPr>
              <a:cxnSpLocks/>
              <a:stCxn id="9" idx="7"/>
              <a:endCxn id="19" idx="4"/>
            </p:cNvCxnSpPr>
            <p:nvPr/>
          </p:nvCxnSpPr>
          <p:spPr>
            <a:xfrm flipV="1">
              <a:off x="3247377" y="8631389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DC423F-1095-C74C-A093-78386486CAB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3796342" y="8585669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7E0E35-A1EA-7841-9978-E30107AF4D8B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4751240" y="8302205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A4E38C8-9CC6-EB4B-A33C-4D1F2C1C87B4}"/>
                </a:ext>
              </a:extLst>
            </p:cNvPr>
            <p:cNvCxnSpPr>
              <a:cxnSpLocks/>
              <a:stCxn id="19" idx="6"/>
              <a:endCxn id="21" idx="3"/>
            </p:cNvCxnSpPr>
            <p:nvPr/>
          </p:nvCxnSpPr>
          <p:spPr>
            <a:xfrm flipV="1">
              <a:off x="3827696" y="8288814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93D496B-6F73-C241-9813-B158EA4DB787}"/>
                </a:ext>
              </a:extLst>
            </p:cNvPr>
            <p:cNvCxnSpPr>
              <a:cxnSpLocks/>
              <a:stCxn id="15" idx="1"/>
              <a:endCxn id="19" idx="5"/>
            </p:cNvCxnSpPr>
            <p:nvPr/>
          </p:nvCxnSpPr>
          <p:spPr>
            <a:xfrm flipH="1" flipV="1">
              <a:off x="3814305" y="8617998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73E9E1C-6C3E-674E-970B-2C87FC415078}"/>
                </a:ext>
              </a:extLst>
            </p:cNvPr>
            <p:cNvCxnSpPr>
              <a:cxnSpLocks/>
              <a:stCxn id="15" idx="7"/>
              <a:endCxn id="20" idx="4"/>
            </p:cNvCxnSpPr>
            <p:nvPr/>
          </p:nvCxnSpPr>
          <p:spPr>
            <a:xfrm flipV="1">
              <a:off x="4390377" y="9088589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6FA774B-5370-934D-86D2-527E3EBA5164}"/>
                </a:ext>
              </a:extLst>
            </p:cNvPr>
            <p:cNvCxnSpPr>
              <a:cxnSpLocks/>
              <a:stCxn id="11" idx="1"/>
              <a:endCxn id="21" idx="5"/>
            </p:cNvCxnSpPr>
            <p:nvPr/>
          </p:nvCxnSpPr>
          <p:spPr>
            <a:xfrm flipH="1" flipV="1">
              <a:off x="4865865" y="8288814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16C8A5-EC14-CC4F-BE3A-EDF065E9E311}"/>
                </a:ext>
              </a:extLst>
            </p:cNvPr>
            <p:cNvCxnSpPr>
              <a:cxnSpLocks/>
              <a:stCxn id="11" idx="3"/>
              <a:endCxn id="20" idx="6"/>
            </p:cNvCxnSpPr>
            <p:nvPr/>
          </p:nvCxnSpPr>
          <p:spPr>
            <a:xfrm flipH="1">
              <a:off x="4796960" y="8773446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3B3114-614F-9745-8F3D-D4C89EFFA473}"/>
                </a:ext>
              </a:extLst>
            </p:cNvPr>
            <p:cNvCxnSpPr>
              <a:cxnSpLocks/>
              <a:stCxn id="8" idx="1"/>
              <a:endCxn id="20" idx="5"/>
            </p:cNvCxnSpPr>
            <p:nvPr/>
          </p:nvCxnSpPr>
          <p:spPr>
            <a:xfrm flipH="1" flipV="1">
              <a:off x="4783569" y="9075198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A22D4E1-C736-E34F-9355-07B84DDE3C04}"/>
                </a:ext>
              </a:extLst>
            </p:cNvPr>
            <p:cNvSpPr txBox="1"/>
            <p:nvPr/>
          </p:nvSpPr>
          <p:spPr>
            <a:xfrm>
              <a:off x="635786" y="9867469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CF8EA4A-5FCE-3346-AE94-671F836B6657}"/>
                </a:ext>
              </a:extLst>
            </p:cNvPr>
            <p:cNvSpPr txBox="1"/>
            <p:nvPr/>
          </p:nvSpPr>
          <p:spPr>
            <a:xfrm>
              <a:off x="649816" y="733575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466DDE0-00C3-C94D-A12D-C93FF8D1300B}"/>
                </a:ext>
              </a:extLst>
            </p:cNvPr>
            <p:cNvSpPr txBox="1"/>
            <p:nvPr/>
          </p:nvSpPr>
          <p:spPr>
            <a:xfrm>
              <a:off x="550007" y="859592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964DEB5-D42E-4F42-87CB-4B79AF8F9BE4}"/>
                </a:ext>
              </a:extLst>
            </p:cNvPr>
            <p:cNvSpPr txBox="1"/>
            <p:nvPr/>
          </p:nvSpPr>
          <p:spPr>
            <a:xfrm>
              <a:off x="1805228" y="728178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C17CC2-8885-2E42-80FB-0A997CB6E6F1}"/>
                </a:ext>
              </a:extLst>
            </p:cNvPr>
            <p:cNvSpPr txBox="1"/>
            <p:nvPr/>
          </p:nvSpPr>
          <p:spPr>
            <a:xfrm>
              <a:off x="2953015" y="72912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F28276F-A770-784A-9DD2-A441CD210EB0}"/>
                </a:ext>
              </a:extLst>
            </p:cNvPr>
            <p:cNvSpPr txBox="1"/>
            <p:nvPr/>
          </p:nvSpPr>
          <p:spPr>
            <a:xfrm>
              <a:off x="4125243" y="73008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35194-D859-234F-9A0F-B3F216788E1C}"/>
                </a:ext>
              </a:extLst>
            </p:cNvPr>
            <p:cNvSpPr txBox="1"/>
            <p:nvPr/>
          </p:nvSpPr>
          <p:spPr>
            <a:xfrm>
              <a:off x="5388525" y="728630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AF87338-CA9C-0847-9ADD-3F88239934C9}"/>
                </a:ext>
              </a:extLst>
            </p:cNvPr>
            <p:cNvSpPr txBox="1"/>
            <p:nvPr/>
          </p:nvSpPr>
          <p:spPr>
            <a:xfrm>
              <a:off x="1850198" y="9931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D88F185-78D4-CF4B-B826-50006CF32720}"/>
                </a:ext>
              </a:extLst>
            </p:cNvPr>
            <p:cNvSpPr txBox="1"/>
            <p:nvPr/>
          </p:nvSpPr>
          <p:spPr>
            <a:xfrm>
              <a:off x="3034345" y="99487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1591A96-A24A-F24F-884C-BEFDC974C46B}"/>
                </a:ext>
              </a:extLst>
            </p:cNvPr>
            <p:cNvSpPr txBox="1"/>
            <p:nvPr/>
          </p:nvSpPr>
          <p:spPr>
            <a:xfrm>
              <a:off x="4160967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F414330-F6D0-B64B-8900-87578668D206}"/>
                </a:ext>
              </a:extLst>
            </p:cNvPr>
            <p:cNvSpPr txBox="1"/>
            <p:nvPr/>
          </p:nvSpPr>
          <p:spPr>
            <a:xfrm>
              <a:off x="5302682" y="99298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BF459ED-031F-DB47-A9E6-D4D25A5BADB4}"/>
                </a:ext>
              </a:extLst>
            </p:cNvPr>
            <p:cNvSpPr txBox="1"/>
            <p:nvPr/>
          </p:nvSpPr>
          <p:spPr>
            <a:xfrm>
              <a:off x="5587702" y="85806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FF0E3E7-CC40-6A49-AA1C-A01F7E8530D4}"/>
                </a:ext>
              </a:extLst>
            </p:cNvPr>
            <p:cNvSpPr txBox="1"/>
            <p:nvPr/>
          </p:nvSpPr>
          <p:spPr>
            <a:xfrm>
              <a:off x="1481534" y="809189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9148283-7D41-8A4D-9944-15C3F284122B}"/>
                </a:ext>
              </a:extLst>
            </p:cNvPr>
            <p:cNvSpPr txBox="1"/>
            <p:nvPr/>
          </p:nvSpPr>
          <p:spPr>
            <a:xfrm>
              <a:off x="1408893" y="925677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EB4153F-2826-E24B-905E-1F8024371D74}"/>
                </a:ext>
              </a:extLst>
            </p:cNvPr>
            <p:cNvSpPr txBox="1"/>
            <p:nvPr/>
          </p:nvSpPr>
          <p:spPr>
            <a:xfrm>
              <a:off x="2650886" y="882024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B57D8A2-4004-1643-AAE8-977A828FA84F}"/>
                </a:ext>
              </a:extLst>
            </p:cNvPr>
            <p:cNvSpPr txBox="1"/>
            <p:nvPr/>
          </p:nvSpPr>
          <p:spPr>
            <a:xfrm>
              <a:off x="3611379" y="818695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6BCED3-EE13-F348-89D9-9ABB3AC98943}"/>
                </a:ext>
              </a:extLst>
            </p:cNvPr>
            <p:cNvSpPr txBox="1"/>
            <p:nvPr/>
          </p:nvSpPr>
          <p:spPr>
            <a:xfrm>
              <a:off x="4618223" y="914377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29FF12D-1745-304E-AB10-8CCDCABACA2C}"/>
                </a:ext>
              </a:extLst>
            </p:cNvPr>
            <p:cNvSpPr txBox="1"/>
            <p:nvPr/>
          </p:nvSpPr>
          <p:spPr>
            <a:xfrm>
              <a:off x="4678294" y="789813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F07DB55-37D5-1244-9CA7-A6191B4E4ECA}"/>
                </a:ext>
              </a:extLst>
            </p:cNvPr>
            <p:cNvSpPr txBox="1"/>
            <p:nvPr/>
          </p:nvSpPr>
          <p:spPr>
            <a:xfrm>
              <a:off x="3064984" y="9008597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AF7E2E4-A987-3E41-9153-0293FE76868B}"/>
                </a:ext>
              </a:extLst>
            </p:cNvPr>
            <p:cNvSpPr txBox="1"/>
            <p:nvPr/>
          </p:nvSpPr>
          <p:spPr>
            <a:xfrm>
              <a:off x="3668774" y="9273362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0513EE7-9B98-0F43-B158-5F04976CDFCD}"/>
                </a:ext>
              </a:extLst>
            </p:cNvPr>
            <p:cNvSpPr txBox="1"/>
            <p:nvPr/>
          </p:nvSpPr>
          <p:spPr>
            <a:xfrm>
              <a:off x="3065976" y="817686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1AB84AA-346A-9044-9B5D-8CF222EE547D}"/>
                </a:ext>
              </a:extLst>
            </p:cNvPr>
            <p:cNvSpPr txBox="1"/>
            <p:nvPr/>
          </p:nvSpPr>
          <p:spPr>
            <a:xfrm>
              <a:off x="2523051" y="7925185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DBF08-5550-4347-A119-9E657DD97F0F}"/>
                </a:ext>
              </a:extLst>
            </p:cNvPr>
            <p:cNvSpPr txBox="1"/>
            <p:nvPr/>
          </p:nvSpPr>
          <p:spPr>
            <a:xfrm>
              <a:off x="1981416" y="8146976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92B6E75-27B3-794B-B0E9-70AE8C379C1F}"/>
                </a:ext>
              </a:extLst>
            </p:cNvPr>
            <p:cNvSpPr txBox="1"/>
            <p:nvPr/>
          </p:nvSpPr>
          <p:spPr>
            <a:xfrm>
              <a:off x="1395693" y="7724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97F6FD7-1B44-A449-A17D-DED8E6A2C787}"/>
                </a:ext>
              </a:extLst>
            </p:cNvPr>
            <p:cNvSpPr txBox="1"/>
            <p:nvPr/>
          </p:nvSpPr>
          <p:spPr>
            <a:xfrm>
              <a:off x="1003999" y="81408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F0BE3D8-05FC-6245-BA08-894FB6715422}"/>
                </a:ext>
              </a:extLst>
            </p:cNvPr>
            <p:cNvSpPr txBox="1"/>
            <p:nvPr/>
          </p:nvSpPr>
          <p:spPr>
            <a:xfrm>
              <a:off x="1215717" y="86418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294D23-7712-1A45-9D51-79C7CE1E5BF8}"/>
                </a:ext>
              </a:extLst>
            </p:cNvPr>
            <p:cNvSpPr txBox="1"/>
            <p:nvPr/>
          </p:nvSpPr>
          <p:spPr>
            <a:xfrm>
              <a:off x="1761060" y="87108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6E85609-41BD-6A4A-830F-EE1496A87D72}"/>
                </a:ext>
              </a:extLst>
            </p:cNvPr>
            <p:cNvSpPr txBox="1"/>
            <p:nvPr/>
          </p:nvSpPr>
          <p:spPr>
            <a:xfrm>
              <a:off x="930538" y="914377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B58EDA1-0377-314A-85C4-35857510D60E}"/>
                </a:ext>
              </a:extLst>
            </p:cNvPr>
            <p:cNvSpPr txBox="1"/>
            <p:nvPr/>
          </p:nvSpPr>
          <p:spPr>
            <a:xfrm>
              <a:off x="1309651" y="95143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EB72EE9-5EF6-C94B-8CC7-81311A9F6128}"/>
                </a:ext>
              </a:extLst>
            </p:cNvPr>
            <p:cNvSpPr txBox="1"/>
            <p:nvPr/>
          </p:nvSpPr>
          <p:spPr>
            <a:xfrm>
              <a:off x="1892992" y="920483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299FF6-1A2F-C547-87EB-A0A433F553D2}"/>
                </a:ext>
              </a:extLst>
            </p:cNvPr>
            <p:cNvSpPr txBox="1"/>
            <p:nvPr/>
          </p:nvSpPr>
          <p:spPr>
            <a:xfrm>
              <a:off x="2506299" y="94036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55BF98F-4EDB-F547-83D3-BEB61859B3A6}"/>
                </a:ext>
              </a:extLst>
            </p:cNvPr>
            <p:cNvSpPr txBox="1"/>
            <p:nvPr/>
          </p:nvSpPr>
          <p:spPr>
            <a:xfrm>
              <a:off x="3672335" y="780259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1DB56EA-D75B-A34C-ADF2-59CAA23CBF19}"/>
                </a:ext>
              </a:extLst>
            </p:cNvPr>
            <p:cNvSpPr txBox="1"/>
            <p:nvPr/>
          </p:nvSpPr>
          <p:spPr>
            <a:xfrm>
              <a:off x="4180739" y="800765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DB69AD9-DB6D-D046-89D0-72914AF807E0}"/>
                </a:ext>
              </a:extLst>
            </p:cNvPr>
            <p:cNvSpPr txBox="1"/>
            <p:nvPr/>
          </p:nvSpPr>
          <p:spPr>
            <a:xfrm>
              <a:off x="4265937" y="849449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892F3F7-DC2A-2E4B-A365-002D2EC211D2}"/>
                </a:ext>
              </a:extLst>
            </p:cNvPr>
            <p:cNvSpPr txBox="1"/>
            <p:nvPr/>
          </p:nvSpPr>
          <p:spPr>
            <a:xfrm>
              <a:off x="4203373" y="90683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665F7E4-A1EF-DB47-AD55-BE6340F5977C}"/>
                </a:ext>
              </a:extLst>
            </p:cNvPr>
            <p:cNvSpPr txBox="1"/>
            <p:nvPr/>
          </p:nvSpPr>
          <p:spPr>
            <a:xfrm>
              <a:off x="4714191" y="94591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0C7FAEC-6F67-9D46-9D57-DF64428348D7}"/>
                </a:ext>
              </a:extLst>
            </p:cNvPr>
            <p:cNvSpPr txBox="1"/>
            <p:nvPr/>
          </p:nvSpPr>
          <p:spPr>
            <a:xfrm>
              <a:off x="5079625" y="90972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54D312F-3656-244A-A8BF-1F1B5468F538}"/>
                </a:ext>
              </a:extLst>
            </p:cNvPr>
            <p:cNvSpPr txBox="1"/>
            <p:nvPr/>
          </p:nvSpPr>
          <p:spPr>
            <a:xfrm>
              <a:off x="4869603" y="856111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2CE7DA0-D430-1844-AC48-F2AFB6458C8B}"/>
                </a:ext>
              </a:extLst>
            </p:cNvPr>
            <p:cNvSpPr txBox="1"/>
            <p:nvPr/>
          </p:nvSpPr>
          <p:spPr>
            <a:xfrm>
              <a:off x="5105917" y="80594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6534CDA-6BD7-4940-A883-37E7B851BB0F}"/>
                </a:ext>
              </a:extLst>
            </p:cNvPr>
            <p:cNvSpPr txBox="1"/>
            <p:nvPr/>
          </p:nvSpPr>
          <p:spPr>
            <a:xfrm>
              <a:off x="4720963" y="766819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E8DB055-6248-4B4C-8CB1-C4A47D9F43C2}"/>
              </a:ext>
            </a:extLst>
          </p:cNvPr>
          <p:cNvGrpSpPr/>
          <p:nvPr/>
        </p:nvGrpSpPr>
        <p:grpSpPr>
          <a:xfrm>
            <a:off x="556712" y="698409"/>
            <a:ext cx="5163085" cy="2855003"/>
            <a:chOff x="583600" y="1363922"/>
            <a:chExt cx="5163085" cy="2855003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91F8D71-9AE9-2049-A71B-EEDA3C598734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EFF5C60-4A2F-C34D-8F53-E160A6D54CF3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2B02AC9-040C-514C-BF55-97B2863F139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798D4BD-06B7-4F4D-BB19-60EC721A9BE0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81588ED-A6D4-564B-B963-020632DEC330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938CA64-0E4F-C64B-9152-2535B9CF55E5}"/>
                </a:ext>
              </a:extLst>
            </p:cNvPr>
            <p:cNvSpPr txBox="1"/>
            <p:nvPr/>
          </p:nvSpPr>
          <p:spPr>
            <a:xfrm rot="16200000">
              <a:off x="3586" y="2659185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00215A7-6037-FC4F-9BDC-9950E9FD6B9D}"/>
                </a:ext>
              </a:extLst>
            </p:cNvPr>
            <p:cNvSpPr txBox="1"/>
            <p:nvPr/>
          </p:nvSpPr>
          <p:spPr>
            <a:xfrm rot="5400000">
              <a:off x="4889672" y="3084913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7AA2396-1A12-9A4D-874E-85D14A6BAC6A}"/>
                </a:ext>
              </a:extLst>
            </p:cNvPr>
            <p:cNvSpPr txBox="1"/>
            <p:nvPr/>
          </p:nvSpPr>
          <p:spPr>
            <a:xfrm>
              <a:off x="2715551" y="1363922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929B924-2E52-ED4E-A45E-68388CE02B5A}"/>
                </a:ext>
              </a:extLst>
            </p:cNvPr>
            <p:cNvSpPr txBox="1"/>
            <p:nvPr/>
          </p:nvSpPr>
          <p:spPr>
            <a:xfrm>
              <a:off x="2693644" y="3941926"/>
              <a:ext cx="1437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69D519F-8997-F641-B483-0ACDE77BEDFC}"/>
              </a:ext>
            </a:extLst>
          </p:cNvPr>
          <p:cNvSpPr txBox="1"/>
          <p:nvPr/>
        </p:nvSpPr>
        <p:spPr>
          <a:xfrm>
            <a:off x="2921942" y="346292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1094A7-6D14-D645-BFE2-D97F9DD3D3CF}"/>
              </a:ext>
            </a:extLst>
          </p:cNvPr>
          <p:cNvSpPr txBox="1"/>
          <p:nvPr/>
        </p:nvSpPr>
        <p:spPr>
          <a:xfrm>
            <a:off x="2955578" y="6797316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1997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29EF4FF-24C9-224A-BCE7-6B706E71FAA7}"/>
              </a:ext>
            </a:extLst>
          </p:cNvPr>
          <p:cNvGrpSpPr/>
          <p:nvPr/>
        </p:nvGrpSpPr>
        <p:grpSpPr>
          <a:xfrm>
            <a:off x="997998" y="891049"/>
            <a:ext cx="5600805" cy="2944007"/>
            <a:chOff x="997998" y="891049"/>
            <a:chExt cx="5600805" cy="294400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76F994-C703-9149-9D44-92309670057C}"/>
                </a:ext>
              </a:extLst>
            </p:cNvPr>
            <p:cNvSpPr/>
            <p:nvPr/>
          </p:nvSpPr>
          <p:spPr>
            <a:xfrm>
              <a:off x="1331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42DD35-F2D5-ED4D-9922-04AAF6F7ADBC}"/>
                </a:ext>
              </a:extLst>
            </p:cNvPr>
            <p:cNvSpPr/>
            <p:nvPr/>
          </p:nvSpPr>
          <p:spPr>
            <a:xfrm>
              <a:off x="5903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41A2B4-3F87-5948-B6D0-518BED9B627F}"/>
                </a:ext>
              </a:extLst>
            </p:cNvPr>
            <p:cNvSpPr/>
            <p:nvPr/>
          </p:nvSpPr>
          <p:spPr>
            <a:xfrm>
              <a:off x="1331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8905FB-B83D-EB40-8D48-C670251DCA93}"/>
                </a:ext>
              </a:extLst>
            </p:cNvPr>
            <p:cNvSpPr/>
            <p:nvPr/>
          </p:nvSpPr>
          <p:spPr>
            <a:xfrm>
              <a:off x="5903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A56108-C3C5-D944-B514-0D6A5F9B2385}"/>
                </a:ext>
              </a:extLst>
            </p:cNvPr>
            <p:cNvSpPr/>
            <p:nvPr/>
          </p:nvSpPr>
          <p:spPr>
            <a:xfrm>
              <a:off x="3617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14AE0B-C34A-AB43-A9D0-5C546831D24B}"/>
                </a:ext>
              </a:extLst>
            </p:cNvPr>
            <p:cNvSpPr/>
            <p:nvPr/>
          </p:nvSpPr>
          <p:spPr>
            <a:xfrm>
              <a:off x="3617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9581A1-E5A1-AF4F-88CE-EE84D142A9F2}"/>
                </a:ext>
              </a:extLst>
            </p:cNvPr>
            <p:cNvSpPr/>
            <p:nvPr/>
          </p:nvSpPr>
          <p:spPr>
            <a:xfrm>
              <a:off x="1331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A9D35E-0B25-DC44-A2AA-5DD8B9DD972A}"/>
                </a:ext>
              </a:extLst>
            </p:cNvPr>
            <p:cNvSpPr/>
            <p:nvPr/>
          </p:nvSpPr>
          <p:spPr>
            <a:xfrm>
              <a:off x="5903319" y="2304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FA67E8-983A-1A4F-85FF-F549B7AB6156}"/>
                </a:ext>
              </a:extLst>
            </p:cNvPr>
            <p:cNvSpPr/>
            <p:nvPr/>
          </p:nvSpPr>
          <p:spPr>
            <a:xfrm>
              <a:off x="2474319" y="11641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06332A-E8A2-0C4E-A8CC-C2045C4C77FE}"/>
                </a:ext>
              </a:extLst>
            </p:cNvPr>
            <p:cNvSpPr/>
            <p:nvPr/>
          </p:nvSpPr>
          <p:spPr>
            <a:xfrm>
              <a:off x="4760319" y="1161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02C077-9080-E14D-886E-E39E414A36A6}"/>
                </a:ext>
              </a:extLst>
            </p:cNvPr>
            <p:cNvSpPr/>
            <p:nvPr/>
          </p:nvSpPr>
          <p:spPr>
            <a:xfrm>
              <a:off x="2474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E5DEF9-23C4-2E4D-82CC-262129E8DE9B}"/>
                </a:ext>
              </a:extLst>
            </p:cNvPr>
            <p:cNvSpPr/>
            <p:nvPr/>
          </p:nvSpPr>
          <p:spPr>
            <a:xfrm>
              <a:off x="4760319" y="344766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439D45-51A0-B441-8D19-9880EC49D9B5}"/>
                </a:ext>
              </a:extLst>
            </p:cNvPr>
            <p:cNvSpPr/>
            <p:nvPr/>
          </p:nvSpPr>
          <p:spPr>
            <a:xfrm>
              <a:off x="2081127" y="20029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6FA999-7A6C-B84D-BB26-5F75C2C24C2D}"/>
                </a:ext>
              </a:extLst>
            </p:cNvPr>
            <p:cNvSpPr/>
            <p:nvPr/>
          </p:nvSpPr>
          <p:spPr>
            <a:xfrm>
              <a:off x="3041247" y="24601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7F952-A15A-1445-B62D-2B0FC3638076}"/>
                </a:ext>
              </a:extLst>
            </p:cNvPr>
            <p:cNvSpPr/>
            <p:nvPr/>
          </p:nvSpPr>
          <p:spPr>
            <a:xfrm>
              <a:off x="1989687" y="27801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113E9C-9BB0-EA4B-9596-BD0035B1D680}"/>
                </a:ext>
              </a:extLst>
            </p:cNvPr>
            <p:cNvSpPr/>
            <p:nvPr/>
          </p:nvSpPr>
          <p:spPr>
            <a:xfrm>
              <a:off x="4184247" y="21492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927C17-C27C-0241-A749-CBCE43281504}"/>
                </a:ext>
              </a:extLst>
            </p:cNvPr>
            <p:cNvSpPr/>
            <p:nvPr/>
          </p:nvSpPr>
          <p:spPr>
            <a:xfrm>
              <a:off x="5153511" y="260641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F5F867-7A4F-244E-9472-5A2070387CC2}"/>
                </a:ext>
              </a:extLst>
            </p:cNvPr>
            <p:cNvSpPr/>
            <p:nvPr/>
          </p:nvSpPr>
          <p:spPr>
            <a:xfrm>
              <a:off x="5235807" y="1820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AA4281-183C-F848-9DA8-FC9143614F1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422759" y="1207381"/>
              <a:ext cx="1051560" cy="248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FE0404-94D7-8342-83F6-93D59472EFA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565759" y="1207382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895F7F-3694-124F-8E62-D754D4C85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187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DD702A-5FF6-E841-9AF3-5B8764636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1759" y="1204899"/>
              <a:ext cx="1051560" cy="248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12519B-BD1E-7C43-B679-F703584D9BE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77039" y="1254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16CB24-C582-8441-AA23-C98FD4E493C4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94" y="2397342"/>
              <a:ext cx="0" cy="1050319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6DC347-EE26-6046-8C9B-FB088513F6B9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422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30BA4A-C4AD-B749-B419-37549702F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5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76ED31-F23F-CE45-8337-272082E83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4187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CDC267-532F-1E4C-ABF3-AB06D3EA6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1759" y="3493381"/>
              <a:ext cx="105156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F7616A-65FF-E141-8355-865E5AA3F80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949039" y="239610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9FDA1A-EC6D-194A-ABE7-68F090202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0090" y="1253721"/>
              <a:ext cx="0" cy="1051560"/>
            </a:xfrm>
            <a:prstGeom prst="line">
              <a:avLst/>
            </a:prstGeom>
            <a:ln w="12700" cmpd="sng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6B9C1E-D7FE-F94E-A0DB-A64DF2BE61B2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409368" y="123971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79FAF4-7C64-C34E-BE8C-B9B0895726A3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159176" y="124867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3CA8E5-6FDD-4B4F-B73D-C9880815725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552368" y="124219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2DC0B0-97EF-C94D-A6BD-F7805225B6F2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3086967" y="123971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431301-5CD5-0949-84D2-68F9709E0350}"/>
                </a:ext>
              </a:extLst>
            </p:cNvPr>
            <p:cNvCxnSpPr>
              <a:cxnSpLocks/>
              <a:stCxn id="9" idx="5"/>
              <a:endCxn id="20" idx="1"/>
            </p:cNvCxnSpPr>
            <p:nvPr/>
          </p:nvCxnSpPr>
          <p:spPr>
            <a:xfrm>
              <a:off x="3695368" y="1239710"/>
              <a:ext cx="502270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CBDEE0-2F48-124E-9C1A-0CFC34B99542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262296" y="125310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63F831-82A1-C741-999D-685E3070DBD2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838368" y="123971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A63373-2A81-2543-8C60-D45044E01DAF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313856" y="123971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31FFBA-0218-7543-A508-A24EB617CC03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421397" y="208095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8B037E-6C72-DE42-B33F-0F0B3213A66F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409368" y="238271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1A98C4-B21A-F04E-A24F-F2A8286F53E1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409368" y="285819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5428D3-0E33-674E-8AFD-F95593A48814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2067736" y="285819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31D012-74F4-EB4A-AC58-0874CF77E555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2035407" y="209434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DAE145-A5E9-5C48-B5DE-449120B2AB28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159176" y="208095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11BC2C-2EDD-4B4E-B964-821A21A7074D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2081127" y="250582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2F66A3-4F51-494A-AB9C-FF7FDDA199A5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552368" y="255154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819580-F195-BC47-9C29-BFF99D5C2D6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119297" y="219493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AE71C4-0559-5340-B60F-C9C79B1FAEE0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3119296" y="253815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616D79-1F3B-D040-B4AB-8C18A52A64BB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695368" y="224065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085542-54AB-0746-866C-DFB85B3DA2C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4244333" y="2194933"/>
              <a:ext cx="909178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5DD5AF-48E6-874C-8253-C8E57BC9E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199231" y="191146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D56C19-4066-7440-B6EE-EA24078C1B52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275687" y="189807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50EFDD-8074-6447-B39D-BEFB835DB120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262296" y="2227262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4B12918-BF96-6146-9E75-A9383828652C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838368" y="269785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FEED8E-6513-AA4B-AA5F-3FD6C7FF828B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313856" y="189807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3186E7-7BC5-CB4E-8D54-E66330D5CB68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244951" y="238271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9E1164-9B7E-4548-97FE-06E6149A570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231560" y="268446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950F2A-C990-414C-8694-BEB5F9FE67A8}"/>
                </a:ext>
              </a:extLst>
            </p:cNvPr>
            <p:cNvSpPr txBox="1"/>
            <p:nvPr/>
          </p:nvSpPr>
          <p:spPr>
            <a:xfrm>
              <a:off x="1083777" y="347673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85F168-FFB9-9240-B83B-3D912561B458}"/>
                </a:ext>
              </a:extLst>
            </p:cNvPr>
            <p:cNvSpPr txBox="1"/>
            <p:nvPr/>
          </p:nvSpPr>
          <p:spPr>
            <a:xfrm>
              <a:off x="1097807" y="94501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CDF59D-99AC-DB48-8B57-8338BA4FD344}"/>
                </a:ext>
              </a:extLst>
            </p:cNvPr>
            <p:cNvSpPr txBox="1"/>
            <p:nvPr/>
          </p:nvSpPr>
          <p:spPr>
            <a:xfrm>
              <a:off x="997998" y="22051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A5881B-6180-E74B-B1DA-F93AD6D5A407}"/>
                </a:ext>
              </a:extLst>
            </p:cNvPr>
            <p:cNvSpPr txBox="1"/>
            <p:nvPr/>
          </p:nvSpPr>
          <p:spPr>
            <a:xfrm>
              <a:off x="2253219" y="89104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2B7758D-F183-104A-81A3-75905820CF43}"/>
                </a:ext>
              </a:extLst>
            </p:cNvPr>
            <p:cNvSpPr txBox="1"/>
            <p:nvPr/>
          </p:nvSpPr>
          <p:spPr>
            <a:xfrm>
              <a:off x="3401006" y="9004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5C0AE8-EFC9-CD45-8FA7-DD5B01D1D7A8}"/>
                </a:ext>
              </a:extLst>
            </p:cNvPr>
            <p:cNvSpPr txBox="1"/>
            <p:nvPr/>
          </p:nvSpPr>
          <p:spPr>
            <a:xfrm>
              <a:off x="4573234" y="91009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C7E35E-E712-F741-91E8-7FBBEFA1DB43}"/>
                </a:ext>
              </a:extLst>
            </p:cNvPr>
            <p:cNvSpPr txBox="1"/>
            <p:nvPr/>
          </p:nvSpPr>
          <p:spPr>
            <a:xfrm>
              <a:off x="5836516" y="89557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26B3B92-2A35-B74B-A9D2-2155D93ECD99}"/>
                </a:ext>
              </a:extLst>
            </p:cNvPr>
            <p:cNvSpPr txBox="1"/>
            <p:nvPr/>
          </p:nvSpPr>
          <p:spPr>
            <a:xfrm>
              <a:off x="2298189" y="3541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68EDC2-8714-DE46-A2E8-20863EB17994}"/>
                </a:ext>
              </a:extLst>
            </p:cNvPr>
            <p:cNvSpPr txBox="1"/>
            <p:nvPr/>
          </p:nvSpPr>
          <p:spPr>
            <a:xfrm>
              <a:off x="3482336" y="35580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9649AF-4943-4347-AE10-6C94E49BB0A0}"/>
                </a:ext>
              </a:extLst>
            </p:cNvPr>
            <p:cNvSpPr txBox="1"/>
            <p:nvPr/>
          </p:nvSpPr>
          <p:spPr>
            <a:xfrm>
              <a:off x="4608958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7A7FED-080E-E540-96C6-3DF179500F36}"/>
                </a:ext>
              </a:extLst>
            </p:cNvPr>
            <p:cNvSpPr txBox="1"/>
            <p:nvPr/>
          </p:nvSpPr>
          <p:spPr>
            <a:xfrm>
              <a:off x="5750673" y="35391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95010A-070F-9844-866C-4BCF732A9F10}"/>
                </a:ext>
              </a:extLst>
            </p:cNvPr>
            <p:cNvSpPr txBox="1"/>
            <p:nvPr/>
          </p:nvSpPr>
          <p:spPr>
            <a:xfrm>
              <a:off x="5981368" y="22112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E90A11-C2BE-F346-99B2-A9138D91B312}"/>
                </a:ext>
              </a:extLst>
            </p:cNvPr>
            <p:cNvSpPr txBox="1"/>
            <p:nvPr/>
          </p:nvSpPr>
          <p:spPr>
            <a:xfrm>
              <a:off x="1929525" y="170115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CD2ECC-D4A4-F044-B765-FF9F6F53F032}"/>
                </a:ext>
              </a:extLst>
            </p:cNvPr>
            <p:cNvSpPr txBox="1"/>
            <p:nvPr/>
          </p:nvSpPr>
          <p:spPr>
            <a:xfrm>
              <a:off x="1856884" y="286603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5E89AB-BAE7-E242-BA5C-92D1555374C4}"/>
                </a:ext>
              </a:extLst>
            </p:cNvPr>
            <p:cNvSpPr txBox="1"/>
            <p:nvPr/>
          </p:nvSpPr>
          <p:spPr>
            <a:xfrm>
              <a:off x="3098877" y="242950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85786A-AA03-5C47-A652-B6F8FC7C5B42}"/>
                </a:ext>
              </a:extLst>
            </p:cNvPr>
            <p:cNvSpPr txBox="1"/>
            <p:nvPr/>
          </p:nvSpPr>
          <p:spPr>
            <a:xfrm>
              <a:off x="4059370" y="17962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0710CC-C9A8-5847-9C00-C6D3B4EB7510}"/>
                </a:ext>
              </a:extLst>
            </p:cNvPr>
            <p:cNvSpPr txBox="1"/>
            <p:nvPr/>
          </p:nvSpPr>
          <p:spPr>
            <a:xfrm>
              <a:off x="5066214" y="275304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23FC24-7976-404C-85C3-471CEFA328AC}"/>
                </a:ext>
              </a:extLst>
            </p:cNvPr>
            <p:cNvSpPr txBox="1"/>
            <p:nvPr/>
          </p:nvSpPr>
          <p:spPr>
            <a:xfrm>
              <a:off x="5126285" y="150740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951FAA-B749-AE45-AE41-F9F97E06232C}"/>
                </a:ext>
              </a:extLst>
            </p:cNvPr>
            <p:cNvSpPr txBox="1"/>
            <p:nvPr/>
          </p:nvSpPr>
          <p:spPr>
            <a:xfrm>
              <a:off x="3512975" y="26178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3B5E4D-C1E6-594D-9B2D-05079183E5E9}"/>
                </a:ext>
              </a:extLst>
            </p:cNvPr>
            <p:cNvSpPr txBox="1"/>
            <p:nvPr/>
          </p:nvSpPr>
          <p:spPr>
            <a:xfrm>
              <a:off x="4116765" y="288262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41D17AE-C084-BD47-BCE6-354458C19224}"/>
                </a:ext>
              </a:extLst>
            </p:cNvPr>
            <p:cNvSpPr txBox="1"/>
            <p:nvPr/>
          </p:nvSpPr>
          <p:spPr>
            <a:xfrm>
              <a:off x="3513967" y="178613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33C274-5B0D-4549-A7F0-E6210EEC691A}"/>
                </a:ext>
              </a:extLst>
            </p:cNvPr>
            <p:cNvSpPr txBox="1"/>
            <p:nvPr/>
          </p:nvSpPr>
          <p:spPr>
            <a:xfrm>
              <a:off x="2971042" y="153444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B0B29C-FD19-6242-B1CD-A5B9FAA56D3F}"/>
                </a:ext>
              </a:extLst>
            </p:cNvPr>
            <p:cNvSpPr txBox="1"/>
            <p:nvPr/>
          </p:nvSpPr>
          <p:spPr>
            <a:xfrm>
              <a:off x="2429407" y="175624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5B3B16-EF4E-A44A-A347-EDB4206B85A3}"/>
                </a:ext>
              </a:extLst>
            </p:cNvPr>
            <p:cNvSpPr txBox="1"/>
            <p:nvPr/>
          </p:nvSpPr>
          <p:spPr>
            <a:xfrm>
              <a:off x="1843684" y="133373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F05BC1-F245-EA48-8D36-1B0D652361F3}"/>
                </a:ext>
              </a:extLst>
            </p:cNvPr>
            <p:cNvSpPr txBox="1"/>
            <p:nvPr/>
          </p:nvSpPr>
          <p:spPr>
            <a:xfrm>
              <a:off x="1451990" y="17500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7B8B1A-F65F-F643-B6FF-FD6AC7BD2B3A}"/>
                </a:ext>
              </a:extLst>
            </p:cNvPr>
            <p:cNvSpPr txBox="1"/>
            <p:nvPr/>
          </p:nvSpPr>
          <p:spPr>
            <a:xfrm>
              <a:off x="1663708" y="22511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39535B-D5D0-1640-80B5-25C0E23E52BE}"/>
                </a:ext>
              </a:extLst>
            </p:cNvPr>
            <p:cNvSpPr txBox="1"/>
            <p:nvPr/>
          </p:nvSpPr>
          <p:spPr>
            <a:xfrm>
              <a:off x="2209051" y="232011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F6E1FF-0ECD-7B44-8944-F7DF4C0EA777}"/>
                </a:ext>
              </a:extLst>
            </p:cNvPr>
            <p:cNvSpPr txBox="1"/>
            <p:nvPr/>
          </p:nvSpPr>
          <p:spPr>
            <a:xfrm>
              <a:off x="1378529" y="275304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F1902A-4EC5-8C4D-8C72-ACE231A4F810}"/>
                </a:ext>
              </a:extLst>
            </p:cNvPr>
            <p:cNvSpPr txBox="1"/>
            <p:nvPr/>
          </p:nvSpPr>
          <p:spPr>
            <a:xfrm>
              <a:off x="1757642" y="31236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422BAFB-653F-B541-97DB-BA6499F941B0}"/>
                </a:ext>
              </a:extLst>
            </p:cNvPr>
            <p:cNvSpPr txBox="1"/>
            <p:nvPr/>
          </p:nvSpPr>
          <p:spPr>
            <a:xfrm>
              <a:off x="2340983" y="281410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1F2BD76-84D2-FB40-894E-FED151D4C4A5}"/>
                </a:ext>
              </a:extLst>
            </p:cNvPr>
            <p:cNvSpPr txBox="1"/>
            <p:nvPr/>
          </p:nvSpPr>
          <p:spPr>
            <a:xfrm>
              <a:off x="2954290" y="301290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A675841-847A-FB45-B036-951B30F55221}"/>
                </a:ext>
              </a:extLst>
            </p:cNvPr>
            <p:cNvSpPr txBox="1"/>
            <p:nvPr/>
          </p:nvSpPr>
          <p:spPr>
            <a:xfrm>
              <a:off x="4120326" y="141185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D921E2-51B5-6C4E-A008-5DCA7B2755FE}"/>
                </a:ext>
              </a:extLst>
            </p:cNvPr>
            <p:cNvSpPr txBox="1"/>
            <p:nvPr/>
          </p:nvSpPr>
          <p:spPr>
            <a:xfrm>
              <a:off x="4628730" y="16169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84817A-4D43-1D4E-AB40-C9EA80076CA3}"/>
                </a:ext>
              </a:extLst>
            </p:cNvPr>
            <p:cNvSpPr txBox="1"/>
            <p:nvPr/>
          </p:nvSpPr>
          <p:spPr>
            <a:xfrm>
              <a:off x="4713928" y="210375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EF8EE07-EA55-0843-8703-3379D42BCF82}"/>
                </a:ext>
              </a:extLst>
            </p:cNvPr>
            <p:cNvSpPr txBox="1"/>
            <p:nvPr/>
          </p:nvSpPr>
          <p:spPr>
            <a:xfrm>
              <a:off x="4651364" y="26776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9C3884-4BE5-314A-B22D-173B838411E1}"/>
                </a:ext>
              </a:extLst>
            </p:cNvPr>
            <p:cNvSpPr txBox="1"/>
            <p:nvPr/>
          </p:nvSpPr>
          <p:spPr>
            <a:xfrm>
              <a:off x="5162182" y="306841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2F8D2B-271D-A24C-B737-BEE6E165271E}"/>
                </a:ext>
              </a:extLst>
            </p:cNvPr>
            <p:cNvSpPr txBox="1"/>
            <p:nvPr/>
          </p:nvSpPr>
          <p:spPr>
            <a:xfrm>
              <a:off x="5527616" y="27064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E9A956-AD19-AB44-A60A-CD1E3BDF10F7}"/>
                </a:ext>
              </a:extLst>
            </p:cNvPr>
            <p:cNvSpPr txBox="1"/>
            <p:nvPr/>
          </p:nvSpPr>
          <p:spPr>
            <a:xfrm>
              <a:off x="5317594" y="217037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57915B-112B-7447-9CA1-0543B0C18639}"/>
                </a:ext>
              </a:extLst>
            </p:cNvPr>
            <p:cNvSpPr txBox="1"/>
            <p:nvPr/>
          </p:nvSpPr>
          <p:spPr>
            <a:xfrm>
              <a:off x="5553908" y="16687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AAB2B4-E66C-D944-8295-8BC59D8581AF}"/>
                </a:ext>
              </a:extLst>
            </p:cNvPr>
            <p:cNvSpPr txBox="1"/>
            <p:nvPr/>
          </p:nvSpPr>
          <p:spPr>
            <a:xfrm>
              <a:off x="5168954" y="127746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8890305-FF55-494C-97D9-084CD188827D}"/>
                </a:ext>
              </a:extLst>
            </p:cNvPr>
            <p:cNvSpPr txBox="1"/>
            <p:nvPr/>
          </p:nvSpPr>
          <p:spPr>
            <a:xfrm>
              <a:off x="1772047" y="345528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0154807-61E1-954E-94C4-141F70EF6430}"/>
                </a:ext>
              </a:extLst>
            </p:cNvPr>
            <p:cNvSpPr txBox="1"/>
            <p:nvPr/>
          </p:nvSpPr>
          <p:spPr>
            <a:xfrm>
              <a:off x="2958586" y="347426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00606C-DFD6-F140-BD86-7C8547918A23}"/>
                </a:ext>
              </a:extLst>
            </p:cNvPr>
            <p:cNvSpPr txBox="1"/>
            <p:nvPr/>
          </p:nvSpPr>
          <p:spPr>
            <a:xfrm>
              <a:off x="4099088" y="347326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C5A3E0-78AB-B047-B493-617BEA991B64}"/>
                </a:ext>
              </a:extLst>
            </p:cNvPr>
            <p:cNvSpPr txBox="1"/>
            <p:nvPr/>
          </p:nvSpPr>
          <p:spPr>
            <a:xfrm>
              <a:off x="5244611" y="347824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3B26EE9-7172-5545-83EE-990D28AEE433}"/>
                </a:ext>
              </a:extLst>
            </p:cNvPr>
            <p:cNvSpPr txBox="1"/>
            <p:nvPr/>
          </p:nvSpPr>
          <p:spPr>
            <a:xfrm>
              <a:off x="5911495" y="273590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6ECE7B-5B7C-FF4C-A270-80115B57ECC5}"/>
                </a:ext>
              </a:extLst>
            </p:cNvPr>
            <p:cNvSpPr txBox="1"/>
            <p:nvPr/>
          </p:nvSpPr>
          <p:spPr>
            <a:xfrm>
              <a:off x="5903319" y="165538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B798DC-D8C2-1D41-AF0C-40093621654A}"/>
                </a:ext>
              </a:extLst>
            </p:cNvPr>
            <p:cNvSpPr txBox="1"/>
            <p:nvPr/>
          </p:nvSpPr>
          <p:spPr>
            <a:xfrm>
              <a:off x="5223806" y="94501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BDD246-0BB6-9444-9281-52F4E3FE3A53}"/>
                </a:ext>
              </a:extLst>
            </p:cNvPr>
            <p:cNvSpPr txBox="1"/>
            <p:nvPr/>
          </p:nvSpPr>
          <p:spPr>
            <a:xfrm>
              <a:off x="4046518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5F9C91C-EC36-5643-8DB4-EE4C7F753005}"/>
                </a:ext>
              </a:extLst>
            </p:cNvPr>
            <p:cNvSpPr txBox="1"/>
            <p:nvPr/>
          </p:nvSpPr>
          <p:spPr>
            <a:xfrm>
              <a:off x="2939961" y="9315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EEAC310-B8B1-BA4F-BBE2-EEEE2CD35F80}"/>
                </a:ext>
              </a:extLst>
            </p:cNvPr>
            <p:cNvSpPr txBox="1"/>
            <p:nvPr/>
          </p:nvSpPr>
          <p:spPr>
            <a:xfrm>
              <a:off x="1807132" y="91833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FB7D70-6BFD-674D-8FD3-26399B3093E8}"/>
                </a:ext>
              </a:extLst>
            </p:cNvPr>
            <p:cNvSpPr txBox="1"/>
            <p:nvPr/>
          </p:nvSpPr>
          <p:spPr>
            <a:xfrm>
              <a:off x="1059239" y="16464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C536BA-3D8C-F945-BF0E-3E6F06FEA34B}"/>
                </a:ext>
              </a:extLst>
            </p:cNvPr>
            <p:cNvSpPr txBox="1"/>
            <p:nvPr/>
          </p:nvSpPr>
          <p:spPr>
            <a:xfrm>
              <a:off x="1098353" y="27608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A9377F-A76E-CF42-994F-FB7746FFAF7E}"/>
                </a:ext>
              </a:extLst>
            </p:cNvPr>
            <p:cNvSpPr txBox="1"/>
            <p:nvPr/>
          </p:nvSpPr>
          <p:spPr>
            <a:xfrm>
              <a:off x="1590473" y="13117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DC7F6F1-3313-B644-AA61-58D01A91D3A0}"/>
                </a:ext>
              </a:extLst>
            </p:cNvPr>
            <p:cNvSpPr txBox="1"/>
            <p:nvPr/>
          </p:nvSpPr>
          <p:spPr>
            <a:xfrm>
              <a:off x="1550606" y="197300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4DB7209-A363-E24C-9EF0-2B2D4267E7D4}"/>
                </a:ext>
              </a:extLst>
            </p:cNvPr>
            <p:cNvSpPr txBox="1"/>
            <p:nvPr/>
          </p:nvSpPr>
          <p:spPr>
            <a:xfrm>
              <a:off x="1644095" y="24043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8ECC5BB-0865-C942-939A-CB2C615091D3}"/>
                </a:ext>
              </a:extLst>
            </p:cNvPr>
            <p:cNvSpPr txBox="1"/>
            <p:nvPr/>
          </p:nvSpPr>
          <p:spPr>
            <a:xfrm>
              <a:off x="1443802" y="29072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3FDA2C8-BB75-084C-A374-460084C4775D}"/>
                </a:ext>
              </a:extLst>
            </p:cNvPr>
            <p:cNvSpPr txBox="1"/>
            <p:nvPr/>
          </p:nvSpPr>
          <p:spPr>
            <a:xfrm>
              <a:off x="2219154" y="301290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0BEABF-CCE4-6B40-8B54-6A7BE27EF73F}"/>
                </a:ext>
              </a:extLst>
            </p:cNvPr>
            <p:cNvSpPr txBox="1"/>
            <p:nvPr/>
          </p:nvSpPr>
          <p:spPr>
            <a:xfrm>
              <a:off x="2581507" y="27611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BAE8032-5FB9-E14A-AF4E-7767244D0509}"/>
                </a:ext>
              </a:extLst>
            </p:cNvPr>
            <p:cNvSpPr txBox="1"/>
            <p:nvPr/>
          </p:nvSpPr>
          <p:spPr>
            <a:xfrm>
              <a:off x="2342665" y="244793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AFF13E7-4DBA-E142-AFC4-ADA3174628D5}"/>
                </a:ext>
              </a:extLst>
            </p:cNvPr>
            <p:cNvSpPr txBox="1"/>
            <p:nvPr/>
          </p:nvSpPr>
          <p:spPr>
            <a:xfrm>
              <a:off x="2415027" y="20235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92B187-9982-724E-9CAA-4042CE5FD495}"/>
                </a:ext>
              </a:extLst>
            </p:cNvPr>
            <p:cNvSpPr txBox="1"/>
            <p:nvPr/>
          </p:nvSpPr>
          <p:spPr>
            <a:xfrm>
              <a:off x="2731113" y="15988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000D47D-BAEF-9E41-80AE-9C45244114A4}"/>
                </a:ext>
              </a:extLst>
            </p:cNvPr>
            <p:cNvSpPr txBox="1"/>
            <p:nvPr/>
          </p:nvSpPr>
          <p:spPr>
            <a:xfrm>
              <a:off x="2016666" y="22813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CA3C43-7069-2F44-8DF9-4C889537AA6F}"/>
                </a:ext>
              </a:extLst>
            </p:cNvPr>
            <p:cNvSpPr txBox="1"/>
            <p:nvPr/>
          </p:nvSpPr>
          <p:spPr>
            <a:xfrm>
              <a:off x="2055773" y="14393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4DC3B9-62DB-8946-BEAB-FE7A9BA0EBE1}"/>
                </a:ext>
              </a:extLst>
            </p:cNvPr>
            <p:cNvSpPr txBox="1"/>
            <p:nvPr/>
          </p:nvSpPr>
          <p:spPr>
            <a:xfrm>
              <a:off x="3315201" y="16973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580288-03B4-C841-8AE8-08166CCDD977}"/>
                </a:ext>
              </a:extLst>
            </p:cNvPr>
            <p:cNvSpPr txBox="1"/>
            <p:nvPr/>
          </p:nvSpPr>
          <p:spPr>
            <a:xfrm>
              <a:off x="3846133" y="145143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914B84-9A35-A144-B857-E91AABB91850}"/>
                </a:ext>
              </a:extLst>
            </p:cNvPr>
            <p:cNvSpPr txBox="1"/>
            <p:nvPr/>
          </p:nvSpPr>
          <p:spPr>
            <a:xfrm>
              <a:off x="3508280" y="208783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AFE9F9E-3C7B-334B-BB91-3320859CCC4B}"/>
                </a:ext>
              </a:extLst>
            </p:cNvPr>
            <p:cNvSpPr txBox="1"/>
            <p:nvPr/>
          </p:nvSpPr>
          <p:spPr>
            <a:xfrm>
              <a:off x="3295894" y="2782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D7E9ECB-10FB-1F45-AE7D-204B8F66A52A}"/>
                </a:ext>
              </a:extLst>
            </p:cNvPr>
            <p:cNvSpPr txBox="1"/>
            <p:nvPr/>
          </p:nvSpPr>
          <p:spPr>
            <a:xfrm>
              <a:off x="3885246" y="277646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C6B479-3DBE-AD4D-8095-8E249A8CE375}"/>
                </a:ext>
              </a:extLst>
            </p:cNvPr>
            <p:cNvSpPr txBox="1"/>
            <p:nvPr/>
          </p:nvSpPr>
          <p:spPr>
            <a:xfrm>
              <a:off x="4342253" y="139899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81A7A51-62BE-374D-9558-264DC3184797}"/>
                </a:ext>
              </a:extLst>
            </p:cNvPr>
            <p:cNvSpPr txBox="1"/>
            <p:nvPr/>
          </p:nvSpPr>
          <p:spPr>
            <a:xfrm>
              <a:off x="4518361" y="181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19E2BE-FAFC-ED42-A649-6CD48C961069}"/>
                </a:ext>
              </a:extLst>
            </p:cNvPr>
            <p:cNvSpPr txBox="1"/>
            <p:nvPr/>
          </p:nvSpPr>
          <p:spPr>
            <a:xfrm>
              <a:off x="4736835" y="22685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3D4D484-CC79-7043-8C8F-9106F531B5B2}"/>
                </a:ext>
              </a:extLst>
            </p:cNvPr>
            <p:cNvSpPr txBox="1"/>
            <p:nvPr/>
          </p:nvSpPr>
          <p:spPr>
            <a:xfrm>
              <a:off x="4425202" y="259281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B4CEA70-B9FA-B444-A45D-2B7EC42EF9CA}"/>
                </a:ext>
              </a:extLst>
            </p:cNvPr>
            <p:cNvSpPr txBox="1"/>
            <p:nvPr/>
          </p:nvSpPr>
          <p:spPr>
            <a:xfrm>
              <a:off x="4908178" y="30979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27707D-A626-5B42-9F10-6C2969A0DBB3}"/>
                </a:ext>
              </a:extLst>
            </p:cNvPr>
            <p:cNvSpPr txBox="1"/>
            <p:nvPr/>
          </p:nvSpPr>
          <p:spPr>
            <a:xfrm>
              <a:off x="5531698" y="28936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9BA89A1-6EFF-D442-8C26-FE86F70EF3AF}"/>
                </a:ext>
              </a:extLst>
            </p:cNvPr>
            <p:cNvSpPr txBox="1"/>
            <p:nvPr/>
          </p:nvSpPr>
          <p:spPr>
            <a:xfrm>
              <a:off x="5520012" y="24562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C144B5A-9F46-9647-8104-EC79CD802F56}"/>
                </a:ext>
              </a:extLst>
            </p:cNvPr>
            <p:cNvSpPr txBox="1"/>
            <p:nvPr/>
          </p:nvSpPr>
          <p:spPr>
            <a:xfrm>
              <a:off x="5492426" y="18529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50B8D52-02F1-1A4C-A94D-ADD3C9B61FBD}"/>
                </a:ext>
              </a:extLst>
            </p:cNvPr>
            <p:cNvSpPr txBox="1"/>
            <p:nvPr/>
          </p:nvSpPr>
          <p:spPr>
            <a:xfrm>
              <a:off x="4969184" y="20381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B971A04-2B46-4B49-92A8-B326066C5C0F}"/>
                </a:ext>
              </a:extLst>
            </p:cNvPr>
            <p:cNvSpPr txBox="1"/>
            <p:nvPr/>
          </p:nvSpPr>
          <p:spPr>
            <a:xfrm>
              <a:off x="5573159" y="14357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C423C60-9D2F-1E4C-B8BC-6150BAB9AD86}"/>
                </a:ext>
              </a:extLst>
            </p:cNvPr>
            <p:cNvSpPr txBox="1"/>
            <p:nvPr/>
          </p:nvSpPr>
          <p:spPr>
            <a:xfrm>
              <a:off x="4936034" y="126448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460D45-BF44-E94B-9ADB-69E72972416D}"/>
              </a:ext>
            </a:extLst>
          </p:cNvPr>
          <p:cNvGrpSpPr/>
          <p:nvPr/>
        </p:nvGrpSpPr>
        <p:grpSpPr>
          <a:xfrm>
            <a:off x="624264" y="739432"/>
            <a:ext cx="6157400" cy="4963034"/>
            <a:chOff x="436256" y="64314"/>
            <a:chExt cx="6157400" cy="496303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434F9B3-00C6-6D49-A090-F4EEAFC8032A}"/>
                </a:ext>
              </a:extLst>
            </p:cNvPr>
            <p:cNvSpPr/>
            <p:nvPr/>
          </p:nvSpPr>
          <p:spPr>
            <a:xfrm>
              <a:off x="3529413" y="410198"/>
              <a:ext cx="3033757" cy="4110527"/>
            </a:xfrm>
            <a:custGeom>
              <a:avLst/>
              <a:gdLst>
                <a:gd name="connsiteX0" fmla="*/ 0 w 3033757"/>
                <a:gd name="connsiteY0" fmla="*/ 991312 h 4110527"/>
                <a:gd name="connsiteX1" fmla="*/ 555477 w 3033757"/>
                <a:gd name="connsiteY1" fmla="*/ 0 h 4110527"/>
                <a:gd name="connsiteX2" fmla="*/ 1136591 w 3033757"/>
                <a:gd name="connsiteY2" fmla="*/ 1008404 h 4110527"/>
                <a:gd name="connsiteX3" fmla="*/ 1589518 w 3033757"/>
                <a:gd name="connsiteY3" fmla="*/ 307649 h 4110527"/>
                <a:gd name="connsiteX4" fmla="*/ 2290273 w 3033757"/>
                <a:gd name="connsiteY4" fmla="*/ 999858 h 4110527"/>
                <a:gd name="connsiteX5" fmla="*/ 3033757 w 3033757"/>
                <a:gd name="connsiteY5" fmla="*/ 1820254 h 4110527"/>
                <a:gd name="connsiteX6" fmla="*/ 2281727 w 3033757"/>
                <a:gd name="connsiteY6" fmla="*/ 2153540 h 4110527"/>
                <a:gd name="connsiteX7" fmla="*/ 2948299 w 3033757"/>
                <a:gd name="connsiteY7" fmla="*/ 2606467 h 4110527"/>
                <a:gd name="connsiteX8" fmla="*/ 2273181 w 3033757"/>
                <a:gd name="connsiteY8" fmla="*/ 3290131 h 4110527"/>
                <a:gd name="connsiteX9" fmla="*/ 1546789 w 3033757"/>
                <a:gd name="connsiteY9" fmla="*/ 4110527 h 4110527"/>
                <a:gd name="connsiteX10" fmla="*/ 1136591 w 3033757"/>
                <a:gd name="connsiteY10" fmla="*/ 3290131 h 4110527"/>
                <a:gd name="connsiteX11" fmla="*/ 564023 w 3033757"/>
                <a:gd name="connsiteY11" fmla="*/ 1982624 h 4110527"/>
                <a:gd name="connsiteX12" fmla="*/ 0 w 3033757"/>
                <a:gd name="connsiteY12" fmla="*/ 991312 h 41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3757" h="4110527">
                  <a:moveTo>
                    <a:pt x="0" y="991312"/>
                  </a:moveTo>
                  <a:lnTo>
                    <a:pt x="555477" y="0"/>
                  </a:lnTo>
                  <a:lnTo>
                    <a:pt x="1136591" y="1008404"/>
                  </a:lnTo>
                  <a:lnTo>
                    <a:pt x="1589518" y="307649"/>
                  </a:lnTo>
                  <a:lnTo>
                    <a:pt x="2290273" y="999858"/>
                  </a:lnTo>
                  <a:lnTo>
                    <a:pt x="3033757" y="1820254"/>
                  </a:lnTo>
                  <a:lnTo>
                    <a:pt x="2281727" y="2153540"/>
                  </a:lnTo>
                  <a:lnTo>
                    <a:pt x="2948299" y="2606467"/>
                  </a:lnTo>
                  <a:lnTo>
                    <a:pt x="2273181" y="3290131"/>
                  </a:lnTo>
                  <a:lnTo>
                    <a:pt x="1546789" y="4110527"/>
                  </a:lnTo>
                  <a:lnTo>
                    <a:pt x="1136591" y="3290131"/>
                  </a:lnTo>
                  <a:lnTo>
                    <a:pt x="564023" y="1982624"/>
                  </a:lnTo>
                  <a:lnTo>
                    <a:pt x="0" y="991312"/>
                  </a:lnTo>
                  <a:close/>
                </a:path>
              </a:pathLst>
            </a:cu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A1A4117-D1AB-F643-A736-15BC5C60562D}"/>
                </a:ext>
              </a:extLst>
            </p:cNvPr>
            <p:cNvSpPr/>
            <p:nvPr/>
          </p:nvSpPr>
          <p:spPr>
            <a:xfrm>
              <a:off x="487110" y="111095"/>
              <a:ext cx="4178894" cy="4888195"/>
            </a:xfrm>
            <a:custGeom>
              <a:avLst/>
              <a:gdLst>
                <a:gd name="connsiteX0" fmla="*/ 145279 w 4178894"/>
                <a:gd name="connsiteY0" fmla="*/ 1965533 h 4888195"/>
                <a:gd name="connsiteX1" fmla="*/ 734939 w 4178894"/>
                <a:gd name="connsiteY1" fmla="*/ 1307507 h 4888195"/>
                <a:gd name="connsiteX2" fmla="*/ 1478423 w 4178894"/>
                <a:gd name="connsiteY2" fmla="*/ 478565 h 4888195"/>
                <a:gd name="connsiteX3" fmla="*/ 1905712 w 4178894"/>
                <a:gd name="connsiteY3" fmla="*/ 1307507 h 4888195"/>
                <a:gd name="connsiteX4" fmla="*/ 2469735 w 4178894"/>
                <a:gd name="connsiteY4" fmla="*/ 0 h 4888195"/>
                <a:gd name="connsiteX5" fmla="*/ 3033757 w 4178894"/>
                <a:gd name="connsiteY5" fmla="*/ 1298961 h 4888195"/>
                <a:gd name="connsiteX6" fmla="*/ 3614871 w 4178894"/>
                <a:gd name="connsiteY6" fmla="*/ 2281727 h 4888195"/>
                <a:gd name="connsiteX7" fmla="*/ 4178894 w 4178894"/>
                <a:gd name="connsiteY7" fmla="*/ 3597780 h 4888195"/>
                <a:gd name="connsiteX8" fmla="*/ 3623417 w 4178894"/>
                <a:gd name="connsiteY8" fmla="*/ 4888195 h 4888195"/>
                <a:gd name="connsiteX9" fmla="*/ 3042303 w 4178894"/>
                <a:gd name="connsiteY9" fmla="*/ 3589234 h 4888195"/>
                <a:gd name="connsiteX10" fmla="*/ 2486826 w 4178894"/>
                <a:gd name="connsiteY10" fmla="*/ 4554909 h 4888195"/>
                <a:gd name="connsiteX11" fmla="*/ 1897167 w 4178894"/>
                <a:gd name="connsiteY11" fmla="*/ 3589234 h 4888195"/>
                <a:gd name="connsiteX12" fmla="*/ 1401511 w 4178894"/>
                <a:gd name="connsiteY12" fmla="*/ 4230169 h 4888195"/>
                <a:gd name="connsiteX13" fmla="*/ 752030 w 4178894"/>
                <a:gd name="connsiteY13" fmla="*/ 3589234 h 4888195"/>
                <a:gd name="connsiteX14" fmla="*/ 0 w 4178894"/>
                <a:gd name="connsiteY14" fmla="*/ 2743200 h 4888195"/>
                <a:gd name="connsiteX15" fmla="*/ 752030 w 4178894"/>
                <a:gd name="connsiteY15" fmla="*/ 2444098 h 4888195"/>
                <a:gd name="connsiteX16" fmla="*/ 145279 w 4178894"/>
                <a:gd name="connsiteY16" fmla="*/ 1965533 h 48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78894" h="4888195">
                  <a:moveTo>
                    <a:pt x="145279" y="1965533"/>
                  </a:moveTo>
                  <a:lnTo>
                    <a:pt x="734939" y="1307507"/>
                  </a:lnTo>
                  <a:lnTo>
                    <a:pt x="1478423" y="478565"/>
                  </a:lnTo>
                  <a:lnTo>
                    <a:pt x="1905712" y="1307507"/>
                  </a:lnTo>
                  <a:lnTo>
                    <a:pt x="2469735" y="0"/>
                  </a:lnTo>
                  <a:lnTo>
                    <a:pt x="3033757" y="1298961"/>
                  </a:lnTo>
                  <a:lnTo>
                    <a:pt x="3614871" y="2281727"/>
                  </a:lnTo>
                  <a:lnTo>
                    <a:pt x="4178894" y="3597780"/>
                  </a:lnTo>
                  <a:lnTo>
                    <a:pt x="3623417" y="4888195"/>
                  </a:lnTo>
                  <a:lnTo>
                    <a:pt x="3042303" y="3589234"/>
                  </a:lnTo>
                  <a:lnTo>
                    <a:pt x="2486826" y="4554909"/>
                  </a:lnTo>
                  <a:lnTo>
                    <a:pt x="1897167" y="3589234"/>
                  </a:lnTo>
                  <a:lnTo>
                    <a:pt x="1401511" y="4230169"/>
                  </a:lnTo>
                  <a:lnTo>
                    <a:pt x="752030" y="3589234"/>
                  </a:lnTo>
                  <a:lnTo>
                    <a:pt x="0" y="2743200"/>
                  </a:lnTo>
                  <a:lnTo>
                    <a:pt x="752030" y="2444098"/>
                  </a:lnTo>
                  <a:lnTo>
                    <a:pt x="145279" y="1965533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3A32C-B5BE-2140-9F3C-A606E7ADC099}"/>
                </a:ext>
              </a:extLst>
            </p:cNvPr>
            <p:cNvSpPr/>
            <p:nvPr/>
          </p:nvSpPr>
          <p:spPr>
            <a:xfrm>
              <a:off x="1189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542B76-F01F-F54C-BD2F-D58F72BE10B2}"/>
                </a:ext>
              </a:extLst>
            </p:cNvPr>
            <p:cNvSpPr/>
            <p:nvPr/>
          </p:nvSpPr>
          <p:spPr>
            <a:xfrm>
              <a:off x="5761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19B602-87C7-CA4C-ACCE-736F7B6D93EA}"/>
                </a:ext>
              </a:extLst>
            </p:cNvPr>
            <p:cNvSpPr/>
            <p:nvPr/>
          </p:nvSpPr>
          <p:spPr>
            <a:xfrm>
              <a:off x="1189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B22CD9-EB20-D946-8220-E087D9A83001}"/>
                </a:ext>
              </a:extLst>
            </p:cNvPr>
            <p:cNvSpPr/>
            <p:nvPr/>
          </p:nvSpPr>
          <p:spPr>
            <a:xfrm>
              <a:off x="5761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D98198-FDD5-3043-89C0-979187694744}"/>
                </a:ext>
              </a:extLst>
            </p:cNvPr>
            <p:cNvSpPr/>
            <p:nvPr/>
          </p:nvSpPr>
          <p:spPr>
            <a:xfrm>
              <a:off x="3475079" y="1356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7DC709-C65B-A947-81D5-03978DF4FEF4}"/>
                </a:ext>
              </a:extLst>
            </p:cNvPr>
            <p:cNvSpPr/>
            <p:nvPr/>
          </p:nvSpPr>
          <p:spPr>
            <a:xfrm>
              <a:off x="3475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2CE769-B76E-0240-9766-93C328DE08D1}"/>
                </a:ext>
              </a:extLst>
            </p:cNvPr>
            <p:cNvSpPr/>
            <p:nvPr/>
          </p:nvSpPr>
          <p:spPr>
            <a:xfrm>
              <a:off x="1189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A1739A-8094-F34A-8FB6-D6E58BF5D495}"/>
                </a:ext>
              </a:extLst>
            </p:cNvPr>
            <p:cNvSpPr/>
            <p:nvPr/>
          </p:nvSpPr>
          <p:spPr>
            <a:xfrm>
              <a:off x="5761079" y="2499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917B6A-9510-5E43-AFDC-C9A81CDC177A}"/>
                </a:ext>
              </a:extLst>
            </p:cNvPr>
            <p:cNvSpPr/>
            <p:nvPr/>
          </p:nvSpPr>
          <p:spPr>
            <a:xfrm>
              <a:off x="2332079" y="135940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7C408F-9EC8-A846-9025-A13BF15DC892}"/>
                </a:ext>
              </a:extLst>
            </p:cNvPr>
            <p:cNvSpPr/>
            <p:nvPr/>
          </p:nvSpPr>
          <p:spPr>
            <a:xfrm>
              <a:off x="4618079" y="1356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D15CDF-421B-DC4C-99D2-34E2F24075AF}"/>
                </a:ext>
              </a:extLst>
            </p:cNvPr>
            <p:cNvSpPr/>
            <p:nvPr/>
          </p:nvSpPr>
          <p:spPr>
            <a:xfrm>
              <a:off x="2332079" y="36429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334F32-AA46-BA4D-8146-D36C6E68F42A}"/>
                </a:ext>
              </a:extLst>
            </p:cNvPr>
            <p:cNvSpPr/>
            <p:nvPr/>
          </p:nvSpPr>
          <p:spPr>
            <a:xfrm>
              <a:off x="4618079" y="364292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287C62-DA38-9344-9288-9471509D6C8E}"/>
                </a:ext>
              </a:extLst>
            </p:cNvPr>
            <p:cNvSpPr/>
            <p:nvPr/>
          </p:nvSpPr>
          <p:spPr>
            <a:xfrm>
              <a:off x="1938887" y="21981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B086FC-C231-8A44-8E3B-33A44D1A24A5}"/>
                </a:ext>
              </a:extLst>
            </p:cNvPr>
            <p:cNvSpPr/>
            <p:nvPr/>
          </p:nvSpPr>
          <p:spPr>
            <a:xfrm>
              <a:off x="2899007" y="265536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DD9680-33CB-8840-BA4E-33C7E53E00EF}"/>
                </a:ext>
              </a:extLst>
            </p:cNvPr>
            <p:cNvSpPr/>
            <p:nvPr/>
          </p:nvSpPr>
          <p:spPr>
            <a:xfrm>
              <a:off x="1847447" y="297540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E73190-790D-B640-BBA0-EA823EE6BC54}"/>
                </a:ext>
              </a:extLst>
            </p:cNvPr>
            <p:cNvSpPr/>
            <p:nvPr/>
          </p:nvSpPr>
          <p:spPr>
            <a:xfrm>
              <a:off x="4042007" y="234447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51C66F-E011-794B-B1BF-3F8DFCA7B26D}"/>
                </a:ext>
              </a:extLst>
            </p:cNvPr>
            <p:cNvSpPr/>
            <p:nvPr/>
          </p:nvSpPr>
          <p:spPr>
            <a:xfrm>
              <a:off x="5011271" y="280167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C565C6-6B24-6B49-9750-90579A454E4D}"/>
                </a:ext>
              </a:extLst>
            </p:cNvPr>
            <p:cNvSpPr/>
            <p:nvPr/>
          </p:nvSpPr>
          <p:spPr>
            <a:xfrm>
              <a:off x="5093567" y="2015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6076D2-0031-3149-AB8E-F68CED0F3695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280519" y="1402641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0C41-2F4F-0548-8691-47434E7C46E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2423519" y="1402642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B1265B-0B92-8544-A891-3CAADE262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947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57773F-B49A-FD4F-ACB9-492953C28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9" y="1400159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A798BC-98A5-F544-9CDD-6E855CC42B9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234799" y="1449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AC60C5-B60A-BD46-B6BC-C443850A84DF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54" y="2592602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32D321-5F3D-0049-BBCA-6518F2E7D735}"/>
                </a:ext>
              </a:extLst>
            </p:cNvPr>
            <p:cNvCxnSpPr>
              <a:cxnSpLocks/>
              <a:stCxn id="15" idx="2"/>
              <a:endCxn id="5" idx="6"/>
            </p:cNvCxnSpPr>
            <p:nvPr/>
          </p:nvCxnSpPr>
          <p:spPr>
            <a:xfrm flipH="1">
              <a:off x="1280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0638C6-E217-D94E-8852-93950651E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04D22F-11EE-384E-84EE-8383CD39D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947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1A40C1-0BE4-ED4C-ADA0-3E347C6B4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519" y="3688641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0823E3-E46E-6544-A22E-2D2A4A908050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5806799" y="259136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B939A6-A2F4-F44F-A879-EE7DC1842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850" y="1448981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8B28DD-7F01-B044-B66B-688FA9E82D8B}"/>
                </a:ext>
              </a:extLst>
            </p:cNvPr>
            <p:cNvCxnSpPr>
              <a:cxnSpLocks/>
              <a:stCxn id="7" idx="5"/>
              <a:endCxn id="17" idx="1"/>
            </p:cNvCxnSpPr>
            <p:nvPr/>
          </p:nvCxnSpPr>
          <p:spPr>
            <a:xfrm>
              <a:off x="1267128" y="1434970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09BECA-E109-D344-8D88-6F896AB0F046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2016936" y="1443931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EB29C3-5653-BD46-8313-8371DE67829E}"/>
                </a:ext>
              </a:extLst>
            </p:cNvPr>
            <p:cNvCxnSpPr>
              <a:cxnSpLocks/>
              <a:stCxn id="13" idx="5"/>
              <a:endCxn id="18" idx="0"/>
            </p:cNvCxnSpPr>
            <p:nvPr/>
          </p:nvCxnSpPr>
          <p:spPr>
            <a:xfrm>
              <a:off x="2410128" y="1437453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226092-8CC2-B643-8418-C1FE96D0EA77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H="1">
              <a:off x="2944727" y="1434970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6EBE17-4068-1F49-B277-E32B6017F323}"/>
                </a:ext>
              </a:extLst>
            </p:cNvPr>
            <p:cNvCxnSpPr>
              <a:cxnSpLocks/>
              <a:stCxn id="9" idx="5"/>
              <a:endCxn id="20" idx="0"/>
            </p:cNvCxnSpPr>
            <p:nvPr/>
          </p:nvCxnSpPr>
          <p:spPr>
            <a:xfrm>
              <a:off x="3553128" y="1434970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1D1901-86DF-7543-A81D-30896BDE46DD}"/>
                </a:ext>
              </a:extLst>
            </p:cNvPr>
            <p:cNvCxnSpPr>
              <a:cxnSpLocks/>
              <a:stCxn id="14" idx="4"/>
              <a:endCxn id="20" idx="7"/>
            </p:cNvCxnSpPr>
            <p:nvPr/>
          </p:nvCxnSpPr>
          <p:spPr>
            <a:xfrm flipH="1">
              <a:off x="4120056" y="1448361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013BC1-B041-1142-85BA-57FF4FC36F10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4696128" y="1434970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7BCE5E-0124-5A4A-8B48-338C49502FBC}"/>
                </a:ext>
              </a:extLst>
            </p:cNvPr>
            <p:cNvCxnSpPr>
              <a:cxnSpLocks/>
              <a:stCxn id="8" idx="3"/>
              <a:endCxn id="22" idx="7"/>
            </p:cNvCxnSpPr>
            <p:nvPr/>
          </p:nvCxnSpPr>
          <p:spPr>
            <a:xfrm flipH="1">
              <a:off x="5171616" y="1434970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843EAA-ED1C-8847-AD09-3989E531412A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279157" y="2276218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CB8AB3-9043-8D43-919D-5B413258BE10}"/>
                </a:ext>
              </a:extLst>
            </p:cNvPr>
            <p:cNvCxnSpPr>
              <a:cxnSpLocks/>
              <a:stCxn id="11" idx="5"/>
              <a:endCxn id="19" idx="1"/>
            </p:cNvCxnSpPr>
            <p:nvPr/>
          </p:nvCxnSpPr>
          <p:spPr>
            <a:xfrm>
              <a:off x="1267128" y="2577970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3166E-83A2-5040-B931-E139C7449EC8}"/>
                </a:ext>
              </a:extLst>
            </p:cNvPr>
            <p:cNvCxnSpPr>
              <a:cxnSpLocks/>
              <a:stCxn id="19" idx="3"/>
              <a:endCxn id="5" idx="7"/>
            </p:cNvCxnSpPr>
            <p:nvPr/>
          </p:nvCxnSpPr>
          <p:spPr>
            <a:xfrm flipH="1">
              <a:off x="1267128" y="3053458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0805DF-15E3-3044-B1CF-47D05245B38E}"/>
                </a:ext>
              </a:extLst>
            </p:cNvPr>
            <p:cNvCxnSpPr>
              <a:cxnSpLocks/>
              <a:stCxn id="19" idx="5"/>
              <a:endCxn id="15" idx="1"/>
            </p:cNvCxnSpPr>
            <p:nvPr/>
          </p:nvCxnSpPr>
          <p:spPr>
            <a:xfrm>
              <a:off x="1925496" y="3053458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5D02F0-1C61-7B45-90DF-130AE6C6BF72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1893167" y="2289609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01E838D-6F33-3649-87E5-F59787EA35B6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2016936" y="2276218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9266F1-2DD2-9441-9A01-85E164798479}"/>
                </a:ext>
              </a:extLst>
            </p:cNvPr>
            <p:cNvCxnSpPr>
              <a:cxnSpLocks/>
              <a:stCxn id="18" idx="2"/>
              <a:endCxn id="19" idx="6"/>
            </p:cNvCxnSpPr>
            <p:nvPr/>
          </p:nvCxnSpPr>
          <p:spPr>
            <a:xfrm flipH="1">
              <a:off x="1938887" y="2701089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5DFFF1-7E64-B548-8DB8-93A4503A720A}"/>
                </a:ext>
              </a:extLst>
            </p:cNvPr>
            <p:cNvCxnSpPr>
              <a:cxnSpLocks/>
              <a:stCxn id="18" idx="4"/>
              <a:endCxn id="15" idx="7"/>
            </p:cNvCxnSpPr>
            <p:nvPr/>
          </p:nvCxnSpPr>
          <p:spPr>
            <a:xfrm flipH="1">
              <a:off x="2410128" y="2746809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8AAC28-472A-EA49-864A-567196E164D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977057" y="2390193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5E9623-B605-2646-94A5-B9BE7FC9DC77}"/>
                </a:ext>
              </a:extLst>
            </p:cNvPr>
            <p:cNvCxnSpPr>
              <a:cxnSpLocks/>
              <a:stCxn id="10" idx="1"/>
              <a:endCxn id="18" idx="5"/>
            </p:cNvCxnSpPr>
            <p:nvPr/>
          </p:nvCxnSpPr>
          <p:spPr>
            <a:xfrm flipH="1" flipV="1">
              <a:off x="2977056" y="2733418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B3B3D8-0B50-B647-91AE-7F444F24B965}"/>
                </a:ext>
              </a:extLst>
            </p:cNvPr>
            <p:cNvCxnSpPr>
              <a:cxnSpLocks/>
              <a:stCxn id="10" idx="7"/>
              <a:endCxn id="20" idx="4"/>
            </p:cNvCxnSpPr>
            <p:nvPr/>
          </p:nvCxnSpPr>
          <p:spPr>
            <a:xfrm flipV="1">
              <a:off x="3553128" y="2435913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AD937A7-A3C9-F442-9877-9B0A6E4BD744}"/>
                </a:ext>
              </a:extLst>
            </p:cNvPr>
            <p:cNvCxnSpPr>
              <a:cxnSpLocks/>
              <a:stCxn id="21" idx="2"/>
              <a:endCxn id="20" idx="5"/>
            </p:cNvCxnSpPr>
            <p:nvPr/>
          </p:nvCxnSpPr>
          <p:spPr>
            <a:xfrm flipH="1" flipV="1">
              <a:off x="4120056" y="2422522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2BE265-9031-F448-90AA-11834AD9F04C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5056991" y="2106729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D226061-E594-DD41-A852-7100F73817AB}"/>
                </a:ext>
              </a:extLst>
            </p:cNvPr>
            <p:cNvCxnSpPr>
              <a:cxnSpLocks/>
              <a:stCxn id="20" idx="6"/>
              <a:endCxn id="22" idx="3"/>
            </p:cNvCxnSpPr>
            <p:nvPr/>
          </p:nvCxnSpPr>
          <p:spPr>
            <a:xfrm flipV="1">
              <a:off x="4133447" y="2093338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E90CCA1-E3D6-1C44-A38D-7EC6289DC824}"/>
                </a:ext>
              </a:extLst>
            </p:cNvPr>
            <p:cNvCxnSpPr>
              <a:cxnSpLocks/>
              <a:stCxn id="16" idx="1"/>
              <a:endCxn id="20" idx="5"/>
            </p:cNvCxnSpPr>
            <p:nvPr/>
          </p:nvCxnSpPr>
          <p:spPr>
            <a:xfrm flipH="1" flipV="1">
              <a:off x="4120056" y="2422522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EB0D9C-FBBD-5247-8891-E5F9A6ACC6E5}"/>
                </a:ext>
              </a:extLst>
            </p:cNvPr>
            <p:cNvCxnSpPr>
              <a:cxnSpLocks/>
              <a:stCxn id="16" idx="7"/>
              <a:endCxn id="21" idx="4"/>
            </p:cNvCxnSpPr>
            <p:nvPr/>
          </p:nvCxnSpPr>
          <p:spPr>
            <a:xfrm flipV="1">
              <a:off x="4696128" y="2893113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4DDD26D-8900-9B4A-905D-16185FE4CEAA}"/>
                </a:ext>
              </a:extLst>
            </p:cNvPr>
            <p:cNvCxnSpPr>
              <a:cxnSpLocks/>
              <a:stCxn id="12" idx="1"/>
              <a:endCxn id="22" idx="5"/>
            </p:cNvCxnSpPr>
            <p:nvPr/>
          </p:nvCxnSpPr>
          <p:spPr>
            <a:xfrm flipH="1" flipV="1">
              <a:off x="5171616" y="2093338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96CDBF-2BB2-6846-8F68-A197D3792C9F}"/>
                </a:ext>
              </a:extLst>
            </p:cNvPr>
            <p:cNvCxnSpPr>
              <a:cxnSpLocks/>
              <a:stCxn id="12" idx="3"/>
              <a:endCxn id="21" idx="6"/>
            </p:cNvCxnSpPr>
            <p:nvPr/>
          </p:nvCxnSpPr>
          <p:spPr>
            <a:xfrm flipH="1">
              <a:off x="5102711" y="2577970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D079C0-6D50-A941-8826-991493694223}"/>
                </a:ext>
              </a:extLst>
            </p:cNvPr>
            <p:cNvCxnSpPr>
              <a:cxnSpLocks/>
              <a:stCxn id="6" idx="1"/>
              <a:endCxn id="21" idx="5"/>
            </p:cNvCxnSpPr>
            <p:nvPr/>
          </p:nvCxnSpPr>
          <p:spPr>
            <a:xfrm flipH="1" flipV="1">
              <a:off x="5089320" y="2879722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ED7316-FB26-0040-AF1A-0C3B7A973963}"/>
                </a:ext>
              </a:extLst>
            </p:cNvPr>
            <p:cNvSpPr txBox="1"/>
            <p:nvPr/>
          </p:nvSpPr>
          <p:spPr>
            <a:xfrm>
              <a:off x="941537" y="3671993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D76AEB-4973-A440-9D86-D090C843A2B1}"/>
                </a:ext>
              </a:extLst>
            </p:cNvPr>
            <p:cNvSpPr txBox="1"/>
            <p:nvPr/>
          </p:nvSpPr>
          <p:spPr>
            <a:xfrm>
              <a:off x="1024317" y="113233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EBA1D8-BD36-0145-9B54-618B6CAE579F}"/>
                </a:ext>
              </a:extLst>
            </p:cNvPr>
            <p:cNvSpPr txBox="1"/>
            <p:nvPr/>
          </p:nvSpPr>
          <p:spPr>
            <a:xfrm>
              <a:off x="855758" y="240044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35C346-FC10-E047-92F4-E934A0A2E1D1}"/>
                </a:ext>
              </a:extLst>
            </p:cNvPr>
            <p:cNvSpPr txBox="1"/>
            <p:nvPr/>
          </p:nvSpPr>
          <p:spPr>
            <a:xfrm>
              <a:off x="2211607" y="105469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3ABE37-1D71-BF4B-B48F-036D5AB28F83}"/>
                </a:ext>
              </a:extLst>
            </p:cNvPr>
            <p:cNvSpPr txBox="1"/>
            <p:nvPr/>
          </p:nvSpPr>
          <p:spPr>
            <a:xfrm>
              <a:off x="3335105" y="106096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3C73AA-1483-FC4F-9279-8BFA5C38FE7E}"/>
                </a:ext>
              </a:extLst>
            </p:cNvPr>
            <p:cNvSpPr txBox="1"/>
            <p:nvPr/>
          </p:nvSpPr>
          <p:spPr>
            <a:xfrm>
              <a:off x="4542003" y="109273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9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B3BD61-9636-2748-9B79-A6432F861FCA}"/>
                </a:ext>
              </a:extLst>
            </p:cNvPr>
            <p:cNvSpPr txBox="1"/>
            <p:nvPr/>
          </p:nvSpPr>
          <p:spPr>
            <a:xfrm>
              <a:off x="5694276" y="1090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4186CD-5822-E642-85EB-20E9D6AE3783}"/>
                </a:ext>
              </a:extLst>
            </p:cNvPr>
            <p:cNvSpPr txBox="1"/>
            <p:nvPr/>
          </p:nvSpPr>
          <p:spPr>
            <a:xfrm>
              <a:off x="2254168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4C686DE-A540-774D-974A-F374EF41375D}"/>
                </a:ext>
              </a:extLst>
            </p:cNvPr>
            <p:cNvSpPr txBox="1"/>
            <p:nvPr/>
          </p:nvSpPr>
          <p:spPr>
            <a:xfrm>
              <a:off x="3397776" y="375360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F38125-5A6E-544D-8D89-A1B3DAB79E29}"/>
                </a:ext>
              </a:extLst>
            </p:cNvPr>
            <p:cNvSpPr txBox="1"/>
            <p:nvPr/>
          </p:nvSpPr>
          <p:spPr>
            <a:xfrm>
              <a:off x="4521320" y="37298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8723AD-D9E2-1745-8FA5-45661AD609EC}"/>
                </a:ext>
              </a:extLst>
            </p:cNvPr>
            <p:cNvSpPr txBox="1"/>
            <p:nvPr/>
          </p:nvSpPr>
          <p:spPr>
            <a:xfrm>
              <a:off x="5608433" y="37343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3977E57-A71F-A24E-8BDC-7F6715944806}"/>
                </a:ext>
              </a:extLst>
            </p:cNvPr>
            <p:cNvSpPr txBox="1"/>
            <p:nvPr/>
          </p:nvSpPr>
          <p:spPr>
            <a:xfrm>
              <a:off x="5769255" y="225577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729F34-2F02-7942-AEF3-F492A1016B84}"/>
                </a:ext>
              </a:extLst>
            </p:cNvPr>
            <p:cNvSpPr txBox="1"/>
            <p:nvPr/>
          </p:nvSpPr>
          <p:spPr>
            <a:xfrm>
              <a:off x="1787285" y="18964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16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887D2C-B04F-654F-90BD-ADF22A6C0B3E}"/>
                </a:ext>
              </a:extLst>
            </p:cNvPr>
            <p:cNvSpPr txBox="1"/>
            <p:nvPr/>
          </p:nvSpPr>
          <p:spPr>
            <a:xfrm>
              <a:off x="1714644" y="3061298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18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D07904-8958-8941-9B73-4C7745AF89F0}"/>
                </a:ext>
              </a:extLst>
            </p:cNvPr>
            <p:cNvSpPr txBox="1"/>
            <p:nvPr/>
          </p:nvSpPr>
          <p:spPr>
            <a:xfrm>
              <a:off x="2956637" y="262476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14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4FEBBF-C416-9440-8CAC-39D3C102561E}"/>
                </a:ext>
              </a:extLst>
            </p:cNvPr>
            <p:cNvSpPr txBox="1"/>
            <p:nvPr/>
          </p:nvSpPr>
          <p:spPr>
            <a:xfrm>
              <a:off x="3917130" y="19914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F5F787-A3A5-834C-A62E-5ADA45E76480}"/>
                </a:ext>
              </a:extLst>
            </p:cNvPr>
            <p:cNvSpPr txBox="1"/>
            <p:nvPr/>
          </p:nvSpPr>
          <p:spPr>
            <a:xfrm>
              <a:off x="4923974" y="294830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15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2FE837-71F6-2949-9FA5-925CEFC16A2E}"/>
                </a:ext>
              </a:extLst>
            </p:cNvPr>
            <p:cNvSpPr txBox="1"/>
            <p:nvPr/>
          </p:nvSpPr>
          <p:spPr>
            <a:xfrm>
              <a:off x="4984045" y="170266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17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4AEF17-72F9-D94D-BDF6-C84F67273C39}"/>
                </a:ext>
              </a:extLst>
            </p:cNvPr>
            <p:cNvSpPr txBox="1"/>
            <p:nvPr/>
          </p:nvSpPr>
          <p:spPr>
            <a:xfrm>
              <a:off x="3370735" y="281312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F13292-7AA0-AA4F-9A77-BCABBACBDCC1}"/>
                </a:ext>
              </a:extLst>
            </p:cNvPr>
            <p:cNvSpPr txBox="1"/>
            <p:nvPr/>
          </p:nvSpPr>
          <p:spPr>
            <a:xfrm>
              <a:off x="3974525" y="3077886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AC23BE4-CD1A-EB46-88CE-FA7A23776888}"/>
                </a:ext>
              </a:extLst>
            </p:cNvPr>
            <p:cNvSpPr txBox="1"/>
            <p:nvPr/>
          </p:nvSpPr>
          <p:spPr>
            <a:xfrm>
              <a:off x="3371727" y="198139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A5F5A9-4610-0044-A270-9C720A9FA90A}"/>
                </a:ext>
              </a:extLst>
            </p:cNvPr>
            <p:cNvSpPr txBox="1"/>
            <p:nvPr/>
          </p:nvSpPr>
          <p:spPr>
            <a:xfrm>
              <a:off x="2828802" y="1729709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7C2A627-D286-6643-B8D4-26157F6300FF}"/>
                </a:ext>
              </a:extLst>
            </p:cNvPr>
            <p:cNvSpPr txBox="1"/>
            <p:nvPr/>
          </p:nvSpPr>
          <p:spPr>
            <a:xfrm>
              <a:off x="2287167" y="195150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F9C84B-1166-AE41-AFA6-6EA6A11B617E}"/>
                </a:ext>
              </a:extLst>
            </p:cNvPr>
            <p:cNvSpPr txBox="1"/>
            <p:nvPr/>
          </p:nvSpPr>
          <p:spPr>
            <a:xfrm>
              <a:off x="1701444" y="152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524ECB-CFDA-994E-BCD1-90C7519EE7C4}"/>
                </a:ext>
              </a:extLst>
            </p:cNvPr>
            <p:cNvSpPr txBox="1"/>
            <p:nvPr/>
          </p:nvSpPr>
          <p:spPr>
            <a:xfrm>
              <a:off x="1309750" y="19453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AC633B0-9002-7C45-8360-A4318D578FB6}"/>
                </a:ext>
              </a:extLst>
            </p:cNvPr>
            <p:cNvSpPr txBox="1"/>
            <p:nvPr/>
          </p:nvSpPr>
          <p:spPr>
            <a:xfrm>
              <a:off x="1521468" y="244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315DA-6149-3341-BFCF-9E51E70DAB49}"/>
                </a:ext>
              </a:extLst>
            </p:cNvPr>
            <p:cNvSpPr txBox="1"/>
            <p:nvPr/>
          </p:nvSpPr>
          <p:spPr>
            <a:xfrm>
              <a:off x="2066811" y="25153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18C54E7-4481-4144-9478-45FAAC125D25}"/>
                </a:ext>
              </a:extLst>
            </p:cNvPr>
            <p:cNvSpPr txBox="1"/>
            <p:nvPr/>
          </p:nvSpPr>
          <p:spPr>
            <a:xfrm>
              <a:off x="1236289" y="294830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0BCFE86-ED42-6F45-9B2F-2B19CA04EE06}"/>
                </a:ext>
              </a:extLst>
            </p:cNvPr>
            <p:cNvSpPr txBox="1"/>
            <p:nvPr/>
          </p:nvSpPr>
          <p:spPr>
            <a:xfrm>
              <a:off x="1615402" y="33188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19990B-EE82-6144-A77F-A95BF6C30C7F}"/>
                </a:ext>
              </a:extLst>
            </p:cNvPr>
            <p:cNvSpPr txBox="1"/>
            <p:nvPr/>
          </p:nvSpPr>
          <p:spPr>
            <a:xfrm>
              <a:off x="2198743" y="30093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70CDA7-F8BE-2945-889B-0FD304832E2B}"/>
                </a:ext>
              </a:extLst>
            </p:cNvPr>
            <p:cNvSpPr txBox="1"/>
            <p:nvPr/>
          </p:nvSpPr>
          <p:spPr>
            <a:xfrm>
              <a:off x="2812050" y="320816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7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CC934C9-8FC3-4F47-AE07-45A9AE1035ED}"/>
                </a:ext>
              </a:extLst>
            </p:cNvPr>
            <p:cNvSpPr txBox="1"/>
            <p:nvPr/>
          </p:nvSpPr>
          <p:spPr>
            <a:xfrm>
              <a:off x="3978086" y="160711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8136F42-F514-014A-8AF5-ADD0B16B0FEC}"/>
                </a:ext>
              </a:extLst>
            </p:cNvPr>
            <p:cNvSpPr txBox="1"/>
            <p:nvPr/>
          </p:nvSpPr>
          <p:spPr>
            <a:xfrm>
              <a:off x="4486490" y="181217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1E2B721-E285-A64A-A8F4-8A46BC7B3AE2}"/>
                </a:ext>
              </a:extLst>
            </p:cNvPr>
            <p:cNvSpPr txBox="1"/>
            <p:nvPr/>
          </p:nvSpPr>
          <p:spPr>
            <a:xfrm>
              <a:off x="4571688" y="229901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16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B18089F-CB06-2249-AF2F-491CBE9C7074}"/>
                </a:ext>
              </a:extLst>
            </p:cNvPr>
            <p:cNvSpPr txBox="1"/>
            <p:nvPr/>
          </p:nvSpPr>
          <p:spPr>
            <a:xfrm>
              <a:off x="4509124" y="287287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5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B8247D-4D76-2A41-BCA4-B03F60CB6FA3}"/>
                </a:ext>
              </a:extLst>
            </p:cNvPr>
            <p:cNvSpPr txBox="1"/>
            <p:nvPr/>
          </p:nvSpPr>
          <p:spPr>
            <a:xfrm>
              <a:off x="5019942" y="326367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C388890-6F9D-8C42-88C7-0F77C7188177}"/>
                </a:ext>
              </a:extLst>
            </p:cNvPr>
            <p:cNvSpPr txBox="1"/>
            <p:nvPr/>
          </p:nvSpPr>
          <p:spPr>
            <a:xfrm>
              <a:off x="5385376" y="29017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10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313151-58E5-774A-82CC-4F8B9A85FE67}"/>
                </a:ext>
              </a:extLst>
            </p:cNvPr>
            <p:cNvSpPr txBox="1"/>
            <p:nvPr/>
          </p:nvSpPr>
          <p:spPr>
            <a:xfrm>
              <a:off x="5175354" y="236563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37F65A-B5FD-2F43-84EB-501F7C99B164}"/>
                </a:ext>
              </a:extLst>
            </p:cNvPr>
            <p:cNvSpPr txBox="1"/>
            <p:nvPr/>
          </p:nvSpPr>
          <p:spPr>
            <a:xfrm>
              <a:off x="5411668" y="186402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2462B8-F3A7-C44F-8D16-32A898435864}"/>
                </a:ext>
              </a:extLst>
            </p:cNvPr>
            <p:cNvSpPr txBox="1"/>
            <p:nvPr/>
          </p:nvSpPr>
          <p:spPr>
            <a:xfrm>
              <a:off x="5026714" y="147272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F2DC60-470F-5F46-9D93-6C7998119F38}"/>
                </a:ext>
              </a:extLst>
            </p:cNvPr>
            <p:cNvSpPr txBox="1"/>
            <p:nvPr/>
          </p:nvSpPr>
          <p:spPr>
            <a:xfrm>
              <a:off x="1629807" y="3650544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BB0106C-CCAB-534A-A768-7C554480D023}"/>
                </a:ext>
              </a:extLst>
            </p:cNvPr>
            <p:cNvSpPr txBox="1"/>
            <p:nvPr/>
          </p:nvSpPr>
          <p:spPr>
            <a:xfrm>
              <a:off x="2816346" y="3669521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F15A2F1-D059-7F41-B604-D35B4F41B2C7}"/>
                </a:ext>
              </a:extLst>
            </p:cNvPr>
            <p:cNvSpPr txBox="1"/>
            <p:nvPr/>
          </p:nvSpPr>
          <p:spPr>
            <a:xfrm>
              <a:off x="3956848" y="3668526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292F8C-8059-7E46-888C-0412A53157C5}"/>
                </a:ext>
              </a:extLst>
            </p:cNvPr>
            <p:cNvSpPr txBox="1"/>
            <p:nvPr/>
          </p:nvSpPr>
          <p:spPr>
            <a:xfrm>
              <a:off x="5102371" y="367350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ACAF9B-9901-F648-8988-28066BDE7D69}"/>
                </a:ext>
              </a:extLst>
            </p:cNvPr>
            <p:cNvSpPr txBox="1"/>
            <p:nvPr/>
          </p:nvSpPr>
          <p:spPr>
            <a:xfrm>
              <a:off x="5769255" y="293116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10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90C1F5-CFB1-BA43-86E7-434CFDA51F08}"/>
                </a:ext>
              </a:extLst>
            </p:cNvPr>
            <p:cNvSpPr txBox="1"/>
            <p:nvPr/>
          </p:nvSpPr>
          <p:spPr>
            <a:xfrm>
              <a:off x="5761079" y="185064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11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37FAC7-1DDA-2845-AF30-B48DABFDA6D5}"/>
                </a:ext>
              </a:extLst>
            </p:cNvPr>
            <p:cNvSpPr txBox="1"/>
            <p:nvPr/>
          </p:nvSpPr>
          <p:spPr>
            <a:xfrm>
              <a:off x="5081566" y="114027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DABEB31-A3B6-664D-882B-724EDEEEF4C6}"/>
                </a:ext>
              </a:extLst>
            </p:cNvPr>
            <p:cNvSpPr txBox="1"/>
            <p:nvPr/>
          </p:nvSpPr>
          <p:spPr>
            <a:xfrm>
              <a:off x="3904278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7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2FF582C-4516-4B4A-AAF5-C19A14060ED4}"/>
                </a:ext>
              </a:extLst>
            </p:cNvPr>
            <p:cNvSpPr txBox="1"/>
            <p:nvPr/>
          </p:nvSpPr>
          <p:spPr>
            <a:xfrm>
              <a:off x="2797721" y="11268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8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2532ED-3176-AA47-9420-C59AFF234DB4}"/>
                </a:ext>
              </a:extLst>
            </p:cNvPr>
            <p:cNvSpPr txBox="1"/>
            <p:nvPr/>
          </p:nvSpPr>
          <p:spPr>
            <a:xfrm>
              <a:off x="1664892" y="111359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D88DD0-FBA1-004D-A80A-DB50EEB715C1}"/>
                </a:ext>
              </a:extLst>
            </p:cNvPr>
            <p:cNvSpPr txBox="1"/>
            <p:nvPr/>
          </p:nvSpPr>
          <p:spPr>
            <a:xfrm>
              <a:off x="916999" y="184167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12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8F3C7A-A79F-C340-BDCC-78F4F13AB861}"/>
                </a:ext>
              </a:extLst>
            </p:cNvPr>
            <p:cNvSpPr txBox="1"/>
            <p:nvPr/>
          </p:nvSpPr>
          <p:spPr>
            <a:xfrm>
              <a:off x="956113" y="295614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9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C298CF-BAB3-4447-AC19-1FB4EEB0E3D0}"/>
                </a:ext>
              </a:extLst>
            </p:cNvPr>
            <p:cNvSpPr txBox="1"/>
            <p:nvPr/>
          </p:nvSpPr>
          <p:spPr>
            <a:xfrm>
              <a:off x="1448233" y="15069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23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73359DB-3EA2-2542-8265-C739C8668109}"/>
                </a:ext>
              </a:extLst>
            </p:cNvPr>
            <p:cNvSpPr txBox="1"/>
            <p:nvPr/>
          </p:nvSpPr>
          <p:spPr>
            <a:xfrm>
              <a:off x="1408366" y="21682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3B81E6-10E3-944F-8291-CD840A6370E7}"/>
                </a:ext>
              </a:extLst>
            </p:cNvPr>
            <p:cNvSpPr txBox="1"/>
            <p:nvPr/>
          </p:nvSpPr>
          <p:spPr>
            <a:xfrm>
              <a:off x="1501855" y="25996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EBB7579-8F89-8441-8824-AEF7D19CF208}"/>
                </a:ext>
              </a:extLst>
            </p:cNvPr>
            <p:cNvSpPr txBox="1"/>
            <p:nvPr/>
          </p:nvSpPr>
          <p:spPr>
            <a:xfrm>
              <a:off x="1301562" y="310248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C55B8E-7280-CA43-8652-4BD0F64D2E62}"/>
                </a:ext>
              </a:extLst>
            </p:cNvPr>
            <p:cNvSpPr txBox="1"/>
            <p:nvPr/>
          </p:nvSpPr>
          <p:spPr>
            <a:xfrm>
              <a:off x="2076914" y="320816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7DEAB92-D59C-5848-8167-CEF28C6B067C}"/>
                </a:ext>
              </a:extLst>
            </p:cNvPr>
            <p:cNvSpPr txBox="1"/>
            <p:nvPr/>
          </p:nvSpPr>
          <p:spPr>
            <a:xfrm>
              <a:off x="2439267" y="29564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45F1A7-CFFB-E64B-98FD-E7674327BCDE}"/>
                </a:ext>
              </a:extLst>
            </p:cNvPr>
            <p:cNvSpPr txBox="1"/>
            <p:nvPr/>
          </p:nvSpPr>
          <p:spPr>
            <a:xfrm>
              <a:off x="2200425" y="26431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37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2269FA-B39E-994C-8B79-FFB7C9302C1E}"/>
                </a:ext>
              </a:extLst>
            </p:cNvPr>
            <p:cNvSpPr txBox="1"/>
            <p:nvPr/>
          </p:nvSpPr>
          <p:spPr>
            <a:xfrm>
              <a:off x="2272787" y="221878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AF06734-D937-3C48-B91C-567DEB6E88E0}"/>
                </a:ext>
              </a:extLst>
            </p:cNvPr>
            <p:cNvSpPr txBox="1"/>
            <p:nvPr/>
          </p:nvSpPr>
          <p:spPr>
            <a:xfrm>
              <a:off x="2588873" y="179411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29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70FB3C5-6C63-6042-A03F-86BC609F73D4}"/>
                </a:ext>
              </a:extLst>
            </p:cNvPr>
            <p:cNvSpPr txBox="1"/>
            <p:nvPr/>
          </p:nvSpPr>
          <p:spPr>
            <a:xfrm>
              <a:off x="1874426" y="24766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F4D56D6-84AF-4742-A5CA-AA751DCB0E7D}"/>
                </a:ext>
              </a:extLst>
            </p:cNvPr>
            <p:cNvSpPr txBox="1"/>
            <p:nvPr/>
          </p:nvSpPr>
          <p:spPr>
            <a:xfrm>
              <a:off x="1913533" y="16346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95753EA-5678-0645-B6A8-A2E22B27923A}"/>
                </a:ext>
              </a:extLst>
            </p:cNvPr>
            <p:cNvSpPr txBox="1"/>
            <p:nvPr/>
          </p:nvSpPr>
          <p:spPr>
            <a:xfrm>
              <a:off x="3172961" y="189256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28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84D3EA-E3C0-CB4B-910B-8A6F5DC82F50}"/>
                </a:ext>
              </a:extLst>
            </p:cNvPr>
            <p:cNvSpPr txBox="1"/>
            <p:nvPr/>
          </p:nvSpPr>
          <p:spPr>
            <a:xfrm>
              <a:off x="3703893" y="16466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27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02C91A8-9F6F-8440-84A7-B373F9C11A42}"/>
                </a:ext>
              </a:extLst>
            </p:cNvPr>
            <p:cNvSpPr txBox="1"/>
            <p:nvPr/>
          </p:nvSpPr>
          <p:spPr>
            <a:xfrm>
              <a:off x="3366040" y="228309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D493B7-5228-CC4B-B27D-78784EBEE891}"/>
                </a:ext>
              </a:extLst>
            </p:cNvPr>
            <p:cNvSpPr txBox="1"/>
            <p:nvPr/>
          </p:nvSpPr>
          <p:spPr>
            <a:xfrm>
              <a:off x="3153654" y="29782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AD769E1-9560-2E43-A18A-0149EF784B0B}"/>
                </a:ext>
              </a:extLst>
            </p:cNvPr>
            <p:cNvSpPr txBox="1"/>
            <p:nvPr/>
          </p:nvSpPr>
          <p:spPr>
            <a:xfrm>
              <a:off x="3743006" y="297172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662DEF7-78A2-0943-93D7-724ECAE7210A}"/>
                </a:ext>
              </a:extLst>
            </p:cNvPr>
            <p:cNvSpPr txBox="1"/>
            <p:nvPr/>
          </p:nvSpPr>
          <p:spPr>
            <a:xfrm>
              <a:off x="4200013" y="15942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CA3497F-D83D-D947-83FC-C780E2263BFA}"/>
                </a:ext>
              </a:extLst>
            </p:cNvPr>
            <p:cNvSpPr txBox="1"/>
            <p:nvPr/>
          </p:nvSpPr>
          <p:spPr>
            <a:xfrm>
              <a:off x="4376121" y="20115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D12285C-6E01-BF44-8345-D5AB50DCD522}"/>
                </a:ext>
              </a:extLst>
            </p:cNvPr>
            <p:cNvSpPr txBox="1"/>
            <p:nvPr/>
          </p:nvSpPr>
          <p:spPr>
            <a:xfrm>
              <a:off x="4594595" y="246382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920A1E3-212E-B942-9BD2-21BD9045AD4C}"/>
                </a:ext>
              </a:extLst>
            </p:cNvPr>
            <p:cNvSpPr txBox="1"/>
            <p:nvPr/>
          </p:nvSpPr>
          <p:spPr>
            <a:xfrm>
              <a:off x="4282962" y="278807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7CC37B-FDFA-AF49-9069-4394AE07DC5E}"/>
                </a:ext>
              </a:extLst>
            </p:cNvPr>
            <p:cNvSpPr txBox="1"/>
            <p:nvPr/>
          </p:nvSpPr>
          <p:spPr>
            <a:xfrm>
              <a:off x="4765938" y="329321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6FB216D-3F93-124C-BBE9-FCE014261351}"/>
                </a:ext>
              </a:extLst>
            </p:cNvPr>
            <p:cNvSpPr txBox="1"/>
            <p:nvPr/>
          </p:nvSpPr>
          <p:spPr>
            <a:xfrm>
              <a:off x="5389458" y="308892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32F5E1C-52CE-C340-8940-95766ACD4B8D}"/>
                </a:ext>
              </a:extLst>
            </p:cNvPr>
            <p:cNvSpPr txBox="1"/>
            <p:nvPr/>
          </p:nvSpPr>
          <p:spPr>
            <a:xfrm>
              <a:off x="5377772" y="265153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BFA4C84-BB16-3246-A371-D66866B2061C}"/>
                </a:ext>
              </a:extLst>
            </p:cNvPr>
            <p:cNvSpPr txBox="1"/>
            <p:nvPr/>
          </p:nvSpPr>
          <p:spPr>
            <a:xfrm>
              <a:off x="5350186" y="204824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B519E31-BCCA-934C-B3B4-EC91B0CFEAD4}"/>
                </a:ext>
              </a:extLst>
            </p:cNvPr>
            <p:cNvSpPr txBox="1"/>
            <p:nvPr/>
          </p:nvSpPr>
          <p:spPr>
            <a:xfrm>
              <a:off x="4826944" y="223339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38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9F56633-A601-0640-8708-744AAF06BF79}"/>
                </a:ext>
              </a:extLst>
            </p:cNvPr>
            <p:cNvSpPr txBox="1"/>
            <p:nvPr/>
          </p:nvSpPr>
          <p:spPr>
            <a:xfrm>
              <a:off x="5430919" y="16309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B7C13B2-B879-C648-8621-5ED65DBE682F}"/>
                </a:ext>
              </a:extLst>
            </p:cNvPr>
            <p:cNvSpPr txBox="1"/>
            <p:nvPr/>
          </p:nvSpPr>
          <p:spPr>
            <a:xfrm>
              <a:off x="4793794" y="145974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25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D138248-C351-F24B-9333-0F592C644616}"/>
                </a:ext>
              </a:extLst>
            </p:cNvPr>
            <p:cNvCxnSpPr>
              <a:cxnSpLocks/>
              <a:stCxn id="7" idx="3"/>
              <a:endCxn id="143" idx="3"/>
            </p:cNvCxnSpPr>
            <p:nvPr/>
          </p:nvCxnSpPr>
          <p:spPr>
            <a:xfrm flipH="1">
              <a:off x="606078" y="1434970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188FDF0-6074-224C-BBAB-3967974B590A}"/>
                </a:ext>
              </a:extLst>
            </p:cNvPr>
            <p:cNvCxnSpPr>
              <a:cxnSpLocks/>
              <a:endCxn id="143" idx="5"/>
            </p:cNvCxnSpPr>
            <p:nvPr/>
          </p:nvCxnSpPr>
          <p:spPr>
            <a:xfrm flipH="1" flipV="1">
              <a:off x="670736" y="2103498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89AE92E-5DE5-E244-A863-2DBC565F6ABD}"/>
                </a:ext>
              </a:extLst>
            </p:cNvPr>
            <p:cNvSpPr/>
            <p:nvPr/>
          </p:nvSpPr>
          <p:spPr>
            <a:xfrm>
              <a:off x="592687" y="202544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0509726-0C63-3541-8A7D-1895035371CF}"/>
                </a:ext>
              </a:extLst>
            </p:cNvPr>
            <p:cNvSpPr/>
            <p:nvPr/>
          </p:nvSpPr>
          <p:spPr>
            <a:xfrm>
              <a:off x="436256" y="280411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EE19738-99BF-3145-A9AB-580D76CBC9AA}"/>
                </a:ext>
              </a:extLst>
            </p:cNvPr>
            <p:cNvCxnSpPr>
              <a:cxnSpLocks/>
              <a:endCxn id="144" idx="6"/>
            </p:cNvCxnSpPr>
            <p:nvPr/>
          </p:nvCxnSpPr>
          <p:spPr>
            <a:xfrm flipH="1">
              <a:off x="527696" y="2580410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ED29E24-EC76-B343-AA57-D1D122BFEA24}"/>
                </a:ext>
              </a:extLst>
            </p:cNvPr>
            <p:cNvCxnSpPr>
              <a:cxnSpLocks/>
              <a:endCxn id="144" idx="5"/>
            </p:cNvCxnSpPr>
            <p:nvPr/>
          </p:nvCxnSpPr>
          <p:spPr>
            <a:xfrm flipH="1" flipV="1">
              <a:off x="514305" y="288216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472759-4892-B648-8260-1C7CB199844E}"/>
                </a:ext>
              </a:extLst>
            </p:cNvPr>
            <p:cNvCxnSpPr>
              <a:cxnSpLocks/>
              <a:stCxn id="7" idx="7"/>
              <a:endCxn id="149" idx="3"/>
            </p:cNvCxnSpPr>
            <p:nvPr/>
          </p:nvCxnSpPr>
          <p:spPr>
            <a:xfrm flipV="1">
              <a:off x="1267128" y="611986"/>
              <a:ext cx="671759" cy="75832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87F30CB-1E68-634C-B4C3-7B7095AF9E0B}"/>
                </a:ext>
              </a:extLst>
            </p:cNvPr>
            <p:cNvCxnSpPr>
              <a:cxnSpLocks/>
              <a:endCxn id="149" idx="5"/>
            </p:cNvCxnSpPr>
            <p:nvPr/>
          </p:nvCxnSpPr>
          <p:spPr>
            <a:xfrm flipH="1" flipV="1">
              <a:off x="2003545" y="611986"/>
              <a:ext cx="364512" cy="7369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799465E-CE63-C248-9A66-16323D1F535C}"/>
                </a:ext>
              </a:extLst>
            </p:cNvPr>
            <p:cNvSpPr/>
            <p:nvPr/>
          </p:nvSpPr>
          <p:spPr>
            <a:xfrm>
              <a:off x="1925496" y="53393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10A8A1D-A6FA-2D47-AA16-F9FFBFDC26D5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V="1">
              <a:off x="2410319" y="142363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B1A46D-0123-BB41-B91C-52986EAAA0DF}"/>
                </a:ext>
              </a:extLst>
            </p:cNvPr>
            <p:cNvCxnSpPr>
              <a:cxnSpLocks/>
              <a:endCxn id="152" idx="5"/>
            </p:cNvCxnSpPr>
            <p:nvPr/>
          </p:nvCxnSpPr>
          <p:spPr>
            <a:xfrm flipH="1" flipV="1">
              <a:off x="2988966" y="142363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F378063-6498-E141-8921-0D6C3945561E}"/>
                </a:ext>
              </a:extLst>
            </p:cNvPr>
            <p:cNvSpPr/>
            <p:nvPr/>
          </p:nvSpPr>
          <p:spPr>
            <a:xfrm>
              <a:off x="2910917" y="6431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8127774-7078-2A48-8895-580BFB8D846A}"/>
                </a:ext>
              </a:extLst>
            </p:cNvPr>
            <p:cNvSpPr/>
            <p:nvPr/>
          </p:nvSpPr>
          <p:spPr>
            <a:xfrm>
              <a:off x="6502216" y="2176146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6A03F99-06BA-B74F-81FA-64E5ED1CCD3F}"/>
                </a:ext>
              </a:extLst>
            </p:cNvPr>
            <p:cNvCxnSpPr>
              <a:cxnSpLocks/>
              <a:stCxn id="8" idx="5"/>
              <a:endCxn id="153" idx="1"/>
            </p:cNvCxnSpPr>
            <p:nvPr/>
          </p:nvCxnSpPr>
          <p:spPr>
            <a:xfrm>
              <a:off x="5839128" y="1434970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4543CF-3B0D-594A-80C9-9202586D9227}"/>
                </a:ext>
              </a:extLst>
            </p:cNvPr>
            <p:cNvCxnSpPr>
              <a:cxnSpLocks/>
              <a:stCxn id="12" idx="6"/>
              <a:endCxn id="153" idx="3"/>
            </p:cNvCxnSpPr>
            <p:nvPr/>
          </p:nvCxnSpPr>
          <p:spPr>
            <a:xfrm flipV="1">
              <a:off x="5852519" y="2254195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3F84CFD-A6FD-7E4D-9562-4CC29DE4437B}"/>
                </a:ext>
              </a:extLst>
            </p:cNvPr>
            <p:cNvSpPr/>
            <p:nvPr/>
          </p:nvSpPr>
          <p:spPr>
            <a:xfrm>
              <a:off x="6419447" y="296243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03800C5-5736-0145-BDCF-09E76FB4ADFD}"/>
                </a:ext>
              </a:extLst>
            </p:cNvPr>
            <p:cNvCxnSpPr>
              <a:cxnSpLocks/>
              <a:stCxn id="12" idx="5"/>
              <a:endCxn id="156" idx="1"/>
            </p:cNvCxnSpPr>
            <p:nvPr/>
          </p:nvCxnSpPr>
          <p:spPr>
            <a:xfrm>
              <a:off x="5839128" y="2577970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12D5BB9-9D80-2B46-A857-81CA62ABA9AC}"/>
                </a:ext>
              </a:extLst>
            </p:cNvPr>
            <p:cNvCxnSpPr>
              <a:cxnSpLocks/>
              <a:stCxn id="156" idx="3"/>
              <a:endCxn id="6" idx="7"/>
            </p:cNvCxnSpPr>
            <p:nvPr/>
          </p:nvCxnSpPr>
          <p:spPr>
            <a:xfrm flipH="1">
              <a:off x="5839128" y="3040483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8C52D16-6192-C948-85BE-B90B356F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128" y="448123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71C87A5-7838-6241-8391-632D538390BA}"/>
                </a:ext>
              </a:extLst>
            </p:cNvPr>
            <p:cNvCxnSpPr>
              <a:cxnSpLocks/>
              <a:stCxn id="14" idx="1"/>
              <a:endCxn id="161" idx="5"/>
            </p:cNvCxnSpPr>
            <p:nvPr/>
          </p:nvCxnSpPr>
          <p:spPr>
            <a:xfrm flipH="1" flipV="1">
              <a:off x="4120056" y="450482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E91441E-F0E4-8A45-8C33-557106A10515}"/>
                </a:ext>
              </a:extLst>
            </p:cNvPr>
            <p:cNvSpPr/>
            <p:nvPr/>
          </p:nvSpPr>
          <p:spPr>
            <a:xfrm>
              <a:off x="4042007" y="3724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DECC05-2159-544C-A0E1-B94E66306790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V="1">
              <a:off x="4690128" y="747082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B29878D-CE0F-E74A-8981-27C135E7ECC9}"/>
                </a:ext>
              </a:extLst>
            </p:cNvPr>
            <p:cNvCxnSpPr>
              <a:cxnSpLocks/>
              <a:stCxn id="8" idx="1"/>
              <a:endCxn id="164" idx="5"/>
            </p:cNvCxnSpPr>
            <p:nvPr/>
          </p:nvCxnSpPr>
          <p:spPr>
            <a:xfrm flipH="1" flipV="1">
              <a:off x="5158225" y="747082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28732C4-2F23-7E41-94AC-869226232B78}"/>
                </a:ext>
              </a:extLst>
            </p:cNvPr>
            <p:cNvSpPr/>
            <p:nvPr/>
          </p:nvSpPr>
          <p:spPr>
            <a:xfrm>
              <a:off x="5080176" y="66903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1CA853E-4852-C14C-B55C-4916FD2823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9721" y="3717943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AB8BE74-C4E4-A645-8F2D-9A415E328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089" y="3737178"/>
              <a:ext cx="434069" cy="58361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C94A9B9-14BC-2641-B85F-8A04BCBF8956}"/>
                </a:ext>
              </a:extLst>
            </p:cNvPr>
            <p:cNvSpPr/>
            <p:nvPr/>
          </p:nvSpPr>
          <p:spPr>
            <a:xfrm>
              <a:off x="1832762" y="428788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04377D-4D76-B742-B04B-7D51E5654D4D}"/>
                </a:ext>
              </a:extLst>
            </p:cNvPr>
            <p:cNvCxnSpPr>
              <a:cxnSpLocks/>
              <a:stCxn id="170" idx="1"/>
            </p:cNvCxnSpPr>
            <p:nvPr/>
          </p:nvCxnSpPr>
          <p:spPr>
            <a:xfrm flipH="1" flipV="1">
              <a:off x="2412790" y="3722889"/>
              <a:ext cx="520916" cy="89903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FBE69A5-060E-F344-92F2-A95DB2CF34B0}"/>
                </a:ext>
              </a:extLst>
            </p:cNvPr>
            <p:cNvCxnSpPr>
              <a:cxnSpLocks/>
              <a:stCxn id="10" idx="3"/>
              <a:endCxn id="170" idx="7"/>
            </p:cNvCxnSpPr>
            <p:nvPr/>
          </p:nvCxnSpPr>
          <p:spPr>
            <a:xfrm flipH="1">
              <a:off x="2998364" y="3720970"/>
              <a:ext cx="490106" cy="90095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117E624-BD8B-E544-89DE-1F0039A21246}"/>
                </a:ext>
              </a:extLst>
            </p:cNvPr>
            <p:cNvSpPr/>
            <p:nvPr/>
          </p:nvSpPr>
          <p:spPr>
            <a:xfrm>
              <a:off x="2920315" y="460853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59654E-7ED0-FB48-A0E0-E42EA51BDBD1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53066" y="3724566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D0E498-6765-3A45-8C1D-9D683E97E8F5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33447" y="3720970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8C6B025-5F08-5F49-B414-15751632B07C}"/>
                </a:ext>
              </a:extLst>
            </p:cNvPr>
            <p:cNvSpPr/>
            <p:nvPr/>
          </p:nvSpPr>
          <p:spPr>
            <a:xfrm>
              <a:off x="4055398" y="49359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847C35-2075-AF41-A72C-0D04BB419CE0}"/>
                </a:ext>
              </a:extLst>
            </p:cNvPr>
            <p:cNvCxnSpPr>
              <a:cxnSpLocks/>
            </p:cNvCxnSpPr>
            <p:nvPr/>
          </p:nvCxnSpPr>
          <p:spPr>
            <a:xfrm>
              <a:off x="4696128" y="3726043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5C53E1-7303-C847-AFFA-73433CD9C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9320" y="3712652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AD9518D-F6D2-4A49-AAA8-713B1C28AD5F}"/>
                </a:ext>
              </a:extLst>
            </p:cNvPr>
            <p:cNvSpPr/>
            <p:nvPr/>
          </p:nvSpPr>
          <p:spPr>
            <a:xfrm>
              <a:off x="5033985" y="447870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9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028EB0-7221-AD4B-BFF5-24A54AB15BE3}"/>
              </a:ext>
            </a:extLst>
          </p:cNvPr>
          <p:cNvGrpSpPr/>
          <p:nvPr/>
        </p:nvGrpSpPr>
        <p:grpSpPr>
          <a:xfrm>
            <a:off x="2735943" y="4497580"/>
            <a:ext cx="4261577" cy="4963034"/>
            <a:chOff x="2361681" y="4984269"/>
            <a:chExt cx="4261577" cy="4963034"/>
          </a:xfrm>
        </p:grpSpPr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56CB4747-528C-E744-BEE0-F57F65FB3708}"/>
                </a:ext>
              </a:extLst>
            </p:cNvPr>
            <p:cNvSpPr/>
            <p:nvPr/>
          </p:nvSpPr>
          <p:spPr>
            <a:xfrm>
              <a:off x="3558448" y="5332164"/>
              <a:ext cx="2291509" cy="4120308"/>
            </a:xfrm>
            <a:custGeom>
              <a:avLst/>
              <a:gdLst>
                <a:gd name="connsiteX0" fmla="*/ 0 w 2291509"/>
                <a:gd name="connsiteY0" fmla="*/ 991518 h 4120308"/>
                <a:gd name="connsiteX1" fmla="*/ 550844 w 2291509"/>
                <a:gd name="connsiteY1" fmla="*/ 0 h 4120308"/>
                <a:gd name="connsiteX2" fmla="*/ 1145754 w 2291509"/>
                <a:gd name="connsiteY2" fmla="*/ 1013552 h 4120308"/>
                <a:gd name="connsiteX3" fmla="*/ 1619480 w 2291509"/>
                <a:gd name="connsiteY3" fmla="*/ 1674564 h 4120308"/>
                <a:gd name="connsiteX4" fmla="*/ 1542362 w 2291509"/>
                <a:gd name="connsiteY4" fmla="*/ 2456761 h 4120308"/>
                <a:gd name="connsiteX5" fmla="*/ 2291509 w 2291509"/>
                <a:gd name="connsiteY5" fmla="*/ 3283026 h 4120308"/>
                <a:gd name="connsiteX6" fmla="*/ 1542362 w 2291509"/>
                <a:gd name="connsiteY6" fmla="*/ 4120308 h 4120308"/>
                <a:gd name="connsiteX7" fmla="*/ 1134738 w 2291509"/>
                <a:gd name="connsiteY7" fmla="*/ 3260993 h 4120308"/>
                <a:gd name="connsiteX8" fmla="*/ 572877 w 2291509"/>
                <a:gd name="connsiteY8" fmla="*/ 1983036 h 4120308"/>
                <a:gd name="connsiteX9" fmla="*/ 0 w 2291509"/>
                <a:gd name="connsiteY9" fmla="*/ 991518 h 412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1509" h="4120308">
                  <a:moveTo>
                    <a:pt x="0" y="991518"/>
                  </a:moveTo>
                  <a:lnTo>
                    <a:pt x="550844" y="0"/>
                  </a:lnTo>
                  <a:lnTo>
                    <a:pt x="1145754" y="1013552"/>
                  </a:lnTo>
                  <a:lnTo>
                    <a:pt x="1619480" y="1674564"/>
                  </a:lnTo>
                  <a:lnTo>
                    <a:pt x="1542362" y="2456761"/>
                  </a:lnTo>
                  <a:lnTo>
                    <a:pt x="2291509" y="3283026"/>
                  </a:lnTo>
                  <a:lnTo>
                    <a:pt x="1542362" y="4120308"/>
                  </a:lnTo>
                  <a:lnTo>
                    <a:pt x="1134738" y="3260993"/>
                  </a:lnTo>
                  <a:lnTo>
                    <a:pt x="572877" y="1983036"/>
                  </a:lnTo>
                  <a:lnTo>
                    <a:pt x="0" y="991518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161C5AC7-14EF-DB42-9BD9-5273F8A98491}"/>
                </a:ext>
              </a:extLst>
            </p:cNvPr>
            <p:cNvSpPr/>
            <p:nvPr/>
          </p:nvSpPr>
          <p:spPr>
            <a:xfrm>
              <a:off x="2408663" y="5025483"/>
              <a:ext cx="2282283" cy="4899102"/>
            </a:xfrm>
            <a:custGeom>
              <a:avLst/>
              <a:gdLst>
                <a:gd name="connsiteX0" fmla="*/ 0 w 2282283"/>
                <a:gd name="connsiteY0" fmla="*/ 1300976 h 4899102"/>
                <a:gd name="connsiteX1" fmla="*/ 572430 w 2282283"/>
                <a:gd name="connsiteY1" fmla="*/ 0 h 4899102"/>
                <a:gd name="connsiteX2" fmla="*/ 1137425 w 2282283"/>
                <a:gd name="connsiteY2" fmla="*/ 1300976 h 4899102"/>
                <a:gd name="connsiteX3" fmla="*/ 1724722 w 2282283"/>
                <a:gd name="connsiteY3" fmla="*/ 2289717 h 4899102"/>
                <a:gd name="connsiteX4" fmla="*/ 2282283 w 2282283"/>
                <a:gd name="connsiteY4" fmla="*/ 3598127 h 4899102"/>
                <a:gd name="connsiteX5" fmla="*/ 1724722 w 2282283"/>
                <a:gd name="connsiteY5" fmla="*/ 4899102 h 4899102"/>
                <a:gd name="connsiteX6" fmla="*/ 1144859 w 2282283"/>
                <a:gd name="connsiteY6" fmla="*/ 3598127 h 4899102"/>
                <a:gd name="connsiteX7" fmla="*/ 579864 w 2282283"/>
                <a:gd name="connsiteY7" fmla="*/ 2601951 h 4899102"/>
                <a:gd name="connsiteX8" fmla="*/ 0 w 2282283"/>
                <a:gd name="connsiteY8" fmla="*/ 1300976 h 489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283" h="4899102">
                  <a:moveTo>
                    <a:pt x="0" y="1300976"/>
                  </a:moveTo>
                  <a:lnTo>
                    <a:pt x="572430" y="0"/>
                  </a:lnTo>
                  <a:lnTo>
                    <a:pt x="1137425" y="1300976"/>
                  </a:lnTo>
                  <a:lnTo>
                    <a:pt x="1724722" y="2289717"/>
                  </a:lnTo>
                  <a:lnTo>
                    <a:pt x="2282283" y="3598127"/>
                  </a:lnTo>
                  <a:lnTo>
                    <a:pt x="1724722" y="4899102"/>
                  </a:lnTo>
                  <a:lnTo>
                    <a:pt x="1144859" y="3598127"/>
                  </a:lnTo>
                  <a:lnTo>
                    <a:pt x="579864" y="2601951"/>
                  </a:lnTo>
                  <a:lnTo>
                    <a:pt x="0" y="1300976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E19166-1875-064D-B5D7-504837A55A03}"/>
                </a:ext>
              </a:extLst>
            </p:cNvPr>
            <p:cNvSpPr/>
            <p:nvPr/>
          </p:nvSpPr>
          <p:spPr>
            <a:xfrm>
              <a:off x="5790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D69F51C-EB48-614E-8235-527C50A73021}"/>
                </a:ext>
              </a:extLst>
            </p:cNvPr>
            <p:cNvSpPr/>
            <p:nvPr/>
          </p:nvSpPr>
          <p:spPr>
            <a:xfrm>
              <a:off x="5790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85E29FC-9A1F-2040-A782-A53908BE9E3F}"/>
                </a:ext>
              </a:extLst>
            </p:cNvPr>
            <p:cNvSpPr/>
            <p:nvPr/>
          </p:nvSpPr>
          <p:spPr>
            <a:xfrm>
              <a:off x="3504681" y="6276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F0FB225-80FD-0F40-AE01-24D4BD87C9FD}"/>
                </a:ext>
              </a:extLst>
            </p:cNvPr>
            <p:cNvSpPr/>
            <p:nvPr/>
          </p:nvSpPr>
          <p:spPr>
            <a:xfrm>
              <a:off x="3504681" y="8562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BD7BF7D-A260-5543-90BA-1CEE26929A20}"/>
                </a:ext>
              </a:extLst>
            </p:cNvPr>
            <p:cNvSpPr/>
            <p:nvPr/>
          </p:nvSpPr>
          <p:spPr>
            <a:xfrm>
              <a:off x="5790681" y="7419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C0348B4-CADE-D649-AE42-B4173EB2831C}"/>
                </a:ext>
              </a:extLst>
            </p:cNvPr>
            <p:cNvSpPr/>
            <p:nvPr/>
          </p:nvSpPr>
          <p:spPr>
            <a:xfrm>
              <a:off x="2361681" y="62793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345E30E-7373-9A40-A5A7-A376C2FE8B05}"/>
                </a:ext>
              </a:extLst>
            </p:cNvPr>
            <p:cNvSpPr/>
            <p:nvPr/>
          </p:nvSpPr>
          <p:spPr>
            <a:xfrm>
              <a:off x="4647681" y="62768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783869F-7ED7-FA4D-990A-792B4698B497}"/>
                </a:ext>
              </a:extLst>
            </p:cNvPr>
            <p:cNvSpPr/>
            <p:nvPr/>
          </p:nvSpPr>
          <p:spPr>
            <a:xfrm>
              <a:off x="4647681" y="856287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0BD0871-37F3-6A41-BBAA-5067309A630E}"/>
                </a:ext>
              </a:extLst>
            </p:cNvPr>
            <p:cNvSpPr/>
            <p:nvPr/>
          </p:nvSpPr>
          <p:spPr>
            <a:xfrm>
              <a:off x="2928609" y="757532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D2B77A0-01EF-9E4E-A6BD-33AB26BC9160}"/>
                </a:ext>
              </a:extLst>
            </p:cNvPr>
            <p:cNvSpPr/>
            <p:nvPr/>
          </p:nvSpPr>
          <p:spPr>
            <a:xfrm>
              <a:off x="4071609" y="726442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A9575DB-B6D3-2845-B52B-E1610BEB0B02}"/>
                </a:ext>
              </a:extLst>
            </p:cNvPr>
            <p:cNvSpPr/>
            <p:nvPr/>
          </p:nvSpPr>
          <p:spPr>
            <a:xfrm>
              <a:off x="5040873" y="772162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DF816A0-535E-204E-BFD6-E6DD90EC89D3}"/>
                </a:ext>
              </a:extLst>
            </p:cNvPr>
            <p:cNvSpPr/>
            <p:nvPr/>
          </p:nvSpPr>
          <p:spPr>
            <a:xfrm>
              <a:off x="5123169" y="69352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59F1CE-D090-334F-B1E1-8E8C8F1EEF83}"/>
                </a:ext>
              </a:extLst>
            </p:cNvPr>
            <p:cNvCxnSpPr>
              <a:cxnSpLocks/>
              <a:stCxn id="188" idx="6"/>
            </p:cNvCxnSpPr>
            <p:nvPr/>
          </p:nvCxnSpPr>
          <p:spPr>
            <a:xfrm flipV="1">
              <a:off x="2453121" y="6322597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790003-1395-EA49-B631-FE8177316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1549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7A313E-3127-FA45-A7EB-C9256AE9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9121" y="6320114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39797E6-018A-2141-8591-2F63ED175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1549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9F32D64-A0AA-FE4E-BFF3-D6E82523A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21" y="8608596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C0586A6-7ABC-D24A-B5DC-9BB39F3E9227}"/>
                </a:ext>
              </a:extLst>
            </p:cNvPr>
            <p:cNvCxnSpPr>
              <a:cxnSpLocks/>
              <a:stCxn id="181" idx="0"/>
              <a:endCxn id="187" idx="4"/>
            </p:cNvCxnSpPr>
            <p:nvPr/>
          </p:nvCxnSpPr>
          <p:spPr>
            <a:xfrm flipV="1">
              <a:off x="5836401" y="751131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A6D5EA2-9200-C647-83ED-6B6D9161A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452" y="6368936"/>
              <a:ext cx="0" cy="105156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0DFA42B-5BB4-6F4A-99FA-2FC37773D6A9}"/>
                </a:ext>
              </a:extLst>
            </p:cNvPr>
            <p:cNvCxnSpPr>
              <a:cxnSpLocks/>
              <a:stCxn id="188" idx="5"/>
              <a:endCxn id="193" idx="0"/>
            </p:cNvCxnSpPr>
            <p:nvPr/>
          </p:nvCxnSpPr>
          <p:spPr>
            <a:xfrm>
              <a:off x="2439730" y="6357408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BE7B6F4-4C89-CA4E-8173-936A3F90D205}"/>
                </a:ext>
              </a:extLst>
            </p:cNvPr>
            <p:cNvCxnSpPr>
              <a:cxnSpLocks/>
              <a:stCxn id="184" idx="3"/>
              <a:endCxn id="193" idx="0"/>
            </p:cNvCxnSpPr>
            <p:nvPr/>
          </p:nvCxnSpPr>
          <p:spPr>
            <a:xfrm flipH="1">
              <a:off x="2974329" y="6354925"/>
              <a:ext cx="543743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1B297F3-2651-D24A-89B2-E320E480A66F}"/>
                </a:ext>
              </a:extLst>
            </p:cNvPr>
            <p:cNvCxnSpPr>
              <a:cxnSpLocks/>
              <a:stCxn id="184" idx="5"/>
              <a:endCxn id="195" idx="0"/>
            </p:cNvCxnSpPr>
            <p:nvPr/>
          </p:nvCxnSpPr>
          <p:spPr>
            <a:xfrm>
              <a:off x="3582730" y="6354925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A7BA0-E082-984C-ABEC-1A814AD45CE9}"/>
                </a:ext>
              </a:extLst>
            </p:cNvPr>
            <p:cNvCxnSpPr>
              <a:cxnSpLocks/>
              <a:stCxn id="189" idx="4"/>
              <a:endCxn id="195" idx="7"/>
            </p:cNvCxnSpPr>
            <p:nvPr/>
          </p:nvCxnSpPr>
          <p:spPr>
            <a:xfrm flipH="1">
              <a:off x="4149658" y="6368316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BD1CA2D-B711-624A-923C-7D2D7E34D5F0}"/>
                </a:ext>
              </a:extLst>
            </p:cNvPr>
            <p:cNvCxnSpPr>
              <a:cxnSpLocks/>
              <a:stCxn id="189" idx="5"/>
              <a:endCxn id="197" idx="1"/>
            </p:cNvCxnSpPr>
            <p:nvPr/>
          </p:nvCxnSpPr>
          <p:spPr>
            <a:xfrm>
              <a:off x="4725730" y="6354925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93497AE-B38C-8D43-8702-150D700C23BB}"/>
                </a:ext>
              </a:extLst>
            </p:cNvPr>
            <p:cNvCxnSpPr>
              <a:cxnSpLocks/>
              <a:stCxn id="183" idx="3"/>
              <a:endCxn id="197" idx="7"/>
            </p:cNvCxnSpPr>
            <p:nvPr/>
          </p:nvCxnSpPr>
          <p:spPr>
            <a:xfrm flipH="1">
              <a:off x="5201218" y="6354925"/>
              <a:ext cx="602854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8D3BA6D-5C0F-7640-9A41-62F6C68BB883}"/>
                </a:ext>
              </a:extLst>
            </p:cNvPr>
            <p:cNvCxnSpPr>
              <a:cxnSpLocks/>
              <a:stCxn id="195" idx="2"/>
            </p:cNvCxnSpPr>
            <p:nvPr/>
          </p:nvCxnSpPr>
          <p:spPr>
            <a:xfrm flipH="1">
              <a:off x="3006659" y="7310148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5A0B004-49E4-754B-9378-E2F313764582}"/>
                </a:ext>
              </a:extLst>
            </p:cNvPr>
            <p:cNvCxnSpPr>
              <a:cxnSpLocks/>
              <a:stCxn id="185" idx="1"/>
              <a:endCxn id="193" idx="5"/>
            </p:cNvCxnSpPr>
            <p:nvPr/>
          </p:nvCxnSpPr>
          <p:spPr>
            <a:xfrm flipH="1" flipV="1">
              <a:off x="3006658" y="7653373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AB8FDE8-F492-2849-8491-FA910C723C87}"/>
                </a:ext>
              </a:extLst>
            </p:cNvPr>
            <p:cNvCxnSpPr>
              <a:cxnSpLocks/>
              <a:stCxn id="185" idx="7"/>
              <a:endCxn id="195" idx="4"/>
            </p:cNvCxnSpPr>
            <p:nvPr/>
          </p:nvCxnSpPr>
          <p:spPr>
            <a:xfrm flipV="1">
              <a:off x="3582730" y="7355868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2A74A94-A5C8-A74E-B8C5-13BA89558F05}"/>
                </a:ext>
              </a:extLst>
            </p:cNvPr>
            <p:cNvCxnSpPr>
              <a:cxnSpLocks/>
              <a:stCxn id="196" idx="2"/>
              <a:endCxn id="195" idx="5"/>
            </p:cNvCxnSpPr>
            <p:nvPr/>
          </p:nvCxnSpPr>
          <p:spPr>
            <a:xfrm flipH="1" flipV="1">
              <a:off x="4149658" y="7342477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9120A0D-DFD7-1243-8CDD-31F54CE1CA22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V="1">
              <a:off x="5086593" y="7026684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7E51F5F-6BC9-7B45-9F4A-F2B3DBF71D1C}"/>
                </a:ext>
              </a:extLst>
            </p:cNvPr>
            <p:cNvCxnSpPr>
              <a:cxnSpLocks/>
              <a:stCxn id="195" idx="6"/>
              <a:endCxn id="197" idx="3"/>
            </p:cNvCxnSpPr>
            <p:nvPr/>
          </p:nvCxnSpPr>
          <p:spPr>
            <a:xfrm flipV="1">
              <a:off x="4163049" y="7013293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0F7C282-2FB0-8F45-AB34-A9CBAB087D71}"/>
                </a:ext>
              </a:extLst>
            </p:cNvPr>
            <p:cNvCxnSpPr>
              <a:cxnSpLocks/>
              <a:stCxn id="191" idx="1"/>
              <a:endCxn id="195" idx="5"/>
            </p:cNvCxnSpPr>
            <p:nvPr/>
          </p:nvCxnSpPr>
          <p:spPr>
            <a:xfrm flipH="1" flipV="1">
              <a:off x="4149658" y="7342477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006CF29-9CA4-834E-A6E9-2D506EF6FBB0}"/>
                </a:ext>
              </a:extLst>
            </p:cNvPr>
            <p:cNvCxnSpPr>
              <a:cxnSpLocks/>
              <a:stCxn id="191" idx="7"/>
              <a:endCxn id="196" idx="4"/>
            </p:cNvCxnSpPr>
            <p:nvPr/>
          </p:nvCxnSpPr>
          <p:spPr>
            <a:xfrm flipV="1">
              <a:off x="4725730" y="7813068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330E4BC-D34F-C341-BE7B-47E1C84820FD}"/>
                </a:ext>
              </a:extLst>
            </p:cNvPr>
            <p:cNvCxnSpPr>
              <a:cxnSpLocks/>
              <a:stCxn id="187" idx="1"/>
              <a:endCxn id="197" idx="5"/>
            </p:cNvCxnSpPr>
            <p:nvPr/>
          </p:nvCxnSpPr>
          <p:spPr>
            <a:xfrm flipH="1" flipV="1">
              <a:off x="5201218" y="7013293"/>
              <a:ext cx="602854" cy="419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6FF043-6C0C-F144-A583-3C36C7E7BBA2}"/>
                </a:ext>
              </a:extLst>
            </p:cNvPr>
            <p:cNvCxnSpPr>
              <a:cxnSpLocks/>
              <a:stCxn id="187" idx="3"/>
              <a:endCxn id="196" idx="6"/>
            </p:cNvCxnSpPr>
            <p:nvPr/>
          </p:nvCxnSpPr>
          <p:spPr>
            <a:xfrm flipH="1">
              <a:off x="5132313" y="7497925"/>
              <a:ext cx="671759" cy="269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FFE2F4F-9FA9-BB46-A64D-BF799F92A51B}"/>
                </a:ext>
              </a:extLst>
            </p:cNvPr>
            <p:cNvCxnSpPr>
              <a:cxnSpLocks/>
              <a:stCxn id="181" idx="1"/>
              <a:endCxn id="196" idx="5"/>
            </p:cNvCxnSpPr>
            <p:nvPr/>
          </p:nvCxnSpPr>
          <p:spPr>
            <a:xfrm flipH="1" flipV="1">
              <a:off x="5118922" y="7799677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EC2EAAE-2856-234A-B42F-E55E830FE58A}"/>
                </a:ext>
              </a:extLst>
            </p:cNvPr>
            <p:cNvSpPr txBox="1"/>
            <p:nvPr/>
          </p:nvSpPr>
          <p:spPr>
            <a:xfrm>
              <a:off x="3434005" y="598063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26E33AF-A1CF-1C4B-944B-2D0B61B40AAF}"/>
                </a:ext>
              </a:extLst>
            </p:cNvPr>
            <p:cNvSpPr txBox="1"/>
            <p:nvPr/>
          </p:nvSpPr>
          <p:spPr>
            <a:xfrm>
              <a:off x="4571605" y="6012690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2D3D034-C14E-DB4C-BDE0-57F7F5AD3668}"/>
                </a:ext>
              </a:extLst>
            </p:cNvPr>
            <p:cNvSpPr txBox="1"/>
            <p:nvPr/>
          </p:nvSpPr>
          <p:spPr>
            <a:xfrm>
              <a:off x="5723878" y="601078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5491410-3782-F849-B89B-DE3D2190F3FB}"/>
                </a:ext>
              </a:extLst>
            </p:cNvPr>
            <p:cNvSpPr txBox="1"/>
            <p:nvPr/>
          </p:nvSpPr>
          <p:spPr>
            <a:xfrm>
              <a:off x="4550922" y="8649831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4E464E9-E115-BC40-BECD-AD4965477CAB}"/>
                </a:ext>
              </a:extLst>
            </p:cNvPr>
            <p:cNvSpPr txBox="1"/>
            <p:nvPr/>
          </p:nvSpPr>
          <p:spPr>
            <a:xfrm>
              <a:off x="5703308" y="8608596"/>
              <a:ext cx="37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099103-8115-C147-A23B-9E713A4FA54E}"/>
                </a:ext>
              </a:extLst>
            </p:cNvPr>
            <p:cNvSpPr txBox="1"/>
            <p:nvPr/>
          </p:nvSpPr>
          <p:spPr>
            <a:xfrm>
              <a:off x="5798857" y="7175725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82999D4-C32F-684C-BCFE-95E8F78737F7}"/>
                </a:ext>
              </a:extLst>
            </p:cNvPr>
            <p:cNvSpPr txBox="1"/>
            <p:nvPr/>
          </p:nvSpPr>
          <p:spPr>
            <a:xfrm>
              <a:off x="4004911" y="6917962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8E53883-7F38-2E45-A7AA-E7523B3A528C}"/>
                </a:ext>
              </a:extLst>
            </p:cNvPr>
            <p:cNvSpPr txBox="1"/>
            <p:nvPr/>
          </p:nvSpPr>
          <p:spPr>
            <a:xfrm>
              <a:off x="5004629" y="7848662"/>
              <a:ext cx="340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42A9A532-0E4E-CE46-8B63-DA19FD943842}"/>
                </a:ext>
              </a:extLst>
            </p:cNvPr>
            <p:cNvSpPr txBox="1"/>
            <p:nvPr/>
          </p:nvSpPr>
          <p:spPr>
            <a:xfrm>
              <a:off x="5013647" y="662261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AF602F6B-227A-8942-8143-27BAC37351B6}"/>
                </a:ext>
              </a:extLst>
            </p:cNvPr>
            <p:cNvSpPr txBox="1"/>
            <p:nvPr/>
          </p:nvSpPr>
          <p:spPr>
            <a:xfrm>
              <a:off x="4007688" y="652707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50FCC488-BFA8-F646-B27E-63D7621490F7}"/>
                </a:ext>
              </a:extLst>
            </p:cNvPr>
            <p:cNvSpPr txBox="1"/>
            <p:nvPr/>
          </p:nvSpPr>
          <p:spPr>
            <a:xfrm>
              <a:off x="4557549" y="67256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D7B10A75-8294-4848-A353-39105E5EFDCE}"/>
                </a:ext>
              </a:extLst>
            </p:cNvPr>
            <p:cNvSpPr txBox="1"/>
            <p:nvPr/>
          </p:nvSpPr>
          <p:spPr>
            <a:xfrm>
              <a:off x="4601290" y="72189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48DE062-F4EE-DF4E-8245-834336DBCE2E}"/>
                </a:ext>
              </a:extLst>
            </p:cNvPr>
            <p:cNvSpPr txBox="1"/>
            <p:nvPr/>
          </p:nvSpPr>
          <p:spPr>
            <a:xfrm>
              <a:off x="4538726" y="77928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4B3261E-1DE7-6745-8BB2-ED5C2983CE2C}"/>
                </a:ext>
              </a:extLst>
            </p:cNvPr>
            <p:cNvSpPr txBox="1"/>
            <p:nvPr/>
          </p:nvSpPr>
          <p:spPr>
            <a:xfrm>
              <a:off x="5049544" y="8183628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4CCB5BB-F4A7-FA4D-BD44-7B7ACFC01D82}"/>
                </a:ext>
              </a:extLst>
            </p:cNvPr>
            <p:cNvSpPr txBox="1"/>
            <p:nvPr/>
          </p:nvSpPr>
          <p:spPr>
            <a:xfrm>
              <a:off x="5414978" y="7821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40EAB13-1C7B-0D4C-95BE-B431A963834A}"/>
                </a:ext>
              </a:extLst>
            </p:cNvPr>
            <p:cNvSpPr txBox="1"/>
            <p:nvPr/>
          </p:nvSpPr>
          <p:spPr>
            <a:xfrm>
              <a:off x="5204956" y="728559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BE4791B-8090-D741-8FB4-5249A9FC62F3}"/>
                </a:ext>
              </a:extLst>
            </p:cNvPr>
            <p:cNvSpPr txBox="1"/>
            <p:nvPr/>
          </p:nvSpPr>
          <p:spPr>
            <a:xfrm>
              <a:off x="5441270" y="678397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32C413D-F668-D94F-9EE6-0B89ABC0DC80}"/>
                </a:ext>
              </a:extLst>
            </p:cNvPr>
            <p:cNvSpPr txBox="1"/>
            <p:nvPr/>
          </p:nvSpPr>
          <p:spPr>
            <a:xfrm>
              <a:off x="5093220" y="6399749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E077816-B042-F445-9107-2B5FE32DDF58}"/>
                </a:ext>
              </a:extLst>
            </p:cNvPr>
            <p:cNvSpPr txBox="1"/>
            <p:nvPr/>
          </p:nvSpPr>
          <p:spPr>
            <a:xfrm>
              <a:off x="5131973" y="8593460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3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5447D89-C9F3-7044-BFCE-292C5C597D37}"/>
                </a:ext>
              </a:extLst>
            </p:cNvPr>
            <p:cNvSpPr txBox="1"/>
            <p:nvPr/>
          </p:nvSpPr>
          <p:spPr>
            <a:xfrm>
              <a:off x="5798857" y="785112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46CBC11-4C30-0846-B8C8-67F43CBFD379}"/>
                </a:ext>
              </a:extLst>
            </p:cNvPr>
            <p:cNvSpPr txBox="1"/>
            <p:nvPr/>
          </p:nvSpPr>
          <p:spPr>
            <a:xfrm>
              <a:off x="5790681" y="677060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5C48E89-BF9B-604C-8F19-36F099C2F0BD}"/>
                </a:ext>
              </a:extLst>
            </p:cNvPr>
            <p:cNvSpPr txBox="1"/>
            <p:nvPr/>
          </p:nvSpPr>
          <p:spPr>
            <a:xfrm>
              <a:off x="5111168" y="606022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F64547A-C678-CF47-A489-055F2F379BFA}"/>
                </a:ext>
              </a:extLst>
            </p:cNvPr>
            <p:cNvSpPr txBox="1"/>
            <p:nvPr/>
          </p:nvSpPr>
          <p:spPr>
            <a:xfrm>
              <a:off x="3959281" y="6038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29C7027-EC1C-6243-8FDB-C12881208DE3}"/>
                </a:ext>
              </a:extLst>
            </p:cNvPr>
            <p:cNvSpPr txBox="1"/>
            <p:nvPr/>
          </p:nvSpPr>
          <p:spPr>
            <a:xfrm>
              <a:off x="3777748" y="658358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052D4C7-AE46-4043-A9D7-011C904F7F65}"/>
                </a:ext>
              </a:extLst>
            </p:cNvPr>
            <p:cNvSpPr txBox="1"/>
            <p:nvPr/>
          </p:nvSpPr>
          <p:spPr>
            <a:xfrm>
              <a:off x="4214444" y="6480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AE4C69A-8840-E648-87BA-F47319A11264}"/>
                </a:ext>
              </a:extLst>
            </p:cNvPr>
            <p:cNvSpPr txBox="1"/>
            <p:nvPr/>
          </p:nvSpPr>
          <p:spPr>
            <a:xfrm>
              <a:off x="4405723" y="693153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2B41730-591D-D940-8B88-A7EA224806A4}"/>
                </a:ext>
              </a:extLst>
            </p:cNvPr>
            <p:cNvSpPr txBox="1"/>
            <p:nvPr/>
          </p:nvSpPr>
          <p:spPr>
            <a:xfrm>
              <a:off x="4624197" y="738378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C053D63-7D2B-FB45-B862-348447B1B7E9}"/>
                </a:ext>
              </a:extLst>
            </p:cNvPr>
            <p:cNvSpPr txBox="1"/>
            <p:nvPr/>
          </p:nvSpPr>
          <p:spPr>
            <a:xfrm>
              <a:off x="4312564" y="7708034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B42A68E-84BE-4949-BCF4-A09B17A38AD1}"/>
                </a:ext>
              </a:extLst>
            </p:cNvPr>
            <p:cNvSpPr txBox="1"/>
            <p:nvPr/>
          </p:nvSpPr>
          <p:spPr>
            <a:xfrm>
              <a:off x="4795540" y="821316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22C90B0-47DA-9F4B-A504-7C8982B514DD}"/>
                </a:ext>
              </a:extLst>
            </p:cNvPr>
            <p:cNvSpPr txBox="1"/>
            <p:nvPr/>
          </p:nvSpPr>
          <p:spPr>
            <a:xfrm>
              <a:off x="5419060" y="800887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3291E9-CB33-6043-A753-EC5729826E7F}"/>
                </a:ext>
              </a:extLst>
            </p:cNvPr>
            <p:cNvSpPr txBox="1"/>
            <p:nvPr/>
          </p:nvSpPr>
          <p:spPr>
            <a:xfrm>
              <a:off x="5407374" y="757148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DF504B0-E3B3-7049-8628-DE596D48B848}"/>
                </a:ext>
              </a:extLst>
            </p:cNvPr>
            <p:cNvSpPr txBox="1"/>
            <p:nvPr/>
          </p:nvSpPr>
          <p:spPr>
            <a:xfrm>
              <a:off x="5379788" y="69681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BA8D1DC-3A4E-E342-A44E-4F5F26BDF621}"/>
                </a:ext>
              </a:extLst>
            </p:cNvPr>
            <p:cNvSpPr txBox="1"/>
            <p:nvPr/>
          </p:nvSpPr>
          <p:spPr>
            <a:xfrm>
              <a:off x="4856546" y="715334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13F4858-3206-AC43-BBF7-3484EAA90FBC}"/>
                </a:ext>
              </a:extLst>
            </p:cNvPr>
            <p:cNvSpPr txBox="1"/>
            <p:nvPr/>
          </p:nvSpPr>
          <p:spPr>
            <a:xfrm>
              <a:off x="5460521" y="655095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300BAAE-8D8F-0F44-B590-BA3F528C1530}"/>
                </a:ext>
              </a:extLst>
            </p:cNvPr>
            <p:cNvSpPr txBox="1"/>
            <p:nvPr/>
          </p:nvSpPr>
          <p:spPr>
            <a:xfrm>
              <a:off x="4823396" y="637970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99DA6F6-840F-6C4D-86C3-AF291F770C3F}"/>
                </a:ext>
              </a:extLst>
            </p:cNvPr>
            <p:cNvCxnSpPr>
              <a:cxnSpLocks/>
              <a:endCxn id="327" idx="3"/>
            </p:cNvCxnSpPr>
            <p:nvPr/>
          </p:nvCxnSpPr>
          <p:spPr>
            <a:xfrm flipV="1">
              <a:off x="2439921" y="5062318"/>
              <a:ext cx="513989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E302108-3452-5041-9789-24945FE881F6}"/>
                </a:ext>
              </a:extLst>
            </p:cNvPr>
            <p:cNvCxnSpPr>
              <a:cxnSpLocks/>
              <a:endCxn id="327" idx="5"/>
            </p:cNvCxnSpPr>
            <p:nvPr/>
          </p:nvCxnSpPr>
          <p:spPr>
            <a:xfrm flipH="1" flipV="1">
              <a:off x="3018568" y="5062318"/>
              <a:ext cx="499696" cy="12249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2ACFC83-9573-B140-BB66-816D1A5ED0AA}"/>
                </a:ext>
              </a:extLst>
            </p:cNvPr>
            <p:cNvSpPr/>
            <p:nvPr/>
          </p:nvSpPr>
          <p:spPr>
            <a:xfrm>
              <a:off x="2940519" y="498426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E7EA6DDC-068B-2C4B-BC63-0EA07951E7AB}"/>
                </a:ext>
              </a:extLst>
            </p:cNvPr>
            <p:cNvSpPr/>
            <p:nvPr/>
          </p:nvSpPr>
          <p:spPr>
            <a:xfrm>
              <a:off x="6531818" y="7096101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DBE5D2D-B622-6043-9538-BBD2FEB0D8E2}"/>
                </a:ext>
              </a:extLst>
            </p:cNvPr>
            <p:cNvCxnSpPr>
              <a:cxnSpLocks/>
              <a:stCxn id="183" idx="5"/>
              <a:endCxn id="328" idx="1"/>
            </p:cNvCxnSpPr>
            <p:nvPr/>
          </p:nvCxnSpPr>
          <p:spPr>
            <a:xfrm>
              <a:off x="5868730" y="6354925"/>
              <a:ext cx="676479" cy="754567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143D1A52-BD7C-2A4B-B09B-1F10D1C1FCF9}"/>
                </a:ext>
              </a:extLst>
            </p:cNvPr>
            <p:cNvCxnSpPr>
              <a:cxnSpLocks/>
              <a:stCxn id="187" idx="6"/>
              <a:endCxn id="328" idx="3"/>
            </p:cNvCxnSpPr>
            <p:nvPr/>
          </p:nvCxnSpPr>
          <p:spPr>
            <a:xfrm flipV="1">
              <a:off x="5882121" y="7174150"/>
              <a:ext cx="663088" cy="29144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BB12268D-0982-F949-BFA4-8B2201C83FF7}"/>
                </a:ext>
              </a:extLst>
            </p:cNvPr>
            <p:cNvSpPr/>
            <p:nvPr/>
          </p:nvSpPr>
          <p:spPr>
            <a:xfrm>
              <a:off x="6449049" y="788238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EA6BA87-746A-D04D-9C29-0ACE21FC4BF0}"/>
                </a:ext>
              </a:extLst>
            </p:cNvPr>
            <p:cNvCxnSpPr>
              <a:cxnSpLocks/>
              <a:stCxn id="187" idx="5"/>
              <a:endCxn id="331" idx="1"/>
            </p:cNvCxnSpPr>
            <p:nvPr/>
          </p:nvCxnSpPr>
          <p:spPr>
            <a:xfrm>
              <a:off x="5868730" y="7497925"/>
              <a:ext cx="593710" cy="397855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A8A1A59-D6FC-E349-9CE8-E84E069EC825}"/>
                </a:ext>
              </a:extLst>
            </p:cNvPr>
            <p:cNvCxnSpPr>
              <a:cxnSpLocks/>
              <a:stCxn id="331" idx="3"/>
              <a:endCxn id="181" idx="7"/>
            </p:cNvCxnSpPr>
            <p:nvPr/>
          </p:nvCxnSpPr>
          <p:spPr>
            <a:xfrm flipH="1">
              <a:off x="5868730" y="7960438"/>
              <a:ext cx="593710" cy="6158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590583-E880-1C42-90E3-320F061DF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30" y="5368078"/>
              <a:ext cx="502270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376F40C-D1F5-0C49-B7EC-F5849CB8771B}"/>
                </a:ext>
              </a:extLst>
            </p:cNvPr>
            <p:cNvCxnSpPr>
              <a:cxnSpLocks/>
              <a:stCxn id="189" idx="1"/>
              <a:endCxn id="336" idx="5"/>
            </p:cNvCxnSpPr>
            <p:nvPr/>
          </p:nvCxnSpPr>
          <p:spPr>
            <a:xfrm flipH="1" flipV="1">
              <a:off x="4149658" y="5370437"/>
              <a:ext cx="511414" cy="9198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9C0F564-2696-D241-80BC-B98EEDF5C7FC}"/>
                </a:ext>
              </a:extLst>
            </p:cNvPr>
            <p:cNvSpPr/>
            <p:nvPr/>
          </p:nvSpPr>
          <p:spPr>
            <a:xfrm>
              <a:off x="4071609" y="52923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06873A8-E428-E34B-95E7-594776837630}"/>
                </a:ext>
              </a:extLst>
            </p:cNvPr>
            <p:cNvCxnSpPr>
              <a:cxnSpLocks/>
              <a:endCxn id="339" idx="3"/>
            </p:cNvCxnSpPr>
            <p:nvPr/>
          </p:nvCxnSpPr>
          <p:spPr>
            <a:xfrm flipV="1">
              <a:off x="4719730" y="5667037"/>
              <a:ext cx="403439" cy="61134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54B37C2-BA15-904A-ACDE-688B326127B9}"/>
                </a:ext>
              </a:extLst>
            </p:cNvPr>
            <p:cNvCxnSpPr>
              <a:cxnSpLocks/>
              <a:stCxn id="183" idx="1"/>
              <a:endCxn id="339" idx="5"/>
            </p:cNvCxnSpPr>
            <p:nvPr/>
          </p:nvCxnSpPr>
          <p:spPr>
            <a:xfrm flipH="1" flipV="1">
              <a:off x="5187827" y="5667037"/>
              <a:ext cx="616245" cy="62323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419174C-4403-E648-BB3F-5DA1600C60F4}"/>
                </a:ext>
              </a:extLst>
            </p:cNvPr>
            <p:cNvSpPr/>
            <p:nvPr/>
          </p:nvSpPr>
          <p:spPr>
            <a:xfrm>
              <a:off x="5109778" y="5588988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DE8DDAC-B73B-4E44-8589-C50C0A56C61F}"/>
                </a:ext>
              </a:extLst>
            </p:cNvPr>
            <p:cNvCxnSpPr>
              <a:cxnSpLocks/>
              <a:endCxn id="348" idx="1"/>
            </p:cNvCxnSpPr>
            <p:nvPr/>
          </p:nvCxnSpPr>
          <p:spPr>
            <a:xfrm>
              <a:off x="3582668" y="864452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50A4552-64D7-D146-A037-9665D65437CE}"/>
                </a:ext>
              </a:extLst>
            </p:cNvPr>
            <p:cNvCxnSpPr>
              <a:cxnSpLocks/>
              <a:stCxn id="191" idx="3"/>
              <a:endCxn id="348" idx="7"/>
            </p:cNvCxnSpPr>
            <p:nvPr/>
          </p:nvCxnSpPr>
          <p:spPr>
            <a:xfrm flipH="1">
              <a:off x="4163049" y="864092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8BA3CEA2-1940-034F-93D8-8BE65CC1B867}"/>
                </a:ext>
              </a:extLst>
            </p:cNvPr>
            <p:cNvSpPr/>
            <p:nvPr/>
          </p:nvSpPr>
          <p:spPr>
            <a:xfrm>
              <a:off x="4085000" y="98558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3954E71C-9775-4346-B3DA-9C868916286D}"/>
                </a:ext>
              </a:extLst>
            </p:cNvPr>
            <p:cNvCxnSpPr>
              <a:cxnSpLocks/>
            </p:cNvCxnSpPr>
            <p:nvPr/>
          </p:nvCxnSpPr>
          <p:spPr>
            <a:xfrm>
              <a:off x="4725730" y="8645998"/>
              <a:ext cx="360863" cy="7631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31A76B2-ED10-7B4D-B80C-0F331DBEF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8922" y="8632607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1DD50BE3-9699-A049-9A06-271A02A468E0}"/>
                </a:ext>
              </a:extLst>
            </p:cNvPr>
            <p:cNvSpPr/>
            <p:nvPr/>
          </p:nvSpPr>
          <p:spPr>
            <a:xfrm>
              <a:off x="5063587" y="939866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34E7B28-7804-3C40-864B-499D7F40A6B8}"/>
                </a:ext>
              </a:extLst>
            </p:cNvPr>
            <p:cNvSpPr txBox="1"/>
            <p:nvPr/>
          </p:nvSpPr>
          <p:spPr>
            <a:xfrm>
              <a:off x="3989387" y="8001439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10C8F343-59BB-344C-BA7C-69DBAA3D80AF}"/>
                </a:ext>
              </a:extLst>
            </p:cNvPr>
            <p:cNvSpPr txBox="1"/>
            <p:nvPr/>
          </p:nvSpPr>
          <p:spPr>
            <a:xfrm>
              <a:off x="3420556" y="6868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5A61ABD-8982-A94B-8E56-F62E26BF5565}"/>
                </a:ext>
              </a:extLst>
            </p:cNvPr>
            <p:cNvSpPr txBox="1"/>
            <p:nvPr/>
          </p:nvSpPr>
          <p:spPr>
            <a:xfrm>
              <a:off x="2880261" y="6614193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117F4CB1-FA3D-F348-8151-EAE8CD63F10F}"/>
                </a:ext>
              </a:extLst>
            </p:cNvPr>
            <p:cNvSpPr txBox="1"/>
            <p:nvPr/>
          </p:nvSpPr>
          <p:spPr>
            <a:xfrm>
              <a:off x="3438838" y="766998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8AE1BFFC-E0CE-1F4E-89D2-543F5F9515FA}"/>
              </a:ext>
            </a:extLst>
          </p:cNvPr>
          <p:cNvGrpSpPr/>
          <p:nvPr/>
        </p:nvGrpSpPr>
        <p:grpSpPr>
          <a:xfrm>
            <a:off x="269022" y="383061"/>
            <a:ext cx="5416263" cy="4963034"/>
            <a:chOff x="472485" y="140599"/>
            <a:chExt cx="5416263" cy="4963034"/>
          </a:xfrm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814F6D7A-9615-8B4E-9B30-FEC1C9611D9A}"/>
                </a:ext>
              </a:extLst>
            </p:cNvPr>
            <p:cNvSpPr/>
            <p:nvPr/>
          </p:nvSpPr>
          <p:spPr>
            <a:xfrm>
              <a:off x="2423711" y="187287"/>
              <a:ext cx="2269475" cy="4891489"/>
            </a:xfrm>
            <a:custGeom>
              <a:avLst/>
              <a:gdLst>
                <a:gd name="connsiteX0" fmla="*/ 0 w 2269475"/>
                <a:gd name="connsiteY0" fmla="*/ 1288973 h 4891489"/>
                <a:gd name="connsiteX1" fmla="*/ 561860 w 2269475"/>
                <a:gd name="connsiteY1" fmla="*/ 0 h 4891489"/>
                <a:gd name="connsiteX2" fmla="*/ 1145754 w 2269475"/>
                <a:gd name="connsiteY2" fmla="*/ 1322024 h 4891489"/>
                <a:gd name="connsiteX3" fmla="*/ 1718631 w 2269475"/>
                <a:gd name="connsiteY3" fmla="*/ 2291508 h 4891489"/>
                <a:gd name="connsiteX4" fmla="*/ 2269475 w 2269475"/>
                <a:gd name="connsiteY4" fmla="*/ 3602515 h 4891489"/>
                <a:gd name="connsiteX5" fmla="*/ 1729648 w 2269475"/>
                <a:gd name="connsiteY5" fmla="*/ 4891489 h 4891489"/>
                <a:gd name="connsiteX6" fmla="*/ 1134737 w 2269475"/>
                <a:gd name="connsiteY6" fmla="*/ 3580482 h 4891489"/>
                <a:gd name="connsiteX7" fmla="*/ 561860 w 2269475"/>
                <a:gd name="connsiteY7" fmla="*/ 2588964 h 4891489"/>
                <a:gd name="connsiteX8" fmla="*/ 0 w 2269475"/>
                <a:gd name="connsiteY8" fmla="*/ 1288973 h 48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9475" h="4891489">
                  <a:moveTo>
                    <a:pt x="0" y="1288973"/>
                  </a:moveTo>
                  <a:lnTo>
                    <a:pt x="561860" y="0"/>
                  </a:lnTo>
                  <a:lnTo>
                    <a:pt x="1145754" y="1322024"/>
                  </a:lnTo>
                  <a:lnTo>
                    <a:pt x="1718631" y="2291508"/>
                  </a:lnTo>
                  <a:lnTo>
                    <a:pt x="2269475" y="3602515"/>
                  </a:lnTo>
                  <a:lnTo>
                    <a:pt x="1729648" y="4891489"/>
                  </a:lnTo>
                  <a:lnTo>
                    <a:pt x="1134737" y="3580482"/>
                  </a:lnTo>
                  <a:lnTo>
                    <a:pt x="561860" y="2588964"/>
                  </a:lnTo>
                  <a:lnTo>
                    <a:pt x="0" y="1288973"/>
                  </a:ln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AB8A788-C6AC-F044-900B-E5DF50E4CD3A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89295" y="3800851"/>
              <a:ext cx="515723" cy="122473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EC76A6-CF71-C84A-A117-A9CDE352FD0A}"/>
                </a:ext>
              </a:extLst>
            </p:cNvPr>
            <p:cNvCxnSpPr>
              <a:cxnSpLocks/>
              <a:stCxn id="16" idx="3"/>
              <a:endCxn id="173" idx="7"/>
            </p:cNvCxnSpPr>
            <p:nvPr/>
          </p:nvCxnSpPr>
          <p:spPr>
            <a:xfrm flipH="1">
              <a:off x="4169676" y="3797255"/>
              <a:ext cx="498023" cy="12283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A5AFF95-1FF0-804C-AEAB-E6302A48F610}"/>
                </a:ext>
              </a:extLst>
            </p:cNvPr>
            <p:cNvGrpSpPr/>
            <p:nvPr/>
          </p:nvGrpSpPr>
          <p:grpSpPr>
            <a:xfrm>
              <a:off x="472485" y="140599"/>
              <a:ext cx="5416263" cy="4963034"/>
              <a:chOff x="472485" y="140599"/>
              <a:chExt cx="5416263" cy="4963034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F489465E-CD39-AB4F-9172-161FBB20F8A1}"/>
                  </a:ext>
                </a:extLst>
              </p:cNvPr>
              <p:cNvSpPr/>
              <p:nvPr/>
            </p:nvSpPr>
            <p:spPr>
              <a:xfrm>
                <a:off x="3583259" y="498088"/>
                <a:ext cx="2259980" cy="4118517"/>
              </a:xfrm>
              <a:custGeom>
                <a:avLst/>
                <a:gdLst>
                  <a:gd name="connsiteX0" fmla="*/ 0 w 2259980"/>
                  <a:gd name="connsiteY0" fmla="*/ 959005 h 4118517"/>
                  <a:gd name="connsiteX1" fmla="*/ 535258 w 2259980"/>
                  <a:gd name="connsiteY1" fmla="*/ 0 h 4118517"/>
                  <a:gd name="connsiteX2" fmla="*/ 1115121 w 2259980"/>
                  <a:gd name="connsiteY2" fmla="*/ 988741 h 4118517"/>
                  <a:gd name="connsiteX3" fmla="*/ 1605775 w 2259980"/>
                  <a:gd name="connsiteY3" fmla="*/ 1657814 h 4118517"/>
                  <a:gd name="connsiteX4" fmla="*/ 1516565 w 2259980"/>
                  <a:gd name="connsiteY4" fmla="*/ 2438400 h 4118517"/>
                  <a:gd name="connsiteX5" fmla="*/ 2259980 w 2259980"/>
                  <a:gd name="connsiteY5" fmla="*/ 3271024 h 4118517"/>
                  <a:gd name="connsiteX6" fmla="*/ 1538868 w 2259980"/>
                  <a:gd name="connsiteY6" fmla="*/ 4118517 h 4118517"/>
                  <a:gd name="connsiteX7" fmla="*/ 1129990 w 2259980"/>
                  <a:gd name="connsiteY7" fmla="*/ 3271024 h 4118517"/>
                  <a:gd name="connsiteX8" fmla="*/ 557561 w 2259980"/>
                  <a:gd name="connsiteY8" fmla="*/ 1977483 h 4118517"/>
                  <a:gd name="connsiteX9" fmla="*/ 0 w 2259980"/>
                  <a:gd name="connsiteY9" fmla="*/ 959005 h 411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9980" h="4118517">
                    <a:moveTo>
                      <a:pt x="0" y="959005"/>
                    </a:moveTo>
                    <a:lnTo>
                      <a:pt x="535258" y="0"/>
                    </a:lnTo>
                    <a:lnTo>
                      <a:pt x="1115121" y="988741"/>
                    </a:lnTo>
                    <a:lnTo>
                      <a:pt x="1605775" y="1657814"/>
                    </a:lnTo>
                    <a:lnTo>
                      <a:pt x="1516565" y="2438400"/>
                    </a:lnTo>
                    <a:lnTo>
                      <a:pt x="2259980" y="3271024"/>
                    </a:lnTo>
                    <a:lnTo>
                      <a:pt x="1538868" y="4118517"/>
                    </a:lnTo>
                    <a:lnTo>
                      <a:pt x="1129990" y="3271024"/>
                    </a:lnTo>
                    <a:lnTo>
                      <a:pt x="557561" y="1977483"/>
                    </a:lnTo>
                    <a:lnTo>
                      <a:pt x="0" y="959005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5D8E796-D122-C14A-A682-FCE9D7A23331}"/>
                  </a:ext>
                </a:extLst>
              </p:cNvPr>
              <p:cNvSpPr/>
              <p:nvPr/>
            </p:nvSpPr>
            <p:spPr>
              <a:xfrm>
                <a:off x="1225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3A301D-3A2D-FA42-913F-6AF21714B778}"/>
                  </a:ext>
                </a:extLst>
              </p:cNvPr>
              <p:cNvSpPr/>
              <p:nvPr/>
            </p:nvSpPr>
            <p:spPr>
              <a:xfrm>
                <a:off x="5797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5AEBAA-E326-E44F-AE5D-EC1AEE18EA7F}"/>
                  </a:ext>
                </a:extLst>
              </p:cNvPr>
              <p:cNvSpPr/>
              <p:nvPr/>
            </p:nvSpPr>
            <p:spPr>
              <a:xfrm>
                <a:off x="1225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6E38AE-AFF1-6645-BD5B-8E6648641055}"/>
                  </a:ext>
                </a:extLst>
              </p:cNvPr>
              <p:cNvSpPr/>
              <p:nvPr/>
            </p:nvSpPr>
            <p:spPr>
              <a:xfrm>
                <a:off x="3511308" y="1433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35D91E-0DCF-844D-8D9A-0D7EFCD3D52B}"/>
                  </a:ext>
                </a:extLst>
              </p:cNvPr>
              <p:cNvSpPr/>
              <p:nvPr/>
            </p:nvSpPr>
            <p:spPr>
              <a:xfrm>
                <a:off x="3511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112E22E-98BF-674E-921B-5BA5C527948C}"/>
                  </a:ext>
                </a:extLst>
              </p:cNvPr>
              <p:cNvSpPr/>
              <p:nvPr/>
            </p:nvSpPr>
            <p:spPr>
              <a:xfrm>
                <a:off x="1225308" y="2576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706204B-2860-4346-9C04-2CCD983DB3CD}"/>
                  </a:ext>
                </a:extLst>
              </p:cNvPr>
              <p:cNvSpPr/>
              <p:nvPr/>
            </p:nvSpPr>
            <p:spPr>
              <a:xfrm>
                <a:off x="2368308" y="143568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A7BFDA-2922-D74D-B4DB-31FC2499F4B3}"/>
                  </a:ext>
                </a:extLst>
              </p:cNvPr>
              <p:cNvSpPr/>
              <p:nvPr/>
            </p:nvSpPr>
            <p:spPr>
              <a:xfrm>
                <a:off x="4654308" y="1433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864CD5-6071-C54A-AABE-6097FE36B20C}"/>
                  </a:ext>
                </a:extLst>
              </p:cNvPr>
              <p:cNvSpPr/>
              <p:nvPr/>
            </p:nvSpPr>
            <p:spPr>
              <a:xfrm>
                <a:off x="2368308" y="37192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AC92A5-123E-B246-97A2-A4C11D5E72FF}"/>
                  </a:ext>
                </a:extLst>
              </p:cNvPr>
              <p:cNvSpPr/>
              <p:nvPr/>
            </p:nvSpPr>
            <p:spPr>
              <a:xfrm>
                <a:off x="4654308" y="37192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E830725-2F17-1540-BC2F-8C5D9D67270B}"/>
                  </a:ext>
                </a:extLst>
              </p:cNvPr>
              <p:cNvSpPr/>
              <p:nvPr/>
            </p:nvSpPr>
            <p:spPr>
              <a:xfrm>
                <a:off x="1975116" y="22744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A273B4-7179-4045-87A8-FCA5416C77A3}"/>
                  </a:ext>
                </a:extLst>
              </p:cNvPr>
              <p:cNvSpPr/>
              <p:nvPr/>
            </p:nvSpPr>
            <p:spPr>
              <a:xfrm>
                <a:off x="2935236" y="273165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1628CA-B9E4-E249-82A5-0C500EFB3FEC}"/>
                  </a:ext>
                </a:extLst>
              </p:cNvPr>
              <p:cNvSpPr/>
              <p:nvPr/>
            </p:nvSpPr>
            <p:spPr>
              <a:xfrm>
                <a:off x="1883676" y="305169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F957EAE-BED3-3C4F-B0D5-55B0009CFAF5}"/>
                  </a:ext>
                </a:extLst>
              </p:cNvPr>
              <p:cNvSpPr/>
              <p:nvPr/>
            </p:nvSpPr>
            <p:spPr>
              <a:xfrm>
                <a:off x="4078236" y="242075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F57537-D6C8-D541-9F43-3DFF34FA85F0}"/>
                  </a:ext>
                </a:extLst>
              </p:cNvPr>
              <p:cNvSpPr/>
              <p:nvPr/>
            </p:nvSpPr>
            <p:spPr>
              <a:xfrm>
                <a:off x="5047500" y="28779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AE63DEC-9223-5F44-911B-F982990C4C99}"/>
                  </a:ext>
                </a:extLst>
              </p:cNvPr>
              <p:cNvSpPr/>
              <p:nvPr/>
            </p:nvSpPr>
            <p:spPr>
              <a:xfrm>
                <a:off x="5129796" y="2091574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D7E1F87-9006-D545-AD18-ED8D69F88153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316748" y="1478926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A86ED1-82DB-974C-8E3C-A8A64F21DEDC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459748" y="147892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CB218F3-335A-3849-883E-4F5F04C09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8176" y="1476444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A92A03-8405-B742-86C9-582E87573A99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271028" y="1525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6E741E-B5A9-6840-A3E8-468183601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3583" y="2668887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CB63733-239F-5842-B2B8-0CBF8CBF7F9B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316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D055A59-D83E-5247-ADC5-CF289EE60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9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D3A97A-27EF-9842-8C23-15F339367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8176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7B9C46-8EC3-E447-998F-65D464799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5748" y="3764926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5CBED14-37E0-604A-9AD5-12F82090F697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303357" y="1511255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E58ECF2-7572-D44F-9880-1D4E21B3C34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053165" y="1520216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D36D9F8-9F75-3F4D-A9C2-16A7C9914786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446357" y="1513738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A93DEE4-8AF7-AB41-A2F4-6A51480DC754}"/>
                  </a:ext>
                </a:extLst>
              </p:cNvPr>
              <p:cNvCxnSpPr>
                <a:cxnSpLocks/>
                <a:stCxn id="9" idx="3"/>
                <a:endCxn id="18" idx="0"/>
              </p:cNvCxnSpPr>
              <p:nvPr/>
            </p:nvCxnSpPr>
            <p:spPr>
              <a:xfrm flipH="1">
                <a:off x="2980956" y="1511255"/>
                <a:ext cx="543743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665A0F0-9594-1B49-A421-76588E8568F5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589357" y="1511255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8D110C-1870-3B44-B116-2C98C8B8AE9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156285" y="1524646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5333E18-674E-6F4C-BFD5-36C964228D2D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4732357" y="1511255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0A73E05-5C4E-2A4E-A8EE-55CC693BE0E7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315386" y="2352503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ED0CBA5-38FC-C54F-B5BD-2B46F29A8589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303357" y="2654255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DA82CBE-E9EA-724E-A403-F38A691D481F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303357" y="3129743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A89E08-EDF4-7443-9D55-24F72CA6AA8E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1961725" y="3129743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1FDF5C6-9AD3-7F47-B469-CFFF37A67665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1929396" y="2365894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01D948-7E1A-CA49-BC7B-DD764CB5BD47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053165" y="2352503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220703-D658-2440-8C9A-14174045E0FD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1975116" y="2777374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0A038E-6A84-C24A-B900-AA884E6F2C09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446357" y="2823094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7F819B8-BB0F-EE45-9A07-23623AA2B389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013286" y="2466478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D2C101D-5A64-524D-BDD4-6E895AAD2E11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013285" y="2809703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F8631D-512E-9A46-879A-9F693E0756F4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589357" y="2512198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781C60-216F-5946-B688-3F71F9989848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156285" y="2498807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7E4DF6A-80A9-4649-8582-E42116F5360C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093220" y="2183014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0836FB2-6B27-5646-BB3E-8A3A7CC3189F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169676" y="2169623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E493C0D-9A77-7846-A208-E397C26CA1B7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156285" y="2498807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47D3AE6-F33C-6940-961B-4B9E0DD5865D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4732357" y="2969398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8388055-0872-414E-A10D-55A099793188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125549" y="2956007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D49EF5-4695-E147-A689-9468EE30FC50}"/>
                  </a:ext>
                </a:extLst>
              </p:cNvPr>
              <p:cNvSpPr txBox="1"/>
              <p:nvPr/>
            </p:nvSpPr>
            <p:spPr>
              <a:xfrm>
                <a:off x="977766" y="3748278"/>
                <a:ext cx="5066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D2428F-18A5-BD41-81FB-54AE132E7251}"/>
                  </a:ext>
                </a:extLst>
              </p:cNvPr>
              <p:cNvSpPr txBox="1"/>
              <p:nvPr/>
            </p:nvSpPr>
            <p:spPr>
              <a:xfrm>
                <a:off x="1060546" y="120862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FE8404-20F8-6840-8546-532498A449A3}"/>
                  </a:ext>
                </a:extLst>
              </p:cNvPr>
              <p:cNvSpPr txBox="1"/>
              <p:nvPr/>
            </p:nvSpPr>
            <p:spPr>
              <a:xfrm>
                <a:off x="891987" y="247673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A84B5F-59F6-F842-95BB-04E13FA9549A}"/>
                  </a:ext>
                </a:extLst>
              </p:cNvPr>
              <p:cNvSpPr txBox="1"/>
              <p:nvPr/>
            </p:nvSpPr>
            <p:spPr>
              <a:xfrm>
                <a:off x="2283538" y="1119665"/>
                <a:ext cx="372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C294F2E-701C-1B40-B757-6FD7A3B4A143}"/>
                  </a:ext>
                </a:extLst>
              </p:cNvPr>
              <p:cNvSpPr txBox="1"/>
              <p:nvPr/>
            </p:nvSpPr>
            <p:spPr>
              <a:xfrm>
                <a:off x="3418724" y="113060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F985E8-8183-C742-B34E-11746F3A3EDC}"/>
                  </a:ext>
                </a:extLst>
              </p:cNvPr>
              <p:cNvSpPr txBox="1"/>
              <p:nvPr/>
            </p:nvSpPr>
            <p:spPr>
              <a:xfrm>
                <a:off x="2290397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8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A24F2B2-7E7A-5B4A-9336-031AE02A4060}"/>
                  </a:ext>
                </a:extLst>
              </p:cNvPr>
              <p:cNvSpPr txBox="1"/>
              <p:nvPr/>
            </p:nvSpPr>
            <p:spPr>
              <a:xfrm>
                <a:off x="3434005" y="382989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4042075-C0AC-9243-9C52-ED6697ED9E77}"/>
                  </a:ext>
                </a:extLst>
              </p:cNvPr>
              <p:cNvSpPr txBox="1"/>
              <p:nvPr/>
            </p:nvSpPr>
            <p:spPr>
              <a:xfrm>
                <a:off x="4557549" y="380616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CF0685-450E-944C-8D73-8EC8FBFD1F99}"/>
                  </a:ext>
                </a:extLst>
              </p:cNvPr>
              <p:cNvSpPr txBox="1"/>
              <p:nvPr/>
            </p:nvSpPr>
            <p:spPr>
              <a:xfrm>
                <a:off x="1823514" y="1972702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7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749ADA3-C20F-BD49-8299-B53D9B5B186D}"/>
                  </a:ext>
                </a:extLst>
              </p:cNvPr>
              <p:cNvSpPr txBox="1"/>
              <p:nvPr/>
            </p:nvSpPr>
            <p:spPr>
              <a:xfrm>
                <a:off x="1750873" y="313758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44D8CE-2E1A-FE41-A336-A2B9EEA68559}"/>
                  </a:ext>
                </a:extLst>
              </p:cNvPr>
              <p:cNvSpPr txBox="1"/>
              <p:nvPr/>
            </p:nvSpPr>
            <p:spPr>
              <a:xfrm>
                <a:off x="2992866" y="2701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6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0047FE-4247-2649-B80A-D0363FD04153}"/>
                  </a:ext>
                </a:extLst>
              </p:cNvPr>
              <p:cNvSpPr txBox="1"/>
              <p:nvPr/>
            </p:nvSpPr>
            <p:spPr>
              <a:xfrm>
                <a:off x="4004911" y="2085107"/>
                <a:ext cx="365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391786-B535-B547-B0B2-EB81EF78C4B8}"/>
                  </a:ext>
                </a:extLst>
              </p:cNvPr>
              <p:cNvSpPr txBox="1"/>
              <p:nvPr/>
            </p:nvSpPr>
            <p:spPr>
              <a:xfrm>
                <a:off x="3406964" y="2889406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995E682-AB57-1D46-9672-925038302838}"/>
                  </a:ext>
                </a:extLst>
              </p:cNvPr>
              <p:cNvSpPr txBox="1"/>
              <p:nvPr/>
            </p:nvSpPr>
            <p:spPr>
              <a:xfrm>
                <a:off x="4010754" y="3154171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A12D856-68A5-604B-884C-766BFB7D22C0}"/>
                  </a:ext>
                </a:extLst>
              </p:cNvPr>
              <p:cNvSpPr txBox="1"/>
              <p:nvPr/>
            </p:nvSpPr>
            <p:spPr>
              <a:xfrm>
                <a:off x="3407956" y="205767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DEC412-5D54-6344-93A4-EC330E635872}"/>
                  </a:ext>
                </a:extLst>
              </p:cNvPr>
              <p:cNvSpPr txBox="1"/>
              <p:nvPr/>
            </p:nvSpPr>
            <p:spPr>
              <a:xfrm>
                <a:off x="2865031" y="1805994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44E5C2-F896-9149-9984-CEA44F047F00}"/>
                  </a:ext>
                </a:extLst>
              </p:cNvPr>
              <p:cNvSpPr txBox="1"/>
              <p:nvPr/>
            </p:nvSpPr>
            <p:spPr>
              <a:xfrm>
                <a:off x="2323396" y="2027785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234CC1-2E13-E34B-B790-D89BB9353601}"/>
                  </a:ext>
                </a:extLst>
              </p:cNvPr>
              <p:cNvSpPr txBox="1"/>
              <p:nvPr/>
            </p:nvSpPr>
            <p:spPr>
              <a:xfrm>
                <a:off x="1737673" y="160527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41CFB9-4C15-4C4F-9AD7-62BB8ABA6CB3}"/>
                  </a:ext>
                </a:extLst>
              </p:cNvPr>
              <p:cNvSpPr txBox="1"/>
              <p:nvPr/>
            </p:nvSpPr>
            <p:spPr>
              <a:xfrm>
                <a:off x="1345979" y="202161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8651034-B2B2-9C4A-97BE-F61339F9B7D4}"/>
                  </a:ext>
                </a:extLst>
              </p:cNvPr>
              <p:cNvSpPr txBox="1"/>
              <p:nvPr/>
            </p:nvSpPr>
            <p:spPr>
              <a:xfrm>
                <a:off x="1557697" y="25226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AAFC5BB-5CE8-614A-852B-8DE6927E8C01}"/>
                  </a:ext>
                </a:extLst>
              </p:cNvPr>
              <p:cNvSpPr txBox="1"/>
              <p:nvPr/>
            </p:nvSpPr>
            <p:spPr>
              <a:xfrm>
                <a:off x="2103040" y="25916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8D7E1CD-EAF5-0D47-8D3F-F495D1E0E0C8}"/>
                  </a:ext>
                </a:extLst>
              </p:cNvPr>
              <p:cNvSpPr txBox="1"/>
              <p:nvPr/>
            </p:nvSpPr>
            <p:spPr>
              <a:xfrm>
                <a:off x="1272518" y="302458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7AB1292-9086-B046-8F5F-88F7EC437D7B}"/>
                  </a:ext>
                </a:extLst>
              </p:cNvPr>
              <p:cNvSpPr txBox="1"/>
              <p:nvPr/>
            </p:nvSpPr>
            <p:spPr>
              <a:xfrm>
                <a:off x="1651631" y="33951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69B834-CB9B-A149-963C-C731813E3025}"/>
                  </a:ext>
                </a:extLst>
              </p:cNvPr>
              <p:cNvSpPr txBox="1"/>
              <p:nvPr/>
            </p:nvSpPr>
            <p:spPr>
              <a:xfrm>
                <a:off x="2234972" y="308564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57955D2-AF1F-7948-B49C-3E9D0C819390}"/>
                  </a:ext>
                </a:extLst>
              </p:cNvPr>
              <p:cNvSpPr txBox="1"/>
              <p:nvPr/>
            </p:nvSpPr>
            <p:spPr>
              <a:xfrm>
                <a:off x="2848279" y="3284450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8A09249-2BA2-6643-8A2D-5DF0ED66F2DD}"/>
                  </a:ext>
                </a:extLst>
              </p:cNvPr>
              <p:cNvSpPr txBox="1"/>
              <p:nvPr/>
            </p:nvSpPr>
            <p:spPr>
              <a:xfrm>
                <a:off x="1666036" y="372682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8907C30-ACB0-BF42-858B-B586AE1AB089}"/>
                  </a:ext>
                </a:extLst>
              </p:cNvPr>
              <p:cNvSpPr txBox="1"/>
              <p:nvPr/>
            </p:nvSpPr>
            <p:spPr>
              <a:xfrm>
                <a:off x="2838714" y="372518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8B6D69-B2FA-DF41-AF1B-97045C9F1436}"/>
                  </a:ext>
                </a:extLst>
              </p:cNvPr>
              <p:cNvSpPr txBox="1"/>
              <p:nvPr/>
            </p:nvSpPr>
            <p:spPr>
              <a:xfrm>
                <a:off x="3987683" y="3718428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DF886C-C8F0-1040-9843-F5BF9E3ED81B}"/>
                  </a:ext>
                </a:extLst>
              </p:cNvPr>
              <p:cNvSpPr txBox="1"/>
              <p:nvPr/>
            </p:nvSpPr>
            <p:spPr>
              <a:xfrm>
                <a:off x="2851979" y="1227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3DFF9F8-47D8-9746-B45B-E949A222D32A}"/>
                  </a:ext>
                </a:extLst>
              </p:cNvPr>
              <p:cNvSpPr txBox="1"/>
              <p:nvPr/>
            </p:nvSpPr>
            <p:spPr>
              <a:xfrm>
                <a:off x="1707399" y="123392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4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F0F668-F37F-F249-94D3-F27EE056C57F}"/>
                  </a:ext>
                </a:extLst>
              </p:cNvPr>
              <p:cNvSpPr txBox="1"/>
              <p:nvPr/>
            </p:nvSpPr>
            <p:spPr>
              <a:xfrm>
                <a:off x="1033270" y="19158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2EABF87-45BD-1241-A884-546C3626FB63}"/>
                  </a:ext>
                </a:extLst>
              </p:cNvPr>
              <p:cNvSpPr txBox="1"/>
              <p:nvPr/>
            </p:nvSpPr>
            <p:spPr>
              <a:xfrm>
                <a:off x="992342" y="303242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8BE3DE8-5A56-C34C-A5A4-C48D97E649D5}"/>
                  </a:ext>
                </a:extLst>
              </p:cNvPr>
              <p:cNvSpPr txBox="1"/>
              <p:nvPr/>
            </p:nvSpPr>
            <p:spPr>
              <a:xfrm>
                <a:off x="1472376" y="160868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18ADD67-7888-074A-B8AA-50B1C24C8DA2}"/>
                  </a:ext>
                </a:extLst>
              </p:cNvPr>
              <p:cNvSpPr txBox="1"/>
              <p:nvPr/>
            </p:nvSpPr>
            <p:spPr>
              <a:xfrm>
                <a:off x="1444595" y="224455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C62E806-D0DB-C341-934C-748804C75337}"/>
                  </a:ext>
                </a:extLst>
              </p:cNvPr>
              <p:cNvSpPr txBox="1"/>
              <p:nvPr/>
            </p:nvSpPr>
            <p:spPr>
              <a:xfrm>
                <a:off x="1538084" y="267593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3782788-16B7-E849-AC23-8BC9083DFDCF}"/>
                  </a:ext>
                </a:extLst>
              </p:cNvPr>
              <p:cNvSpPr txBox="1"/>
              <p:nvPr/>
            </p:nvSpPr>
            <p:spPr>
              <a:xfrm>
                <a:off x="1337791" y="317876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C9A558F-62F8-0748-A9EB-225AFE343B03}"/>
                  </a:ext>
                </a:extLst>
              </p:cNvPr>
              <p:cNvSpPr txBox="1"/>
              <p:nvPr/>
            </p:nvSpPr>
            <p:spPr>
              <a:xfrm>
                <a:off x="2113143" y="328445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99DAE13-8919-F74F-AC23-CBDBA0084453}"/>
                  </a:ext>
                </a:extLst>
              </p:cNvPr>
              <p:cNvSpPr txBox="1"/>
              <p:nvPr/>
            </p:nvSpPr>
            <p:spPr>
              <a:xfrm>
                <a:off x="2475496" y="303272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824170E-1912-8A4D-B42F-19033EEC568B}"/>
                  </a:ext>
                </a:extLst>
              </p:cNvPr>
              <p:cNvSpPr txBox="1"/>
              <p:nvPr/>
            </p:nvSpPr>
            <p:spPr>
              <a:xfrm>
                <a:off x="2236654" y="271947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598C87-2C62-624C-8F5A-5E749A0924F5}"/>
                  </a:ext>
                </a:extLst>
              </p:cNvPr>
              <p:cNvSpPr txBox="1"/>
              <p:nvPr/>
            </p:nvSpPr>
            <p:spPr>
              <a:xfrm>
                <a:off x="2309016" y="229506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D496E96-F6DA-A84F-832B-FB9CDC233DBE}"/>
                  </a:ext>
                </a:extLst>
              </p:cNvPr>
              <p:cNvSpPr txBox="1"/>
              <p:nvPr/>
            </p:nvSpPr>
            <p:spPr>
              <a:xfrm>
                <a:off x="2625102" y="18703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E56C868-8B1B-C540-AC02-2533D7AB2E2F}"/>
                  </a:ext>
                </a:extLst>
              </p:cNvPr>
              <p:cNvSpPr txBox="1"/>
              <p:nvPr/>
            </p:nvSpPr>
            <p:spPr>
              <a:xfrm>
                <a:off x="1910655" y="255290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1E02E1D-A003-8147-9119-5D5B36EF6A09}"/>
                  </a:ext>
                </a:extLst>
              </p:cNvPr>
              <p:cNvSpPr txBox="1"/>
              <p:nvPr/>
            </p:nvSpPr>
            <p:spPr>
              <a:xfrm>
                <a:off x="1949762" y="171093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888E141-9CEE-6F41-B905-67DF78432DDE}"/>
                  </a:ext>
                </a:extLst>
              </p:cNvPr>
              <p:cNvSpPr txBox="1"/>
              <p:nvPr/>
            </p:nvSpPr>
            <p:spPr>
              <a:xfrm>
                <a:off x="3209190" y="196884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64C5605-4CF5-D444-8924-2F5AFC35221F}"/>
                  </a:ext>
                </a:extLst>
              </p:cNvPr>
              <p:cNvSpPr txBox="1"/>
              <p:nvPr/>
            </p:nvSpPr>
            <p:spPr>
              <a:xfrm>
                <a:off x="3777570" y="17103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03B25E-FCDE-9C4C-B505-7BF99BFB1D4E}"/>
                  </a:ext>
                </a:extLst>
              </p:cNvPr>
              <p:cNvSpPr txBox="1"/>
              <p:nvPr/>
            </p:nvSpPr>
            <p:spPr>
              <a:xfrm>
                <a:off x="3402269" y="235937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AE8C41E-C626-6443-96CD-E34574EC4FCC}"/>
                  </a:ext>
                </a:extLst>
              </p:cNvPr>
              <p:cNvSpPr txBox="1"/>
              <p:nvPr/>
            </p:nvSpPr>
            <p:spPr>
              <a:xfrm>
                <a:off x="3189883" y="30545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0BFCDAC-147E-FA46-9E82-3117774371F3}"/>
                  </a:ext>
                </a:extLst>
              </p:cNvPr>
              <p:cNvSpPr txBox="1"/>
              <p:nvPr/>
            </p:nvSpPr>
            <p:spPr>
              <a:xfrm>
                <a:off x="3779235" y="304800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9732C0-34A4-EA4E-AB0D-A3CC0F521FDD}"/>
                  </a:ext>
                </a:extLst>
              </p:cNvPr>
              <p:cNvSpPr txBox="1"/>
              <p:nvPr/>
            </p:nvSpPr>
            <p:spPr>
              <a:xfrm>
                <a:off x="4319191" y="286436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101E4FA-EFAA-6C40-8E0F-9E496C03C01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642307" y="1511255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A49A28E-F31B-B64B-91FC-F881CD12047D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706965" y="2179783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1AFCFFF-F1A6-B949-9FB1-0210227115DD}"/>
                  </a:ext>
                </a:extLst>
              </p:cNvPr>
              <p:cNvSpPr/>
              <p:nvPr/>
            </p:nvSpPr>
            <p:spPr>
              <a:xfrm>
                <a:off x="628916" y="210173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2563597-22F3-4241-85E9-544E227DAC29}"/>
                  </a:ext>
                </a:extLst>
              </p:cNvPr>
              <p:cNvSpPr/>
              <p:nvPr/>
            </p:nvSpPr>
            <p:spPr>
              <a:xfrm>
                <a:off x="472485" y="288039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C0AF89C-2CA0-964F-91DF-208DEDAC32A0}"/>
                  </a:ext>
                </a:extLst>
              </p:cNvPr>
              <p:cNvCxnSpPr>
                <a:cxnSpLocks/>
                <a:endCxn id="144" idx="6"/>
              </p:cNvCxnSpPr>
              <p:nvPr/>
            </p:nvCxnSpPr>
            <p:spPr>
              <a:xfrm flipH="1">
                <a:off x="563925" y="2656695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7304584-AC27-624D-9093-289ABECFE7A1}"/>
                  </a:ext>
                </a:extLst>
              </p:cNvPr>
              <p:cNvCxnSpPr>
                <a:cxnSpLocks/>
                <a:endCxn id="144" idx="5"/>
              </p:cNvCxnSpPr>
              <p:nvPr/>
            </p:nvCxnSpPr>
            <p:spPr>
              <a:xfrm flipH="1" flipV="1">
                <a:off x="550534" y="295844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FA742C2-82CB-2F46-B81F-61DCDE3F2E99}"/>
                  </a:ext>
                </a:extLst>
              </p:cNvPr>
              <p:cNvCxnSpPr>
                <a:cxnSpLocks/>
                <a:stCxn id="7" idx="7"/>
                <a:endCxn id="149" idx="3"/>
              </p:cNvCxnSpPr>
              <p:nvPr/>
            </p:nvCxnSpPr>
            <p:spPr>
              <a:xfrm flipV="1">
                <a:off x="1303357" y="688271"/>
                <a:ext cx="671759" cy="75832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9FE734-758A-5C48-8079-1E622756780F}"/>
                  </a:ext>
                </a:extLst>
              </p:cNvPr>
              <p:cNvCxnSpPr>
                <a:cxnSpLocks/>
                <a:endCxn id="149" idx="5"/>
              </p:cNvCxnSpPr>
              <p:nvPr/>
            </p:nvCxnSpPr>
            <p:spPr>
              <a:xfrm flipH="1" flipV="1">
                <a:off x="2039774" y="688271"/>
                <a:ext cx="364512" cy="7369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F3D37E3-60A9-2041-91B1-9BA43593C7C3}"/>
                  </a:ext>
                </a:extLst>
              </p:cNvPr>
              <p:cNvSpPr/>
              <p:nvPr/>
            </p:nvSpPr>
            <p:spPr>
              <a:xfrm>
                <a:off x="1961725" y="61022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55B0327-DDE4-EC40-B438-15DF23B3348C}"/>
                  </a:ext>
                </a:extLst>
              </p:cNvPr>
              <p:cNvCxnSpPr>
                <a:cxnSpLocks/>
                <a:endCxn id="152" idx="3"/>
              </p:cNvCxnSpPr>
              <p:nvPr/>
            </p:nvCxnSpPr>
            <p:spPr>
              <a:xfrm flipV="1">
                <a:off x="2446548" y="218648"/>
                <a:ext cx="513989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6A39293-9237-204E-B510-71A8B03F5F82}"/>
                  </a:ext>
                </a:extLst>
              </p:cNvPr>
              <p:cNvCxnSpPr>
                <a:cxnSpLocks/>
                <a:endCxn id="152" idx="5"/>
              </p:cNvCxnSpPr>
              <p:nvPr/>
            </p:nvCxnSpPr>
            <p:spPr>
              <a:xfrm flipH="1" flipV="1">
                <a:off x="3025195" y="218648"/>
                <a:ext cx="499696" cy="122494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BB8448B-47B6-1247-AB67-1AE3E225E4E1}"/>
                  </a:ext>
                </a:extLst>
              </p:cNvPr>
              <p:cNvSpPr/>
              <p:nvPr/>
            </p:nvSpPr>
            <p:spPr>
              <a:xfrm>
                <a:off x="2947146" y="1405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098D054-899A-4042-9687-EDF9FED67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9357" y="524408"/>
                <a:ext cx="502270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0D915F5-4B31-3149-A4FA-457D8414B875}"/>
                  </a:ext>
                </a:extLst>
              </p:cNvPr>
              <p:cNvCxnSpPr>
                <a:cxnSpLocks/>
                <a:stCxn id="14" idx="1"/>
                <a:endCxn id="161" idx="5"/>
              </p:cNvCxnSpPr>
              <p:nvPr/>
            </p:nvCxnSpPr>
            <p:spPr>
              <a:xfrm flipH="1" flipV="1">
                <a:off x="4156285" y="526767"/>
                <a:ext cx="511414" cy="91983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8B55840-D7AB-514F-A29B-0F99E99D69F9}"/>
                  </a:ext>
                </a:extLst>
              </p:cNvPr>
              <p:cNvSpPr/>
              <p:nvPr/>
            </p:nvSpPr>
            <p:spPr>
              <a:xfrm>
                <a:off x="4078236" y="448718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2F1E683-D3BB-F144-B4E2-F7D275E28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95950" y="3794228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F86228E-AE53-C241-AF56-B647FD375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4318" y="3813463"/>
                <a:ext cx="434069" cy="58361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887E1CA-5611-C149-B384-5ABD4C88764A}"/>
                  </a:ext>
                </a:extLst>
              </p:cNvPr>
              <p:cNvSpPr/>
              <p:nvPr/>
            </p:nvSpPr>
            <p:spPr>
              <a:xfrm>
                <a:off x="1868991" y="436416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B6F1852-A096-9C42-90F7-572F6DE5A780}"/>
                  </a:ext>
                </a:extLst>
              </p:cNvPr>
              <p:cNvCxnSpPr>
                <a:cxnSpLocks/>
                <a:stCxn id="170" idx="1"/>
              </p:cNvCxnSpPr>
              <p:nvPr/>
            </p:nvCxnSpPr>
            <p:spPr>
              <a:xfrm flipH="1" flipV="1">
                <a:off x="2449019" y="3799174"/>
                <a:ext cx="520916" cy="89903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D69F95C-9084-7B43-82F8-09A688FB256B}"/>
                  </a:ext>
                </a:extLst>
              </p:cNvPr>
              <p:cNvCxnSpPr>
                <a:cxnSpLocks/>
                <a:stCxn id="10" idx="3"/>
                <a:endCxn id="170" idx="7"/>
              </p:cNvCxnSpPr>
              <p:nvPr/>
            </p:nvCxnSpPr>
            <p:spPr>
              <a:xfrm flipH="1">
                <a:off x="3034593" y="3797255"/>
                <a:ext cx="490106" cy="900951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74831263-0648-F24E-AA39-B200688A04A6}"/>
                  </a:ext>
                </a:extLst>
              </p:cNvPr>
              <p:cNvSpPr/>
              <p:nvPr/>
            </p:nvSpPr>
            <p:spPr>
              <a:xfrm>
                <a:off x="2956544" y="4684815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11D62EB-138D-9C4A-A659-8EBA46A0E7C0}"/>
                  </a:ext>
                </a:extLst>
              </p:cNvPr>
              <p:cNvSpPr/>
              <p:nvPr/>
            </p:nvSpPr>
            <p:spPr>
              <a:xfrm>
                <a:off x="4091627" y="50121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329BC4A-6B50-D547-AB49-92D2612B4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2357" y="3802328"/>
                <a:ext cx="360863" cy="7631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0505724-35EC-7C41-91C5-EC9973AEB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5549" y="3788937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938A4C9-A9A8-5F4D-9F14-F5A17BD10F07}"/>
                  </a:ext>
                </a:extLst>
              </p:cNvPr>
              <p:cNvSpPr/>
              <p:nvPr/>
            </p:nvSpPr>
            <p:spPr>
              <a:xfrm>
                <a:off x="5070214" y="455499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FFF07DB-0418-2D44-B64C-4B6E09B2E5D7}"/>
                  </a:ext>
                </a:extLst>
              </p:cNvPr>
              <p:cNvSpPr txBox="1"/>
              <p:nvPr/>
            </p:nvSpPr>
            <p:spPr>
              <a:xfrm>
                <a:off x="4570093" y="2967766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1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829A3772-C8A0-A940-9DE3-F5436ED9147F}"/>
                  </a:ext>
                </a:extLst>
              </p:cNvPr>
              <p:cNvSpPr txBox="1"/>
              <p:nvPr/>
            </p:nvSpPr>
            <p:spPr>
              <a:xfrm>
                <a:off x="4028634" y="164518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2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76A8D28F-5FED-644F-A351-D7B57AA66E5D}"/>
                  </a:ext>
                </a:extLst>
              </p:cNvPr>
              <p:cNvSpPr txBox="1"/>
              <p:nvPr/>
            </p:nvSpPr>
            <p:spPr>
              <a:xfrm>
                <a:off x="5039975" y="3288638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3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5C8CA19-F0B9-3746-81D7-8F6A36832E2A}"/>
                  </a:ext>
                </a:extLst>
              </p:cNvPr>
              <p:cNvSpPr txBox="1"/>
              <p:nvPr/>
            </p:nvSpPr>
            <p:spPr>
              <a:xfrm>
                <a:off x="4552283" y="187645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C000"/>
                    </a:solidFill>
                  </a:rPr>
                  <a:t>4</a:t>
                </a:r>
                <a:endParaRPr lang="en-US" sz="12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45F806C-AE99-E94F-B8D9-6B69709DBE48}"/>
                  </a:ext>
                </a:extLst>
              </p:cNvPr>
              <p:cNvSpPr txBox="1"/>
              <p:nvPr/>
            </p:nvSpPr>
            <p:spPr>
              <a:xfrm>
                <a:off x="4697177" y="2390647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5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63A876B2-98E6-0049-B275-C3B69B741B4F}"/>
                  </a:ext>
                </a:extLst>
              </p:cNvPr>
              <p:cNvSpPr txBox="1"/>
              <p:nvPr/>
            </p:nvSpPr>
            <p:spPr>
              <a:xfrm>
                <a:off x="5089042" y="3926809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6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9E2E9881-E15B-3948-88B1-A1504F4B9D7F}"/>
                  </a:ext>
                </a:extLst>
              </p:cNvPr>
              <p:cNvSpPr txBox="1"/>
              <p:nvPr/>
            </p:nvSpPr>
            <p:spPr>
              <a:xfrm>
                <a:off x="4004911" y="990390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C000"/>
                    </a:solidFill>
                  </a:rPr>
                  <a:t>7</a:t>
                </a:r>
              </a:p>
            </p:txBody>
          </p:sp>
        </p:grp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952488E5-F339-4943-894C-85B95301F296}"/>
              </a:ext>
            </a:extLst>
          </p:cNvPr>
          <p:cNvSpPr txBox="1"/>
          <p:nvPr/>
        </p:nvSpPr>
        <p:spPr>
          <a:xfrm>
            <a:off x="5510822" y="2506161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FB88D7BF-2854-CA4A-9AE8-C574B182FBAF}"/>
              </a:ext>
            </a:extLst>
          </p:cNvPr>
          <p:cNvSpPr txBox="1"/>
          <p:nvPr/>
        </p:nvSpPr>
        <p:spPr>
          <a:xfrm>
            <a:off x="1651355" y="6813966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6EEBE14-97F3-474E-8432-50148B4A5750}"/>
              </a:ext>
            </a:extLst>
          </p:cNvPr>
          <p:cNvSpPr txBox="1"/>
          <p:nvPr/>
        </p:nvSpPr>
        <p:spPr>
          <a:xfrm>
            <a:off x="4359818" y="8509069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A9C341B-5D03-DD41-8B95-A2ACFC0C19BA}"/>
              </a:ext>
            </a:extLst>
          </p:cNvPr>
          <p:cNvSpPr txBox="1"/>
          <p:nvPr/>
        </p:nvSpPr>
        <p:spPr>
          <a:xfrm>
            <a:off x="3223946" y="5219573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484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FE7E7D6-E26E-B144-A9A7-5B115105145F}"/>
              </a:ext>
            </a:extLst>
          </p:cNvPr>
          <p:cNvGrpSpPr/>
          <p:nvPr/>
        </p:nvGrpSpPr>
        <p:grpSpPr>
          <a:xfrm>
            <a:off x="974864" y="803800"/>
            <a:ext cx="5292246" cy="2918503"/>
            <a:chOff x="532800" y="1325822"/>
            <a:chExt cx="5292246" cy="29185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7D90782-45C0-BA48-AE01-B43C5A231A7F}"/>
                </a:ext>
              </a:extLst>
            </p:cNvPr>
            <p:cNvSpPr/>
            <p:nvPr/>
          </p:nvSpPr>
          <p:spPr>
            <a:xfrm>
              <a:off x="881190" y="1653444"/>
              <a:ext cx="4572000" cy="2288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E9C5AC2-A92D-2E46-9C57-FF06E8C54740}"/>
                </a:ext>
              </a:extLst>
            </p:cNvPr>
            <p:cNvCxnSpPr/>
            <p:nvPr/>
          </p:nvCxnSpPr>
          <p:spPr>
            <a:xfrm>
              <a:off x="881190" y="2314035"/>
              <a:ext cx="4572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D611579-1AE8-B141-B883-D9F0D4B4A079}"/>
                </a:ext>
              </a:extLst>
            </p:cNvPr>
            <p:cNvSpPr txBox="1"/>
            <p:nvPr/>
          </p:nvSpPr>
          <p:spPr>
            <a:xfrm>
              <a:off x="2976871" y="2314035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349860F-4CBF-BA4A-ADA3-BD3108EE2E6D}"/>
                </a:ext>
              </a:extLst>
            </p:cNvPr>
            <p:cNvCxnSpPr>
              <a:cxnSpLocks/>
            </p:cNvCxnSpPr>
            <p:nvPr/>
          </p:nvCxnSpPr>
          <p:spPr>
            <a:xfrm>
              <a:off x="4664651" y="1653444"/>
              <a:ext cx="0" cy="2288482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5B79D4F-1919-C645-B9B4-DD8AB22A6D7C}"/>
                </a:ext>
              </a:extLst>
            </p:cNvPr>
            <p:cNvSpPr txBox="1"/>
            <p:nvPr/>
          </p:nvSpPr>
          <p:spPr>
            <a:xfrm>
              <a:off x="4648155" y="3356908"/>
              <a:ext cx="444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194B51A-3E64-584F-8FC0-8D2484A86E9C}"/>
                </a:ext>
              </a:extLst>
            </p:cNvPr>
            <p:cNvSpPr txBox="1"/>
            <p:nvPr/>
          </p:nvSpPr>
          <p:spPr>
            <a:xfrm rot="16200000">
              <a:off x="-461942" y="2460356"/>
              <a:ext cx="226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BCFDAF4-BE1D-6A40-93C0-87CA515CC028}"/>
                </a:ext>
              </a:extLst>
            </p:cNvPr>
            <p:cNvSpPr txBox="1"/>
            <p:nvPr/>
          </p:nvSpPr>
          <p:spPr>
            <a:xfrm rot="5400000">
              <a:off x="4593541" y="2913306"/>
              <a:ext cx="2186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1: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3BB0F5D-EC94-EE46-8311-ABEC5A6DC1BC}"/>
                </a:ext>
              </a:extLst>
            </p:cNvPr>
            <p:cNvSpPr txBox="1"/>
            <p:nvPr/>
          </p:nvSpPr>
          <p:spPr>
            <a:xfrm>
              <a:off x="2194851" y="1325822"/>
              <a:ext cx="1959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2C6FCA9-6FED-F443-BD7C-A93DAB18DF7B}"/>
                </a:ext>
              </a:extLst>
            </p:cNvPr>
            <p:cNvSpPr txBox="1"/>
            <p:nvPr/>
          </p:nvSpPr>
          <p:spPr>
            <a:xfrm>
              <a:off x="2261844" y="3967326"/>
              <a:ext cx="226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BC Batch 2: Periodic BC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ACA96FAE-D44B-B34F-8E5E-7E3CEA251C03}"/>
              </a:ext>
            </a:extLst>
          </p:cNvPr>
          <p:cNvSpPr txBox="1"/>
          <p:nvPr/>
        </p:nvSpPr>
        <p:spPr>
          <a:xfrm>
            <a:off x="3440556" y="3667641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8EA6417-49C2-A642-9F1B-6379693CCCD3}"/>
              </a:ext>
            </a:extLst>
          </p:cNvPr>
          <p:cNvSpPr txBox="1"/>
          <p:nvPr/>
        </p:nvSpPr>
        <p:spPr>
          <a:xfrm>
            <a:off x="3440556" y="8934645"/>
            <a:ext cx="6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12E21D-B75B-4C44-9725-497BD8348026}"/>
              </a:ext>
            </a:extLst>
          </p:cNvPr>
          <p:cNvGrpSpPr/>
          <p:nvPr/>
        </p:nvGrpSpPr>
        <p:grpSpPr>
          <a:xfrm>
            <a:off x="530554" y="4169846"/>
            <a:ext cx="6157400" cy="4976620"/>
            <a:chOff x="530554" y="4169846"/>
            <a:chExt cx="6157400" cy="49766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6483AD-EE86-5943-8876-F651A2E7C76A}"/>
                </a:ext>
              </a:extLst>
            </p:cNvPr>
            <p:cNvGrpSpPr/>
            <p:nvPr/>
          </p:nvGrpSpPr>
          <p:grpSpPr>
            <a:xfrm>
              <a:off x="530554" y="4169846"/>
              <a:ext cx="6157400" cy="4976620"/>
              <a:chOff x="776664" y="3933019"/>
              <a:chExt cx="6157400" cy="497662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988213-60FA-C04B-A0F5-920819D5AE49}"/>
                  </a:ext>
                </a:extLst>
              </p:cNvPr>
              <p:cNvSpPr/>
              <p:nvPr/>
            </p:nvSpPr>
            <p:spPr>
              <a:xfrm>
                <a:off x="1529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93CB1AC-78E3-B144-8766-78784A8F7352}"/>
                  </a:ext>
                </a:extLst>
              </p:cNvPr>
              <p:cNvSpPr/>
              <p:nvPr/>
            </p:nvSpPr>
            <p:spPr>
              <a:xfrm>
                <a:off x="6101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0E5859-3409-5248-8FCD-10C29C0A368D}"/>
                  </a:ext>
                </a:extLst>
              </p:cNvPr>
              <p:cNvSpPr/>
              <p:nvPr/>
            </p:nvSpPr>
            <p:spPr>
              <a:xfrm>
                <a:off x="1529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9A0C9D-FE96-2C48-AFCF-28FD2537AB39}"/>
                  </a:ext>
                </a:extLst>
              </p:cNvPr>
              <p:cNvSpPr/>
              <p:nvPr/>
            </p:nvSpPr>
            <p:spPr>
              <a:xfrm>
                <a:off x="6101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B3ADBA6-230B-4B49-856E-9ADCB5FA632A}"/>
                  </a:ext>
                </a:extLst>
              </p:cNvPr>
              <p:cNvSpPr/>
              <p:nvPr/>
            </p:nvSpPr>
            <p:spPr>
              <a:xfrm>
                <a:off x="3815487" y="5245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F7CD83-6ECC-5449-8FC0-EDCAED78BE94}"/>
                  </a:ext>
                </a:extLst>
              </p:cNvPr>
              <p:cNvSpPr/>
              <p:nvPr/>
            </p:nvSpPr>
            <p:spPr>
              <a:xfrm>
                <a:off x="3815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713B34-457B-B24D-A0F1-C10284B2F04C}"/>
                  </a:ext>
                </a:extLst>
              </p:cNvPr>
              <p:cNvSpPr/>
              <p:nvPr/>
            </p:nvSpPr>
            <p:spPr>
              <a:xfrm>
                <a:off x="1529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32BFB2-21CF-F44F-8ACD-C867C3E297D8}"/>
                  </a:ext>
                </a:extLst>
              </p:cNvPr>
              <p:cNvSpPr/>
              <p:nvPr/>
            </p:nvSpPr>
            <p:spPr>
              <a:xfrm>
                <a:off x="6101487" y="6388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231AC30-3CCF-E44E-A669-F91750007783}"/>
                  </a:ext>
                </a:extLst>
              </p:cNvPr>
              <p:cNvSpPr/>
              <p:nvPr/>
            </p:nvSpPr>
            <p:spPr>
              <a:xfrm>
                <a:off x="2672487" y="524762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DC9196-667C-7047-BBEA-53975C6935A7}"/>
                  </a:ext>
                </a:extLst>
              </p:cNvPr>
              <p:cNvSpPr/>
              <p:nvPr/>
            </p:nvSpPr>
            <p:spPr>
              <a:xfrm>
                <a:off x="4958487" y="5245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79AB89-4588-3048-B90E-C1E49340E1FC}"/>
                  </a:ext>
                </a:extLst>
              </p:cNvPr>
              <p:cNvSpPr/>
              <p:nvPr/>
            </p:nvSpPr>
            <p:spPr>
              <a:xfrm>
                <a:off x="2672487" y="753113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AFBF344-12AD-BD4A-B0C0-DE8512B605CB}"/>
                  </a:ext>
                </a:extLst>
              </p:cNvPr>
              <p:cNvSpPr/>
              <p:nvPr/>
            </p:nvSpPr>
            <p:spPr>
              <a:xfrm>
                <a:off x="4958487" y="7531139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A0CCC8-5E32-B54E-91D3-BD9302320DC3}"/>
                  </a:ext>
                </a:extLst>
              </p:cNvPr>
              <p:cNvSpPr/>
              <p:nvPr/>
            </p:nvSpPr>
            <p:spPr>
              <a:xfrm>
                <a:off x="2279295" y="60863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9819A5-9BF7-314A-83C4-5A80785FD3FD}"/>
                  </a:ext>
                </a:extLst>
              </p:cNvPr>
              <p:cNvSpPr/>
              <p:nvPr/>
            </p:nvSpPr>
            <p:spPr>
              <a:xfrm>
                <a:off x="3239415" y="654358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8F11FE1-8489-714D-88B0-24121954AE8A}"/>
                  </a:ext>
                </a:extLst>
              </p:cNvPr>
              <p:cNvSpPr/>
              <p:nvPr/>
            </p:nvSpPr>
            <p:spPr>
              <a:xfrm>
                <a:off x="2187855" y="686362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43E186-10E8-E24E-AE7C-6D3BB55C90F7}"/>
                  </a:ext>
                </a:extLst>
              </p:cNvPr>
              <p:cNvSpPr/>
              <p:nvPr/>
            </p:nvSpPr>
            <p:spPr>
              <a:xfrm>
                <a:off x="4382415" y="623269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051AF5-CD21-1949-94D5-4C0910AA8E70}"/>
                  </a:ext>
                </a:extLst>
              </p:cNvPr>
              <p:cNvSpPr/>
              <p:nvPr/>
            </p:nvSpPr>
            <p:spPr>
              <a:xfrm>
                <a:off x="5351679" y="66898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E906DB-6273-0842-BBF6-14CC583CAF74}"/>
                  </a:ext>
                </a:extLst>
              </p:cNvPr>
              <p:cNvSpPr/>
              <p:nvPr/>
            </p:nvSpPr>
            <p:spPr>
              <a:xfrm>
                <a:off x="5433975" y="5903507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D9038D5-0C3A-4945-BE74-32C41BE9103C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620927" y="5290859"/>
                <a:ext cx="1051560" cy="248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AA3DE9-F03C-2E4D-8B37-C6AD647E2517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2763927" y="5290860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E37A3DD-44AA-B047-860A-6DE92555C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355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D419E44-049A-B14D-86D5-EF4DF96C3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9927" y="5288377"/>
                <a:ext cx="1051560" cy="24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53471B-E27C-3C43-9D2D-68F84F9824EB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1575207" y="5337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9BE4241-6AEC-4E40-BEB8-A24B44095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762" y="6480820"/>
                <a:ext cx="0" cy="105031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70EA0B8-D387-714E-8280-F6C63684C3A4}"/>
                  </a:ext>
                </a:extLst>
              </p:cNvPr>
              <p:cNvCxnSpPr>
                <a:cxnSpLocks/>
                <a:stCxn id="15" idx="2"/>
                <a:endCxn id="5" idx="6"/>
              </p:cNvCxnSpPr>
              <p:nvPr/>
            </p:nvCxnSpPr>
            <p:spPr>
              <a:xfrm flipH="1">
                <a:off x="1620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6D1F4CC-9DAD-A341-BE5E-1747F544F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3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CDB731-CB80-664C-A285-636046309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2355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5E4F2F8-6BA3-B04C-8AF2-E56C0FFE91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9927" y="7576859"/>
                <a:ext cx="1051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0CE08C1-4CC2-1243-9B68-D900EA8BCD90}"/>
                  </a:ext>
                </a:extLst>
              </p:cNvPr>
              <p:cNvCxnSpPr>
                <a:cxnSpLocks/>
                <a:stCxn id="6" idx="0"/>
                <a:endCxn id="12" idx="4"/>
              </p:cNvCxnSpPr>
              <p:nvPr/>
            </p:nvCxnSpPr>
            <p:spPr>
              <a:xfrm flipV="1">
                <a:off x="6147207" y="647957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38C69-D8B2-8E4A-9B21-89B9354AA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8258" y="5337199"/>
                <a:ext cx="0" cy="105156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2E6159-6968-9F4B-8DD6-C59F72DBF366}"/>
                  </a:ext>
                </a:extLst>
              </p:cNvPr>
              <p:cNvCxnSpPr>
                <a:cxnSpLocks/>
                <a:stCxn id="7" idx="5"/>
                <a:endCxn id="17" idx="1"/>
              </p:cNvCxnSpPr>
              <p:nvPr/>
            </p:nvCxnSpPr>
            <p:spPr>
              <a:xfrm>
                <a:off x="1607536" y="5323188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48E2C3-D598-C24F-A887-7C76F36C981A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>
              <a:xfrm flipH="1">
                <a:off x="2357344" y="5332149"/>
                <a:ext cx="354168" cy="7676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F47387-0117-C142-8D05-B9FB3648D127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2750536" y="5325671"/>
                <a:ext cx="534599" cy="12179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727E360-3DFB-8846-AB69-72F35D0DAED4}"/>
                  </a:ext>
                </a:extLst>
              </p:cNvPr>
              <p:cNvCxnSpPr>
                <a:cxnSpLocks/>
                <a:stCxn id="9" idx="3"/>
                <a:endCxn id="18" idx="7"/>
              </p:cNvCxnSpPr>
              <p:nvPr/>
            </p:nvCxnSpPr>
            <p:spPr>
              <a:xfrm flipH="1">
                <a:off x="3317464" y="5323188"/>
                <a:ext cx="511414" cy="1233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344B2A-7A13-6849-9312-4DCDF61001AA}"/>
                  </a:ext>
                </a:extLst>
              </p:cNvPr>
              <p:cNvCxnSpPr>
                <a:cxnSpLocks/>
                <a:stCxn id="9" idx="5"/>
                <a:endCxn id="20" idx="0"/>
              </p:cNvCxnSpPr>
              <p:nvPr/>
            </p:nvCxnSpPr>
            <p:spPr>
              <a:xfrm>
                <a:off x="3893536" y="5323188"/>
                <a:ext cx="534599" cy="909503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818B37C-014E-5B4C-BE3E-F87951865935}"/>
                  </a:ext>
                </a:extLst>
              </p:cNvPr>
              <p:cNvCxnSpPr>
                <a:cxnSpLocks/>
                <a:stCxn id="14" idx="4"/>
                <a:endCxn id="20" idx="7"/>
              </p:cNvCxnSpPr>
              <p:nvPr/>
            </p:nvCxnSpPr>
            <p:spPr>
              <a:xfrm flipH="1">
                <a:off x="4460464" y="5336579"/>
                <a:ext cx="543743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0004A00-1889-FE4E-A176-169EAD64CDD0}"/>
                  </a:ext>
                </a:extLst>
              </p:cNvPr>
              <p:cNvCxnSpPr>
                <a:cxnSpLocks/>
                <a:stCxn id="14" idx="5"/>
                <a:endCxn id="22" idx="1"/>
              </p:cNvCxnSpPr>
              <p:nvPr/>
            </p:nvCxnSpPr>
            <p:spPr>
              <a:xfrm>
                <a:off x="5036536" y="5323188"/>
                <a:ext cx="410830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1727E97-7957-404A-9B71-0DD6C39AE231}"/>
                  </a:ext>
                </a:extLst>
              </p:cNvPr>
              <p:cNvCxnSpPr>
                <a:cxnSpLocks/>
                <a:stCxn id="8" idx="3"/>
                <a:endCxn id="22" idx="7"/>
              </p:cNvCxnSpPr>
              <p:nvPr/>
            </p:nvCxnSpPr>
            <p:spPr>
              <a:xfrm flipH="1">
                <a:off x="5512024" y="5323188"/>
                <a:ext cx="602854" cy="59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761627-3713-AE41-903D-5C47987F496F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V="1">
                <a:off x="1619565" y="6164436"/>
                <a:ext cx="673121" cy="2704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1E4544-06B4-2743-9F82-4C4973F103EB}"/>
                  </a:ext>
                </a:extLst>
              </p:cNvPr>
              <p:cNvCxnSpPr>
                <a:cxnSpLocks/>
                <a:stCxn id="11" idx="5"/>
                <a:endCxn id="19" idx="1"/>
              </p:cNvCxnSpPr>
              <p:nvPr/>
            </p:nvCxnSpPr>
            <p:spPr>
              <a:xfrm>
                <a:off x="1607536" y="6466188"/>
                <a:ext cx="593710" cy="4108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03DCB1E-060D-4E48-99EB-B8F28ED0D78C}"/>
                  </a:ext>
                </a:extLst>
              </p:cNvPr>
              <p:cNvCxnSpPr>
                <a:cxnSpLocks/>
                <a:stCxn id="19" idx="3"/>
                <a:endCxn id="5" idx="7"/>
              </p:cNvCxnSpPr>
              <p:nvPr/>
            </p:nvCxnSpPr>
            <p:spPr>
              <a:xfrm flipH="1">
                <a:off x="1607536" y="6941676"/>
                <a:ext cx="593710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4E6AA5-7DF7-554D-B3B2-D6F367E795E6}"/>
                  </a:ext>
                </a:extLst>
              </p:cNvPr>
              <p:cNvCxnSpPr>
                <a:cxnSpLocks/>
                <a:stCxn id="19" idx="5"/>
                <a:endCxn id="15" idx="1"/>
              </p:cNvCxnSpPr>
              <p:nvPr/>
            </p:nvCxnSpPr>
            <p:spPr>
              <a:xfrm>
                <a:off x="2265904" y="6941676"/>
                <a:ext cx="419974" cy="602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F2E575-BC3B-5047-A339-28F586A24852}"/>
                  </a:ext>
                </a:extLst>
              </p:cNvPr>
              <p:cNvCxnSpPr>
                <a:cxnSpLocks/>
                <a:stCxn id="19" idx="0"/>
                <a:endCxn id="17" idx="4"/>
              </p:cNvCxnSpPr>
              <p:nvPr/>
            </p:nvCxnSpPr>
            <p:spPr>
              <a:xfrm flipV="1">
                <a:off x="2233575" y="6177827"/>
                <a:ext cx="91440" cy="685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71D173-352B-EF44-8D73-FC2127967766}"/>
                  </a:ext>
                </a:extLst>
              </p:cNvPr>
              <p:cNvCxnSpPr>
                <a:cxnSpLocks/>
                <a:stCxn id="18" idx="1"/>
                <a:endCxn id="17" idx="5"/>
              </p:cNvCxnSpPr>
              <p:nvPr/>
            </p:nvCxnSpPr>
            <p:spPr>
              <a:xfrm flipH="1" flipV="1">
                <a:off x="2357344" y="6164436"/>
                <a:ext cx="895462" cy="3925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152DA05-ABF0-874A-9DD7-3A4EDB0E1BFA}"/>
                  </a:ext>
                </a:extLst>
              </p:cNvPr>
              <p:cNvCxnSpPr>
                <a:cxnSpLocks/>
                <a:stCxn id="18" idx="2"/>
                <a:endCxn id="19" idx="6"/>
              </p:cNvCxnSpPr>
              <p:nvPr/>
            </p:nvCxnSpPr>
            <p:spPr>
              <a:xfrm flipH="1">
                <a:off x="2279295" y="6589307"/>
                <a:ext cx="960120" cy="3200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4332692-14DF-FC41-8A60-08B4AB00AB8A}"/>
                  </a:ext>
                </a:extLst>
              </p:cNvPr>
              <p:cNvCxnSpPr>
                <a:cxnSpLocks/>
                <a:stCxn id="18" idx="4"/>
                <a:endCxn id="15" idx="7"/>
              </p:cNvCxnSpPr>
              <p:nvPr/>
            </p:nvCxnSpPr>
            <p:spPr>
              <a:xfrm flipH="1">
                <a:off x="2750536" y="6635027"/>
                <a:ext cx="534599" cy="9095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3EB2C5-01E9-7647-8947-292B37D1D458}"/>
                  </a:ext>
                </a:extLst>
              </p:cNvPr>
              <p:cNvCxnSpPr>
                <a:cxnSpLocks/>
                <a:stCxn id="20" idx="2"/>
              </p:cNvCxnSpPr>
              <p:nvPr/>
            </p:nvCxnSpPr>
            <p:spPr>
              <a:xfrm flipH="1">
                <a:off x="3317465" y="6278411"/>
                <a:ext cx="1064950" cy="295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ABB3EA-A70B-7C4F-8608-ECEC492A72B8}"/>
                  </a:ext>
                </a:extLst>
              </p:cNvPr>
              <p:cNvCxnSpPr>
                <a:cxnSpLocks/>
                <a:stCxn id="10" idx="1"/>
                <a:endCxn id="18" idx="5"/>
              </p:cNvCxnSpPr>
              <p:nvPr/>
            </p:nvCxnSpPr>
            <p:spPr>
              <a:xfrm flipH="1" flipV="1">
                <a:off x="3317464" y="6621636"/>
                <a:ext cx="511414" cy="9228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2C4E538-3577-F04A-956F-5609C89A04F8}"/>
                  </a:ext>
                </a:extLst>
              </p:cNvPr>
              <p:cNvCxnSpPr>
                <a:cxnSpLocks/>
                <a:stCxn id="10" idx="7"/>
                <a:endCxn id="20" idx="4"/>
              </p:cNvCxnSpPr>
              <p:nvPr/>
            </p:nvCxnSpPr>
            <p:spPr>
              <a:xfrm flipV="1">
                <a:off x="3893536" y="6324131"/>
                <a:ext cx="534599" cy="12203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E2F594B-42FF-F546-86BB-151C328FAB1B}"/>
                  </a:ext>
                </a:extLst>
              </p:cNvPr>
              <p:cNvCxnSpPr>
                <a:cxnSpLocks/>
                <a:stCxn id="21" idx="2"/>
                <a:endCxn id="20" idx="5"/>
              </p:cNvCxnSpPr>
              <p:nvPr/>
            </p:nvCxnSpPr>
            <p:spPr>
              <a:xfrm flipH="1" flipV="1">
                <a:off x="4460464" y="6310740"/>
                <a:ext cx="891215" cy="4248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64F9E9-49AE-DE41-AE6C-9261FB441FE7}"/>
                  </a:ext>
                </a:extLst>
              </p:cNvPr>
              <p:cNvCxnSpPr>
                <a:cxnSpLocks/>
                <a:stCxn id="21" idx="0"/>
                <a:endCxn id="22" idx="4"/>
              </p:cNvCxnSpPr>
              <p:nvPr/>
            </p:nvCxnSpPr>
            <p:spPr>
              <a:xfrm flipV="1">
                <a:off x="5397399" y="5994947"/>
                <a:ext cx="82296" cy="6949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185C798-E3BB-D64D-90D8-3E63B292928A}"/>
                  </a:ext>
                </a:extLst>
              </p:cNvPr>
              <p:cNvCxnSpPr>
                <a:cxnSpLocks/>
                <a:stCxn id="20" idx="6"/>
                <a:endCxn id="22" idx="3"/>
              </p:cNvCxnSpPr>
              <p:nvPr/>
            </p:nvCxnSpPr>
            <p:spPr>
              <a:xfrm flipV="1">
                <a:off x="4473855" y="5981556"/>
                <a:ext cx="973511" cy="296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6793844-D06B-5349-93A5-5CD3C4DFE3A6}"/>
                  </a:ext>
                </a:extLst>
              </p:cNvPr>
              <p:cNvCxnSpPr>
                <a:cxnSpLocks/>
                <a:stCxn id="16" idx="1"/>
                <a:endCxn id="20" idx="5"/>
              </p:cNvCxnSpPr>
              <p:nvPr/>
            </p:nvCxnSpPr>
            <p:spPr>
              <a:xfrm flipH="1" flipV="1">
                <a:off x="4460464" y="6310740"/>
                <a:ext cx="511414" cy="123379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1B4DBE7-75BE-D34B-B825-193BBE933B19}"/>
                  </a:ext>
                </a:extLst>
              </p:cNvPr>
              <p:cNvCxnSpPr>
                <a:cxnSpLocks/>
                <a:stCxn id="16" idx="7"/>
                <a:endCxn id="21" idx="4"/>
              </p:cNvCxnSpPr>
              <p:nvPr/>
            </p:nvCxnSpPr>
            <p:spPr>
              <a:xfrm flipV="1">
                <a:off x="5036536" y="6781331"/>
                <a:ext cx="360863" cy="7631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BA0EE56-6C2E-8E4A-8ED4-BDBE39959B2C}"/>
                  </a:ext>
                </a:extLst>
              </p:cNvPr>
              <p:cNvCxnSpPr>
                <a:cxnSpLocks/>
                <a:stCxn id="12" idx="1"/>
                <a:endCxn id="22" idx="5"/>
              </p:cNvCxnSpPr>
              <p:nvPr/>
            </p:nvCxnSpPr>
            <p:spPr>
              <a:xfrm flipH="1" flipV="1">
                <a:off x="5512024" y="5981556"/>
                <a:ext cx="602854" cy="4199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241076D-FED7-C140-AF61-947B1AF5926A}"/>
                  </a:ext>
                </a:extLst>
              </p:cNvPr>
              <p:cNvCxnSpPr>
                <a:cxnSpLocks/>
                <a:stCxn id="12" idx="3"/>
                <a:endCxn id="21" idx="6"/>
              </p:cNvCxnSpPr>
              <p:nvPr/>
            </p:nvCxnSpPr>
            <p:spPr>
              <a:xfrm flipH="1">
                <a:off x="5443119" y="6466188"/>
                <a:ext cx="671759" cy="2694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35F37B0-F551-4942-8982-FC3E1AE0DD0F}"/>
                  </a:ext>
                </a:extLst>
              </p:cNvPr>
              <p:cNvCxnSpPr>
                <a:cxnSpLocks/>
                <a:stCxn id="6" idx="1"/>
                <a:endCxn id="21" idx="5"/>
              </p:cNvCxnSpPr>
              <p:nvPr/>
            </p:nvCxnSpPr>
            <p:spPr>
              <a:xfrm flipH="1" flipV="1">
                <a:off x="5429728" y="6767940"/>
                <a:ext cx="685150" cy="776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CB6CB8-9670-2149-BDA8-EAE0C808D543}"/>
                  </a:ext>
                </a:extLst>
              </p:cNvPr>
              <p:cNvSpPr txBox="1"/>
              <p:nvPr/>
            </p:nvSpPr>
            <p:spPr>
              <a:xfrm>
                <a:off x="1281945" y="756021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71932D0-D67B-F845-A340-011E194598FC}"/>
                  </a:ext>
                </a:extLst>
              </p:cNvPr>
              <p:cNvSpPr txBox="1"/>
              <p:nvPr/>
            </p:nvSpPr>
            <p:spPr>
              <a:xfrm>
                <a:off x="1364725" y="5020555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29A7E95-EDAD-7747-8765-1458BDF89F93}"/>
                  </a:ext>
                </a:extLst>
              </p:cNvPr>
              <p:cNvSpPr txBox="1"/>
              <p:nvPr/>
            </p:nvSpPr>
            <p:spPr>
              <a:xfrm>
                <a:off x="1196166" y="628866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12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C27E92-DD55-464C-BAD5-2EA4661B2CD2}"/>
                  </a:ext>
                </a:extLst>
              </p:cNvPr>
              <p:cNvSpPr txBox="1"/>
              <p:nvPr/>
            </p:nvSpPr>
            <p:spPr>
              <a:xfrm>
                <a:off x="2552015" y="494291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11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03B16F-5F8A-D640-8FEA-8B80181F707D}"/>
                  </a:ext>
                </a:extLst>
              </p:cNvPr>
              <p:cNvSpPr txBox="1"/>
              <p:nvPr/>
            </p:nvSpPr>
            <p:spPr>
              <a:xfrm>
                <a:off x="3675513" y="494918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10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D09251C-55DF-2A4E-993E-52D09B23940F}"/>
                  </a:ext>
                </a:extLst>
              </p:cNvPr>
              <p:cNvSpPr txBox="1"/>
              <p:nvPr/>
            </p:nvSpPr>
            <p:spPr>
              <a:xfrm>
                <a:off x="4882411" y="498095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9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A8EA665-1232-624E-8A7E-1FB5871F1468}"/>
                  </a:ext>
                </a:extLst>
              </p:cNvPr>
              <p:cNvSpPr txBox="1"/>
              <p:nvPr/>
            </p:nvSpPr>
            <p:spPr>
              <a:xfrm>
                <a:off x="6034684" y="497904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9647270-08C0-9647-BDEE-EF7BC775859B}"/>
                  </a:ext>
                </a:extLst>
              </p:cNvPr>
              <p:cNvSpPr txBox="1"/>
              <p:nvPr/>
            </p:nvSpPr>
            <p:spPr>
              <a:xfrm>
                <a:off x="2594576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DA6F60B-B1CA-0E41-AA10-AC1695B7061F}"/>
                  </a:ext>
                </a:extLst>
              </p:cNvPr>
              <p:cNvSpPr txBox="1"/>
              <p:nvPr/>
            </p:nvSpPr>
            <p:spPr>
              <a:xfrm>
                <a:off x="3738184" y="7641823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AF33F2-2D98-8740-BEDD-DFD098F29011}"/>
                  </a:ext>
                </a:extLst>
              </p:cNvPr>
              <p:cNvSpPr txBox="1"/>
              <p:nvPr/>
            </p:nvSpPr>
            <p:spPr>
              <a:xfrm>
                <a:off x="4861728" y="76180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F295A9-4DC5-194F-B0F6-0ED7A2CBCB2F}"/>
                  </a:ext>
                </a:extLst>
              </p:cNvPr>
              <p:cNvSpPr txBox="1"/>
              <p:nvPr/>
            </p:nvSpPr>
            <p:spPr>
              <a:xfrm>
                <a:off x="5948841" y="76225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D959E0-0AB9-634F-9A3B-E6449B51FA59}"/>
                  </a:ext>
                </a:extLst>
              </p:cNvPr>
              <p:cNvSpPr txBox="1"/>
              <p:nvPr/>
            </p:nvSpPr>
            <p:spPr>
              <a:xfrm>
                <a:off x="6109663" y="6143988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AAA4DF-21C2-2741-9CB2-13238967B005}"/>
                  </a:ext>
                </a:extLst>
              </p:cNvPr>
              <p:cNvSpPr txBox="1"/>
              <p:nvPr/>
            </p:nvSpPr>
            <p:spPr>
              <a:xfrm>
                <a:off x="2127693" y="5784635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16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EED48BD-9BFB-954B-B591-1911656E92CB}"/>
                  </a:ext>
                </a:extLst>
              </p:cNvPr>
              <p:cNvSpPr txBox="1"/>
              <p:nvPr/>
            </p:nvSpPr>
            <p:spPr>
              <a:xfrm>
                <a:off x="2055052" y="6949516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18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ECC446-84D4-5246-98D9-5459988F5916}"/>
                  </a:ext>
                </a:extLst>
              </p:cNvPr>
              <p:cNvSpPr txBox="1"/>
              <p:nvPr/>
            </p:nvSpPr>
            <p:spPr>
              <a:xfrm>
                <a:off x="3282741" y="6507641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14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7B2750-6D5B-4A4A-80F1-AF6893778716}"/>
                  </a:ext>
                </a:extLst>
              </p:cNvPr>
              <p:cNvSpPr txBox="1"/>
              <p:nvPr/>
            </p:nvSpPr>
            <p:spPr>
              <a:xfrm>
                <a:off x="4257538" y="5879694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13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C092B5-A4BC-0545-AF0A-BF554DFC2F30}"/>
                  </a:ext>
                </a:extLst>
              </p:cNvPr>
              <p:cNvSpPr txBox="1"/>
              <p:nvPr/>
            </p:nvSpPr>
            <p:spPr>
              <a:xfrm>
                <a:off x="5264382" y="6836520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15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5B9E7E3-765A-F247-ABA6-C21E85A09769}"/>
                  </a:ext>
                </a:extLst>
              </p:cNvPr>
              <p:cNvSpPr txBox="1"/>
              <p:nvPr/>
            </p:nvSpPr>
            <p:spPr>
              <a:xfrm>
                <a:off x="5324453" y="5590879"/>
                <a:ext cx="6174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70C0"/>
                    </a:solidFill>
                  </a:rPr>
                  <a:t>17</a:t>
                </a:r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0B6792-C8C3-2449-B35C-B26B3ADA1641}"/>
                  </a:ext>
                </a:extLst>
              </p:cNvPr>
              <p:cNvSpPr txBox="1"/>
              <p:nvPr/>
            </p:nvSpPr>
            <p:spPr>
              <a:xfrm>
                <a:off x="3711143" y="6701339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B7395C6-9C31-9C47-9713-B9E82384D3D1}"/>
                  </a:ext>
                </a:extLst>
              </p:cNvPr>
              <p:cNvSpPr txBox="1"/>
              <p:nvPr/>
            </p:nvSpPr>
            <p:spPr>
              <a:xfrm>
                <a:off x="4314933" y="6966104"/>
                <a:ext cx="3278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AF33278-A8E1-5244-9FE9-609124A4FE69}"/>
                  </a:ext>
                </a:extLst>
              </p:cNvPr>
              <p:cNvSpPr txBox="1"/>
              <p:nvPr/>
            </p:nvSpPr>
            <p:spPr>
              <a:xfrm>
                <a:off x="3712135" y="586960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E50DDDF-CBAB-1246-BEBE-EBDDAA3534D1}"/>
                  </a:ext>
                </a:extLst>
              </p:cNvPr>
              <p:cNvSpPr txBox="1"/>
              <p:nvPr/>
            </p:nvSpPr>
            <p:spPr>
              <a:xfrm>
                <a:off x="3169210" y="5617927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8C6823-3883-A44F-81EE-3A904C06DC3F}"/>
                  </a:ext>
                </a:extLst>
              </p:cNvPr>
              <p:cNvSpPr txBox="1"/>
              <p:nvPr/>
            </p:nvSpPr>
            <p:spPr>
              <a:xfrm>
                <a:off x="2627575" y="5839718"/>
                <a:ext cx="29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029F122-8B97-F947-9B4C-93B1245FDBA0}"/>
                  </a:ext>
                </a:extLst>
              </p:cNvPr>
              <p:cNvSpPr txBox="1"/>
              <p:nvPr/>
            </p:nvSpPr>
            <p:spPr>
              <a:xfrm>
                <a:off x="2041852" y="541720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D2645C-5E67-0A49-A0B4-A4DB38481F23}"/>
                  </a:ext>
                </a:extLst>
              </p:cNvPr>
              <p:cNvSpPr txBox="1"/>
              <p:nvPr/>
            </p:nvSpPr>
            <p:spPr>
              <a:xfrm>
                <a:off x="1650158" y="583354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BE079E6-2FAD-0F4D-8BD3-9E25B969495C}"/>
                  </a:ext>
                </a:extLst>
              </p:cNvPr>
              <p:cNvSpPr txBox="1"/>
              <p:nvPr/>
            </p:nvSpPr>
            <p:spPr>
              <a:xfrm>
                <a:off x="1861876" y="633461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A8BBCE-24BE-C047-B64A-94D3CDCBAF98}"/>
                  </a:ext>
                </a:extLst>
              </p:cNvPr>
              <p:cNvSpPr txBox="1"/>
              <p:nvPr/>
            </p:nvSpPr>
            <p:spPr>
              <a:xfrm>
                <a:off x="2407219" y="640358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35013A-73D9-534D-A855-3AED056F8DFD}"/>
                  </a:ext>
                </a:extLst>
              </p:cNvPr>
              <p:cNvSpPr txBox="1"/>
              <p:nvPr/>
            </p:nvSpPr>
            <p:spPr>
              <a:xfrm>
                <a:off x="1576697" y="683651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022CCB2-7C37-EE41-9E44-70E75C27DDF9}"/>
                  </a:ext>
                </a:extLst>
              </p:cNvPr>
              <p:cNvSpPr txBox="1"/>
              <p:nvPr/>
            </p:nvSpPr>
            <p:spPr>
              <a:xfrm>
                <a:off x="1955810" y="72070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FEEA71-D67E-3B45-8D37-0FF184B283D4}"/>
                  </a:ext>
                </a:extLst>
              </p:cNvPr>
              <p:cNvSpPr txBox="1"/>
              <p:nvPr/>
            </p:nvSpPr>
            <p:spPr>
              <a:xfrm>
                <a:off x="2539151" y="689758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BE2983-2022-AA4D-9427-5805243F023D}"/>
                  </a:ext>
                </a:extLst>
              </p:cNvPr>
              <p:cNvSpPr txBox="1"/>
              <p:nvPr/>
            </p:nvSpPr>
            <p:spPr>
              <a:xfrm>
                <a:off x="3152458" y="709638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AAB5DDE-EF6C-B342-8E39-92497D6D1DCB}"/>
                  </a:ext>
                </a:extLst>
              </p:cNvPr>
              <p:cNvSpPr txBox="1"/>
              <p:nvPr/>
            </p:nvSpPr>
            <p:spPr>
              <a:xfrm>
                <a:off x="4318494" y="5495337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FA91955-E276-544C-9451-20801154B524}"/>
                  </a:ext>
                </a:extLst>
              </p:cNvPr>
              <p:cNvSpPr txBox="1"/>
              <p:nvPr/>
            </p:nvSpPr>
            <p:spPr>
              <a:xfrm>
                <a:off x="4826898" y="570039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60A561F-73BA-EF42-BB8D-A0F686DB6627}"/>
                  </a:ext>
                </a:extLst>
              </p:cNvPr>
              <p:cNvSpPr txBox="1"/>
              <p:nvPr/>
            </p:nvSpPr>
            <p:spPr>
              <a:xfrm>
                <a:off x="4912096" y="6187234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671FD7D-4370-C645-B52A-60FB17264B1F}"/>
                  </a:ext>
                </a:extLst>
              </p:cNvPr>
              <p:cNvSpPr txBox="1"/>
              <p:nvPr/>
            </p:nvSpPr>
            <p:spPr>
              <a:xfrm>
                <a:off x="4849532" y="676108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5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650E155-4FD7-2F41-877F-83F4BE6F8329}"/>
                  </a:ext>
                </a:extLst>
              </p:cNvPr>
              <p:cNvSpPr txBox="1"/>
              <p:nvPr/>
            </p:nvSpPr>
            <p:spPr>
              <a:xfrm>
                <a:off x="5360350" y="7151891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12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06BD72C-D240-6C49-B079-9117B2A5C67E}"/>
                  </a:ext>
                </a:extLst>
              </p:cNvPr>
              <p:cNvSpPr txBox="1"/>
              <p:nvPr/>
            </p:nvSpPr>
            <p:spPr>
              <a:xfrm>
                <a:off x="5725784" y="6789963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DC71CA-0757-204D-847E-0E7BF00F1AEC}"/>
                  </a:ext>
                </a:extLst>
              </p:cNvPr>
              <p:cNvSpPr txBox="1"/>
              <p:nvPr/>
            </p:nvSpPr>
            <p:spPr>
              <a:xfrm>
                <a:off x="5515762" y="6253856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21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AC0D43B-A074-344E-8F3E-242655BB0155}"/>
                  </a:ext>
                </a:extLst>
              </p:cNvPr>
              <p:cNvSpPr txBox="1"/>
              <p:nvPr/>
            </p:nvSpPr>
            <p:spPr>
              <a:xfrm>
                <a:off x="5752076" y="5752238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E12EC83-30C8-4542-AAA7-BB9F68C77A81}"/>
                  </a:ext>
                </a:extLst>
              </p:cNvPr>
              <p:cNvSpPr txBox="1"/>
              <p:nvPr/>
            </p:nvSpPr>
            <p:spPr>
              <a:xfrm>
                <a:off x="5367122" y="5360939"/>
                <a:ext cx="41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D28D843-4CE6-6B4A-8119-B6469996C86E}"/>
                  </a:ext>
                </a:extLst>
              </p:cNvPr>
              <p:cNvSpPr txBox="1"/>
              <p:nvPr/>
            </p:nvSpPr>
            <p:spPr>
              <a:xfrm>
                <a:off x="1970215" y="7538762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B203029-5FC4-5348-ACCD-946F8A2F90CD}"/>
                  </a:ext>
                </a:extLst>
              </p:cNvPr>
              <p:cNvSpPr txBox="1"/>
              <p:nvPr/>
            </p:nvSpPr>
            <p:spPr>
              <a:xfrm>
                <a:off x="3156754" y="7557739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5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3E61269-8990-2248-B0B7-0E90F13F99F5}"/>
                  </a:ext>
                </a:extLst>
              </p:cNvPr>
              <p:cNvSpPr txBox="1"/>
              <p:nvPr/>
            </p:nvSpPr>
            <p:spPr>
              <a:xfrm>
                <a:off x="4297256" y="7556744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6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65C1A7D-288F-EF4B-98A9-87CAC269F2F8}"/>
                  </a:ext>
                </a:extLst>
              </p:cNvPr>
              <p:cNvSpPr txBox="1"/>
              <p:nvPr/>
            </p:nvSpPr>
            <p:spPr>
              <a:xfrm>
                <a:off x="5420664" y="7509471"/>
                <a:ext cx="3295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7657D0-59F3-C049-9311-ADC5081E100B}"/>
                  </a:ext>
                </a:extLst>
              </p:cNvPr>
              <p:cNvSpPr txBox="1"/>
              <p:nvPr/>
            </p:nvSpPr>
            <p:spPr>
              <a:xfrm>
                <a:off x="6086116" y="693850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10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02E6F8F-AE0F-EC42-ADF2-0304ED090E70}"/>
                  </a:ext>
                </a:extLst>
              </p:cNvPr>
              <p:cNvSpPr txBox="1"/>
              <p:nvPr/>
            </p:nvSpPr>
            <p:spPr>
              <a:xfrm>
                <a:off x="6094955" y="56515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11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2D5743-097D-6649-AB50-514155DE9FD0}"/>
                  </a:ext>
                </a:extLst>
              </p:cNvPr>
              <p:cNvSpPr txBox="1"/>
              <p:nvPr/>
            </p:nvSpPr>
            <p:spPr>
              <a:xfrm>
                <a:off x="5421974" y="502849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0371CDD-C68C-CF45-9227-7971888FCF7F}"/>
                  </a:ext>
                </a:extLst>
              </p:cNvPr>
              <p:cNvSpPr txBox="1"/>
              <p:nvPr/>
            </p:nvSpPr>
            <p:spPr>
              <a:xfrm>
                <a:off x="4244686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7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066F842-95D3-614B-890D-4E614460DB4D}"/>
                  </a:ext>
                </a:extLst>
              </p:cNvPr>
              <p:cNvSpPr txBox="1"/>
              <p:nvPr/>
            </p:nvSpPr>
            <p:spPr>
              <a:xfrm>
                <a:off x="3138129" y="50150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8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8950FC8-179B-E24E-841F-4A063A8188B2}"/>
                  </a:ext>
                </a:extLst>
              </p:cNvPr>
              <p:cNvSpPr txBox="1"/>
              <p:nvPr/>
            </p:nvSpPr>
            <p:spPr>
              <a:xfrm>
                <a:off x="1993561" y="504100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E7D70ED-9941-EE45-95DE-5251677C3152}"/>
                  </a:ext>
                </a:extLst>
              </p:cNvPr>
              <p:cNvSpPr txBox="1"/>
              <p:nvPr/>
            </p:nvSpPr>
            <p:spPr>
              <a:xfrm>
                <a:off x="1299048" y="557178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12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55AE814-D8DA-6147-86F3-75100E943ED9}"/>
                  </a:ext>
                </a:extLst>
              </p:cNvPr>
              <p:cNvSpPr txBox="1"/>
              <p:nvPr/>
            </p:nvSpPr>
            <p:spPr>
              <a:xfrm>
                <a:off x="1361922" y="6687605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9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EF03F9E-48F3-2A44-84F7-C0DCF2F6207E}"/>
                  </a:ext>
                </a:extLst>
              </p:cNvPr>
              <p:cNvSpPr txBox="1"/>
              <p:nvPr/>
            </p:nvSpPr>
            <p:spPr>
              <a:xfrm>
                <a:off x="1788641" y="53951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</a:rPr>
                  <a:t>23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4466D12-61D8-D24B-8E15-89D2FBCFB73D}"/>
                  </a:ext>
                </a:extLst>
              </p:cNvPr>
              <p:cNvSpPr txBox="1"/>
              <p:nvPr/>
            </p:nvSpPr>
            <p:spPr>
              <a:xfrm>
                <a:off x="1748774" y="605648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6827C06-6BB3-3846-868B-0C7B2CD19D8F}"/>
                  </a:ext>
                </a:extLst>
              </p:cNvPr>
              <p:cNvSpPr txBox="1"/>
              <p:nvPr/>
            </p:nvSpPr>
            <p:spPr>
              <a:xfrm>
                <a:off x="1842263" y="648786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32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B127672-7B87-6643-881C-7B004E09E2DC}"/>
                  </a:ext>
                </a:extLst>
              </p:cNvPr>
              <p:cNvSpPr txBox="1"/>
              <p:nvPr/>
            </p:nvSpPr>
            <p:spPr>
              <a:xfrm>
                <a:off x="1641970" y="699069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16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0E3B877-5ECB-7149-BB43-108DDE18304D}"/>
                  </a:ext>
                </a:extLst>
              </p:cNvPr>
              <p:cNvSpPr txBox="1"/>
              <p:nvPr/>
            </p:nvSpPr>
            <p:spPr>
              <a:xfrm>
                <a:off x="2417322" y="709638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28FA1AF-730E-3440-A571-9CCAF0CFB4FC}"/>
                  </a:ext>
                </a:extLst>
              </p:cNvPr>
              <p:cNvSpPr txBox="1"/>
              <p:nvPr/>
            </p:nvSpPr>
            <p:spPr>
              <a:xfrm>
                <a:off x="2779675" y="68446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14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4D5EE56-A2DC-B440-B569-93C328EFDD47}"/>
                  </a:ext>
                </a:extLst>
              </p:cNvPr>
              <p:cNvSpPr txBox="1"/>
              <p:nvPr/>
            </p:nvSpPr>
            <p:spPr>
              <a:xfrm>
                <a:off x="2540833" y="653141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37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4A4ADE1-131E-0740-80A9-B6E65E0FBCE8}"/>
                  </a:ext>
                </a:extLst>
              </p:cNvPr>
              <p:cNvSpPr txBox="1"/>
              <p:nvPr/>
            </p:nvSpPr>
            <p:spPr>
              <a:xfrm>
                <a:off x="2613195" y="610700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E152975-F7FF-9440-A7FB-007FDB33166E}"/>
                  </a:ext>
                </a:extLst>
              </p:cNvPr>
              <p:cNvSpPr txBox="1"/>
              <p:nvPr/>
            </p:nvSpPr>
            <p:spPr>
              <a:xfrm>
                <a:off x="2929281" y="5682330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29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8DA5A23-AA5D-464F-B0A1-77F922B6B9FA}"/>
                  </a:ext>
                </a:extLst>
              </p:cNvPr>
              <p:cNvSpPr txBox="1"/>
              <p:nvPr/>
            </p:nvSpPr>
            <p:spPr>
              <a:xfrm>
                <a:off x="2214834" y="636483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39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2E0C8AD-89E4-974A-97ED-E8C823E5C644}"/>
                  </a:ext>
                </a:extLst>
              </p:cNvPr>
              <p:cNvSpPr txBox="1"/>
              <p:nvPr/>
            </p:nvSpPr>
            <p:spPr>
              <a:xfrm>
                <a:off x="2253941" y="55228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1938E3-FB08-1F44-8D97-BEB4EA8E9A43}"/>
                  </a:ext>
                </a:extLst>
              </p:cNvPr>
              <p:cNvSpPr txBox="1"/>
              <p:nvPr/>
            </p:nvSpPr>
            <p:spPr>
              <a:xfrm>
                <a:off x="3513369" y="578077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28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F343B44-4E94-374E-A962-D7F69C960FC6}"/>
                  </a:ext>
                </a:extLst>
              </p:cNvPr>
              <p:cNvSpPr txBox="1"/>
              <p:nvPr/>
            </p:nvSpPr>
            <p:spPr>
              <a:xfrm>
                <a:off x="4044301" y="553491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27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08D73D3-98C9-0342-9CBA-BF913145E8E6}"/>
                  </a:ext>
                </a:extLst>
              </p:cNvPr>
              <p:cNvSpPr txBox="1"/>
              <p:nvPr/>
            </p:nvSpPr>
            <p:spPr>
              <a:xfrm>
                <a:off x="3706448" y="617130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33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D3B30D7-A570-A246-B6BE-7AF7D5C2B312}"/>
                  </a:ext>
                </a:extLst>
              </p:cNvPr>
              <p:cNvSpPr txBox="1"/>
              <p:nvPr/>
            </p:nvSpPr>
            <p:spPr>
              <a:xfrm>
                <a:off x="3494062" y="68664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18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E1E47D4-2949-A946-ABE6-234DA056217D}"/>
                  </a:ext>
                </a:extLst>
              </p:cNvPr>
              <p:cNvSpPr txBox="1"/>
              <p:nvPr/>
            </p:nvSpPr>
            <p:spPr>
              <a:xfrm>
                <a:off x="4083414" y="685994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17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699896-AF8A-7848-BA12-9B1BCF44770C}"/>
                  </a:ext>
                </a:extLst>
              </p:cNvPr>
              <p:cNvSpPr txBox="1"/>
              <p:nvPr/>
            </p:nvSpPr>
            <p:spPr>
              <a:xfrm>
                <a:off x="4540421" y="548246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24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C826769-6CE3-EE4A-84BC-D9ADBCDD3E59}"/>
                  </a:ext>
                </a:extLst>
              </p:cNvPr>
              <p:cNvSpPr txBox="1"/>
              <p:nvPr/>
            </p:nvSpPr>
            <p:spPr>
              <a:xfrm>
                <a:off x="4716529" y="5899796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35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353668F-2C76-B446-B957-18B5EC1B833D}"/>
                  </a:ext>
                </a:extLst>
              </p:cNvPr>
              <p:cNvSpPr txBox="1"/>
              <p:nvPr/>
            </p:nvSpPr>
            <p:spPr>
              <a:xfrm>
                <a:off x="4935003" y="635204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36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E973AD5-E460-CE44-8E77-5E4C4DC0A7DE}"/>
                  </a:ext>
                </a:extLst>
              </p:cNvPr>
              <p:cNvSpPr txBox="1"/>
              <p:nvPr/>
            </p:nvSpPr>
            <p:spPr>
              <a:xfrm>
                <a:off x="4623370" y="6676297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19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F31D6D-A010-394B-8989-D126AC8008F5}"/>
                  </a:ext>
                </a:extLst>
              </p:cNvPr>
              <p:cNvSpPr txBox="1"/>
              <p:nvPr/>
            </p:nvSpPr>
            <p:spPr>
              <a:xfrm>
                <a:off x="5106346" y="718143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20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18E0FF7-00F6-154F-9920-78CBAFB00BA6}"/>
                  </a:ext>
                </a:extLst>
              </p:cNvPr>
              <p:cNvSpPr txBox="1"/>
              <p:nvPr/>
            </p:nvSpPr>
            <p:spPr>
              <a:xfrm>
                <a:off x="5729866" y="6977141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13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65BE651-6C4E-E849-B7ED-CD78C092DEC3}"/>
                  </a:ext>
                </a:extLst>
              </p:cNvPr>
              <p:cNvSpPr txBox="1"/>
              <p:nvPr/>
            </p:nvSpPr>
            <p:spPr>
              <a:xfrm>
                <a:off x="5718180" y="6539749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21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0E18CFC-629B-1A4B-9E6C-24561E113FDE}"/>
                  </a:ext>
                </a:extLst>
              </p:cNvPr>
              <p:cNvSpPr txBox="1"/>
              <p:nvPr/>
            </p:nvSpPr>
            <p:spPr>
              <a:xfrm>
                <a:off x="5690594" y="5936458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71BABDA-B8A1-2A43-A126-59CE98A817C4}"/>
                  </a:ext>
                </a:extLst>
              </p:cNvPr>
              <p:cNvSpPr txBox="1"/>
              <p:nvPr/>
            </p:nvSpPr>
            <p:spPr>
              <a:xfrm>
                <a:off x="5167352" y="6121612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38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499374-6123-EF45-A8DE-D6FF8484230A}"/>
                  </a:ext>
                </a:extLst>
              </p:cNvPr>
              <p:cNvSpPr txBox="1"/>
              <p:nvPr/>
            </p:nvSpPr>
            <p:spPr>
              <a:xfrm>
                <a:off x="5771327" y="5519214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26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AF618C3-B49F-AC4B-B293-E50A63EE811D}"/>
                  </a:ext>
                </a:extLst>
              </p:cNvPr>
              <p:cNvSpPr txBox="1"/>
              <p:nvPr/>
            </p:nvSpPr>
            <p:spPr>
              <a:xfrm>
                <a:off x="5134202" y="5347963"/>
                <a:ext cx="4190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</a:rPr>
                  <a:t>25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8A81FF0-9200-BE4C-8F3B-1611E0ADC502}"/>
                  </a:ext>
                </a:extLst>
              </p:cNvPr>
              <p:cNvCxnSpPr>
                <a:cxnSpLocks/>
                <a:stCxn id="7" idx="3"/>
                <a:endCxn id="143" idx="3"/>
              </p:cNvCxnSpPr>
              <p:nvPr/>
            </p:nvCxnSpPr>
            <p:spPr>
              <a:xfrm flipH="1">
                <a:off x="946486" y="5323188"/>
                <a:ext cx="596392" cy="668528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F10F355-6964-BB48-A48E-7C2136274485}"/>
                  </a:ext>
                </a:extLst>
              </p:cNvPr>
              <p:cNvCxnSpPr>
                <a:cxnSpLocks/>
                <a:endCxn id="143" idx="5"/>
              </p:cNvCxnSpPr>
              <p:nvPr/>
            </p:nvCxnSpPr>
            <p:spPr>
              <a:xfrm flipH="1" flipV="1">
                <a:off x="1011144" y="5991716"/>
                <a:ext cx="511414" cy="4137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ACC9535-F9CF-F643-9185-16674C949C50}"/>
                  </a:ext>
                </a:extLst>
              </p:cNvPr>
              <p:cNvSpPr/>
              <p:nvPr/>
            </p:nvSpPr>
            <p:spPr>
              <a:xfrm>
                <a:off x="933095" y="591366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2EDFBDAE-4692-4C43-A7E2-8E08C75A37D2}"/>
                  </a:ext>
                </a:extLst>
              </p:cNvPr>
              <p:cNvSpPr/>
              <p:nvPr/>
            </p:nvSpPr>
            <p:spPr>
              <a:xfrm>
                <a:off x="776664" y="6692331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992A5A7-C401-F94C-9295-3E156EC3B5DD}"/>
                  </a:ext>
                </a:extLst>
              </p:cNvPr>
              <p:cNvCxnSpPr>
                <a:cxnSpLocks/>
                <a:endCxn id="148" idx="6"/>
              </p:cNvCxnSpPr>
              <p:nvPr/>
            </p:nvCxnSpPr>
            <p:spPr>
              <a:xfrm flipH="1">
                <a:off x="868104" y="6468628"/>
                <a:ext cx="671759" cy="26942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6CF1C47-19B8-9F48-A117-E73703F774E1}"/>
                  </a:ext>
                </a:extLst>
              </p:cNvPr>
              <p:cNvCxnSpPr>
                <a:cxnSpLocks/>
                <a:endCxn id="148" idx="5"/>
              </p:cNvCxnSpPr>
              <p:nvPr/>
            </p:nvCxnSpPr>
            <p:spPr>
              <a:xfrm flipH="1" flipV="1">
                <a:off x="854713" y="6770380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874A0D39-2B68-7A45-890A-B2EE15D8AA14}"/>
                  </a:ext>
                </a:extLst>
              </p:cNvPr>
              <p:cNvSpPr/>
              <p:nvPr/>
            </p:nvSpPr>
            <p:spPr>
              <a:xfrm>
                <a:off x="6842624" y="606436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5B6FFE5-5895-844E-B0F2-0FAA88A6894D}"/>
                  </a:ext>
                </a:extLst>
              </p:cNvPr>
              <p:cNvCxnSpPr>
                <a:cxnSpLocks/>
                <a:stCxn id="8" idx="5"/>
                <a:endCxn id="165" idx="1"/>
              </p:cNvCxnSpPr>
              <p:nvPr/>
            </p:nvCxnSpPr>
            <p:spPr>
              <a:xfrm>
                <a:off x="6179536" y="5323188"/>
                <a:ext cx="676479" cy="754567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7B163BA-BDF3-3B42-A1D4-5947A7526415}"/>
                  </a:ext>
                </a:extLst>
              </p:cNvPr>
              <p:cNvCxnSpPr>
                <a:cxnSpLocks/>
                <a:stCxn id="12" idx="6"/>
                <a:endCxn id="165" idx="3"/>
              </p:cNvCxnSpPr>
              <p:nvPr/>
            </p:nvCxnSpPr>
            <p:spPr>
              <a:xfrm flipV="1">
                <a:off x="6192927" y="6142413"/>
                <a:ext cx="663088" cy="29144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DC5A38-E302-6545-9051-716C68DC1708}"/>
                  </a:ext>
                </a:extLst>
              </p:cNvPr>
              <p:cNvSpPr/>
              <p:nvPr/>
            </p:nvSpPr>
            <p:spPr>
              <a:xfrm>
                <a:off x="6759855" y="6850652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4B08205-452C-BA47-88A8-A457D11611C8}"/>
                  </a:ext>
                </a:extLst>
              </p:cNvPr>
              <p:cNvCxnSpPr>
                <a:cxnSpLocks/>
                <a:stCxn id="12" idx="5"/>
                <a:endCxn id="172" idx="1"/>
              </p:cNvCxnSpPr>
              <p:nvPr/>
            </p:nvCxnSpPr>
            <p:spPr>
              <a:xfrm>
                <a:off x="6179536" y="6466188"/>
                <a:ext cx="593710" cy="397855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A968517-495D-7F47-A128-ECE14CB0EA30}"/>
                  </a:ext>
                </a:extLst>
              </p:cNvPr>
              <p:cNvCxnSpPr>
                <a:cxnSpLocks/>
                <a:stCxn id="172" idx="3"/>
                <a:endCxn id="6" idx="7"/>
              </p:cNvCxnSpPr>
              <p:nvPr/>
            </p:nvCxnSpPr>
            <p:spPr>
              <a:xfrm flipH="1">
                <a:off x="6179536" y="6928701"/>
                <a:ext cx="593710" cy="6158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1AD5B78-A426-3B4B-89C1-64D7C6120810}"/>
                  </a:ext>
                </a:extLst>
              </p:cNvPr>
              <p:cNvSpPr/>
              <p:nvPr/>
            </p:nvSpPr>
            <p:spPr>
              <a:xfrm>
                <a:off x="2186360" y="4579740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718EE9B-1D0B-E54A-BA72-3D3CA86B3D3A}"/>
                  </a:ext>
                </a:extLst>
              </p:cNvPr>
              <p:cNvCxnSpPr>
                <a:cxnSpLocks/>
                <a:stCxn id="199" idx="3"/>
              </p:cNvCxnSpPr>
              <p:nvPr/>
            </p:nvCxnSpPr>
            <p:spPr>
              <a:xfrm flipH="1">
                <a:off x="1606041" y="4657789"/>
                <a:ext cx="593710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41C2EB-5A8D-1949-921E-D00EFD6CAF5E}"/>
                  </a:ext>
                </a:extLst>
              </p:cNvPr>
              <p:cNvCxnSpPr>
                <a:cxnSpLocks/>
                <a:stCxn id="199" idx="5"/>
              </p:cNvCxnSpPr>
              <p:nvPr/>
            </p:nvCxnSpPr>
            <p:spPr>
              <a:xfrm>
                <a:off x="2264409" y="4657789"/>
                <a:ext cx="419974" cy="60285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C2985E1-5563-1D49-8F6B-DA24E8594DC9}"/>
                  </a:ext>
                </a:extLst>
              </p:cNvPr>
              <p:cNvSpPr/>
              <p:nvPr/>
            </p:nvSpPr>
            <p:spPr>
              <a:xfrm>
                <a:off x="2258547" y="8376817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04119EC-FE33-6143-8BB7-A63C000EDF55}"/>
                  </a:ext>
                </a:extLst>
              </p:cNvPr>
              <p:cNvCxnSpPr>
                <a:cxnSpLocks/>
                <a:endCxn id="205" idx="1"/>
              </p:cNvCxnSpPr>
              <p:nvPr/>
            </p:nvCxnSpPr>
            <p:spPr>
              <a:xfrm>
                <a:off x="1586788" y="7613618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B20B89C0-EA5E-0046-AE72-FD365BDF08FF}"/>
                  </a:ext>
                </a:extLst>
              </p:cNvPr>
              <p:cNvCxnSpPr>
                <a:cxnSpLocks/>
                <a:endCxn id="205" idx="7"/>
              </p:cNvCxnSpPr>
              <p:nvPr/>
            </p:nvCxnSpPr>
            <p:spPr>
              <a:xfrm flipH="1">
                <a:off x="2336596" y="7622579"/>
                <a:ext cx="354168" cy="76762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75A477D-83CA-A645-818A-813F54274F25}"/>
                  </a:ext>
                </a:extLst>
              </p:cNvPr>
              <p:cNvSpPr/>
              <p:nvPr/>
            </p:nvSpPr>
            <p:spPr>
              <a:xfrm>
                <a:off x="3237736" y="881819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F4561CD-E2B1-1548-875D-81FA48756871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>
                <a:off x="2748857" y="7600283"/>
                <a:ext cx="534599" cy="121791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AF2C9F8-01EF-4F4C-9FDC-595406ACA8DA}"/>
                  </a:ext>
                </a:extLst>
              </p:cNvPr>
              <p:cNvCxnSpPr>
                <a:cxnSpLocks/>
                <a:endCxn id="211" idx="0"/>
              </p:cNvCxnSpPr>
              <p:nvPr/>
            </p:nvCxnSpPr>
            <p:spPr>
              <a:xfrm flipH="1">
                <a:off x="3283456" y="7597800"/>
                <a:ext cx="543743" cy="1220399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6E14A64-2D30-5C46-9A24-6C4E451DA199}"/>
                  </a:ext>
                </a:extLst>
              </p:cNvPr>
              <p:cNvSpPr/>
              <p:nvPr/>
            </p:nvSpPr>
            <p:spPr>
              <a:xfrm>
                <a:off x="3244295" y="4250676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F866F1D-BCCE-FB41-9D00-4DC2B23D2384}"/>
                  </a:ext>
                </a:extLst>
              </p:cNvPr>
              <p:cNvCxnSpPr>
                <a:cxnSpLocks/>
                <a:stCxn id="214" idx="3"/>
              </p:cNvCxnSpPr>
              <p:nvPr/>
            </p:nvCxnSpPr>
            <p:spPr>
              <a:xfrm flipH="1">
                <a:off x="2755418" y="4328725"/>
                <a:ext cx="502268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6633624-2E40-5046-A2EB-F1746E53ED1F}"/>
                  </a:ext>
                </a:extLst>
              </p:cNvPr>
              <p:cNvCxnSpPr>
                <a:cxnSpLocks/>
                <a:endCxn id="214" idx="5"/>
              </p:cNvCxnSpPr>
              <p:nvPr/>
            </p:nvCxnSpPr>
            <p:spPr>
              <a:xfrm flipH="1" flipV="1">
                <a:off x="3322344" y="4328725"/>
                <a:ext cx="511414" cy="922894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2C1B118-F5AE-F54A-AEC3-304ED15D035E}"/>
                  </a:ext>
                </a:extLst>
              </p:cNvPr>
              <p:cNvSpPr/>
              <p:nvPr/>
            </p:nvSpPr>
            <p:spPr>
              <a:xfrm>
                <a:off x="4364854" y="8516143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5486E45-ED0F-684B-A016-7224451AC79A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>
                <a:off x="3892961" y="7626333"/>
                <a:ext cx="485284" cy="903201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F27CAB3-10D7-0B4C-83F5-305FBAA09E0F}"/>
                  </a:ext>
                </a:extLst>
              </p:cNvPr>
              <p:cNvCxnSpPr>
                <a:cxnSpLocks/>
                <a:endCxn id="217" idx="7"/>
              </p:cNvCxnSpPr>
              <p:nvPr/>
            </p:nvCxnSpPr>
            <p:spPr>
              <a:xfrm flipH="1">
                <a:off x="4442903" y="7620031"/>
                <a:ext cx="543743" cy="909503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B40D492-1383-9741-84CE-1B15201F694D}"/>
                  </a:ext>
                </a:extLst>
              </p:cNvPr>
              <p:cNvSpPr/>
              <p:nvPr/>
            </p:nvSpPr>
            <p:spPr>
              <a:xfrm>
                <a:off x="4373828" y="393301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FBA7BE1-8D0B-3F48-8F3C-E49CEBB5E2DE}"/>
                  </a:ext>
                </a:extLst>
              </p:cNvPr>
              <p:cNvCxnSpPr>
                <a:cxnSpLocks/>
                <a:endCxn id="220" idx="3"/>
              </p:cNvCxnSpPr>
              <p:nvPr/>
            </p:nvCxnSpPr>
            <p:spPr>
              <a:xfrm flipV="1">
                <a:off x="3884949" y="4011068"/>
                <a:ext cx="502270" cy="12337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E2F713C-C8ED-4540-8A32-86927E502A6F}"/>
                  </a:ext>
                </a:extLst>
              </p:cNvPr>
              <p:cNvCxnSpPr>
                <a:cxnSpLocks/>
                <a:stCxn id="14" idx="1"/>
                <a:endCxn id="220" idx="5"/>
              </p:cNvCxnSpPr>
              <p:nvPr/>
            </p:nvCxnSpPr>
            <p:spPr>
              <a:xfrm flipH="1" flipV="1">
                <a:off x="4451877" y="4011068"/>
                <a:ext cx="520001" cy="1247462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7031161-6ECF-E64F-A968-9BABF5FB7BFC}"/>
                  </a:ext>
                </a:extLst>
              </p:cNvPr>
              <p:cNvSpPr/>
              <p:nvPr/>
            </p:nvSpPr>
            <p:spPr>
              <a:xfrm>
                <a:off x="5433975" y="8181469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33A441F-02D8-2141-88D1-5DB1A908BB19}"/>
                  </a:ext>
                </a:extLst>
              </p:cNvPr>
              <p:cNvCxnSpPr>
                <a:cxnSpLocks/>
                <a:endCxn id="223" idx="1"/>
              </p:cNvCxnSpPr>
              <p:nvPr/>
            </p:nvCxnSpPr>
            <p:spPr>
              <a:xfrm>
                <a:off x="5036536" y="7601150"/>
                <a:ext cx="410830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30A0451-5789-094E-941D-913F1545B2E7}"/>
                  </a:ext>
                </a:extLst>
              </p:cNvPr>
              <p:cNvCxnSpPr>
                <a:cxnSpLocks/>
                <a:endCxn id="223" idx="7"/>
              </p:cNvCxnSpPr>
              <p:nvPr/>
            </p:nvCxnSpPr>
            <p:spPr>
              <a:xfrm flipH="1">
                <a:off x="5512024" y="7601150"/>
                <a:ext cx="602854" cy="59371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797A2AD-D664-EE47-A884-80F3C3D778CA}"/>
                  </a:ext>
                </a:extLst>
              </p:cNvPr>
              <p:cNvSpPr/>
              <p:nvPr/>
            </p:nvSpPr>
            <p:spPr>
              <a:xfrm>
                <a:off x="5351679" y="4401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96105AF-9F0A-BD47-B168-4E86C9E06BB0}"/>
                  </a:ext>
                </a:extLst>
              </p:cNvPr>
              <p:cNvCxnSpPr>
                <a:cxnSpLocks/>
                <a:endCxn id="226" idx="3"/>
              </p:cNvCxnSpPr>
              <p:nvPr/>
            </p:nvCxnSpPr>
            <p:spPr>
              <a:xfrm flipV="1">
                <a:off x="5036536" y="4479393"/>
                <a:ext cx="328534" cy="77659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A0D0FEF-60BC-B440-A05C-BBEAAD14566A}"/>
                  </a:ext>
                </a:extLst>
              </p:cNvPr>
              <p:cNvCxnSpPr>
                <a:cxnSpLocks/>
                <a:endCxn id="226" idx="5"/>
              </p:cNvCxnSpPr>
              <p:nvPr/>
            </p:nvCxnSpPr>
            <p:spPr>
              <a:xfrm flipH="1" flipV="1">
                <a:off x="5429728" y="4479393"/>
                <a:ext cx="685150" cy="7765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5C6A7D-3355-C943-8CE9-D7D9D0CF9F3A}"/>
                </a:ext>
              </a:extLst>
            </p:cNvPr>
            <p:cNvSpPr txBox="1"/>
            <p:nvPr/>
          </p:nvSpPr>
          <p:spPr>
            <a:xfrm>
              <a:off x="909836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-18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19F3D8B-DA0A-C640-BC87-4C12EA0292B8}"/>
                </a:ext>
              </a:extLst>
            </p:cNvPr>
            <p:cNvSpPr txBox="1"/>
            <p:nvPr/>
          </p:nvSpPr>
          <p:spPr>
            <a:xfrm>
              <a:off x="909835" y="70689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AABEE53-627C-454B-9A0B-190066921151}"/>
                </a:ext>
              </a:extLst>
            </p:cNvPr>
            <p:cNvSpPr txBox="1"/>
            <p:nvPr/>
          </p:nvSpPr>
          <p:spPr>
            <a:xfrm>
              <a:off x="1754567" y="506888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F3957E-CED4-AF4F-B5C1-378C3231304D}"/>
                </a:ext>
              </a:extLst>
            </p:cNvPr>
            <p:cNvSpPr txBox="1"/>
            <p:nvPr/>
          </p:nvSpPr>
          <p:spPr>
            <a:xfrm>
              <a:off x="1754567" y="797754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-11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39D8182-C337-CB4D-B41C-4888D63A77C0}"/>
                </a:ext>
              </a:extLst>
            </p:cNvPr>
            <p:cNvSpPr txBox="1"/>
            <p:nvPr/>
          </p:nvSpPr>
          <p:spPr>
            <a:xfrm>
              <a:off x="2899745" y="811604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089F4BE-32A5-BE4D-A797-8465773B54FC}"/>
                </a:ext>
              </a:extLst>
            </p:cNvPr>
            <p:cNvSpPr txBox="1"/>
            <p:nvPr/>
          </p:nvSpPr>
          <p:spPr>
            <a:xfrm>
              <a:off x="2899744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-7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F25FD78-B595-7C4A-8412-7F3717B04E3A}"/>
                </a:ext>
              </a:extLst>
            </p:cNvPr>
            <p:cNvSpPr txBox="1"/>
            <p:nvPr/>
          </p:nvSpPr>
          <p:spPr>
            <a:xfrm>
              <a:off x="4044921" y="479188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46D59F-40AE-024B-A74C-5159CFCDCFAD}"/>
                </a:ext>
              </a:extLst>
            </p:cNvPr>
            <p:cNvSpPr txBox="1"/>
            <p:nvPr/>
          </p:nvSpPr>
          <p:spPr>
            <a:xfrm>
              <a:off x="4031858" y="80874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-8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6EFD76E-6A5D-5249-9CD4-1417A6196F03}"/>
                </a:ext>
              </a:extLst>
            </p:cNvPr>
            <p:cNvSpPr txBox="1"/>
            <p:nvPr/>
          </p:nvSpPr>
          <p:spPr>
            <a:xfrm>
              <a:off x="5092125" y="794489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3ECBE37-F252-4A43-9D3D-65B13058BBD6}"/>
                </a:ext>
              </a:extLst>
            </p:cNvPr>
            <p:cNvSpPr txBox="1"/>
            <p:nvPr/>
          </p:nvSpPr>
          <p:spPr>
            <a:xfrm>
              <a:off x="4984121" y="498313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4B8D8EA-7922-1B4F-962D-BACC714508A9}"/>
                </a:ext>
              </a:extLst>
            </p:cNvPr>
            <p:cNvSpPr txBox="1"/>
            <p:nvPr/>
          </p:nvSpPr>
          <p:spPr>
            <a:xfrm>
              <a:off x="5985607" y="602682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-9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5314850-4425-FA44-A852-1E2964BEE02D}"/>
                </a:ext>
              </a:extLst>
            </p:cNvPr>
            <p:cNvSpPr txBox="1"/>
            <p:nvPr/>
          </p:nvSpPr>
          <p:spPr>
            <a:xfrm>
              <a:off x="5985607" y="6989125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-17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2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381">
            <a:extLst>
              <a:ext uri="{FF2B5EF4-FFF2-40B4-BE49-F238E27FC236}">
                <a16:creationId xmlns:a16="http://schemas.microsoft.com/office/drawing/2014/main" id="{EB6DB823-32C0-B746-B94F-601D3341BF29}"/>
              </a:ext>
            </a:extLst>
          </p:cNvPr>
          <p:cNvSpPr/>
          <p:nvPr/>
        </p:nvSpPr>
        <p:spPr>
          <a:xfrm>
            <a:off x="2717321" y="5158596"/>
            <a:ext cx="2294626" cy="4287329"/>
          </a:xfrm>
          <a:custGeom>
            <a:avLst/>
            <a:gdLst>
              <a:gd name="connsiteX0" fmla="*/ 569343 w 2294626"/>
              <a:gd name="connsiteY0" fmla="*/ 0 h 4287329"/>
              <a:gd name="connsiteX1" fmla="*/ 1138687 w 2294626"/>
              <a:gd name="connsiteY1" fmla="*/ 1000664 h 4287329"/>
              <a:gd name="connsiteX2" fmla="*/ 1725283 w 2294626"/>
              <a:gd name="connsiteY2" fmla="*/ 1984076 h 4287329"/>
              <a:gd name="connsiteX3" fmla="*/ 2294626 w 2294626"/>
              <a:gd name="connsiteY3" fmla="*/ 3303917 h 4287329"/>
              <a:gd name="connsiteX4" fmla="*/ 1690777 w 2294626"/>
              <a:gd name="connsiteY4" fmla="*/ 4287329 h 4287329"/>
              <a:gd name="connsiteX5" fmla="*/ 1147313 w 2294626"/>
              <a:gd name="connsiteY5" fmla="*/ 3303917 h 4287329"/>
              <a:gd name="connsiteX6" fmla="*/ 577970 w 2294626"/>
              <a:gd name="connsiteY6" fmla="*/ 2311879 h 4287329"/>
              <a:gd name="connsiteX7" fmla="*/ 0 w 2294626"/>
              <a:gd name="connsiteY7" fmla="*/ 1000664 h 4287329"/>
              <a:gd name="connsiteX8" fmla="*/ 569343 w 2294626"/>
              <a:gd name="connsiteY8" fmla="*/ 0 h 428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4626" h="4287329">
                <a:moveTo>
                  <a:pt x="569343" y="0"/>
                </a:moveTo>
                <a:lnTo>
                  <a:pt x="1138687" y="1000664"/>
                </a:lnTo>
                <a:lnTo>
                  <a:pt x="1725283" y="1984076"/>
                </a:lnTo>
                <a:lnTo>
                  <a:pt x="2294626" y="3303917"/>
                </a:lnTo>
                <a:lnTo>
                  <a:pt x="1690777" y="4287329"/>
                </a:lnTo>
                <a:lnTo>
                  <a:pt x="1147313" y="3303917"/>
                </a:lnTo>
                <a:lnTo>
                  <a:pt x="577970" y="2311879"/>
                </a:lnTo>
                <a:lnTo>
                  <a:pt x="0" y="1000664"/>
                </a:lnTo>
                <a:lnTo>
                  <a:pt x="569343" y="0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D3D7A856-6F08-5849-99DF-FA4E3497AB35}"/>
              </a:ext>
            </a:extLst>
          </p:cNvPr>
          <p:cNvSpPr/>
          <p:nvPr/>
        </p:nvSpPr>
        <p:spPr>
          <a:xfrm>
            <a:off x="3847381" y="6142008"/>
            <a:ext cx="2303253" cy="2303252"/>
          </a:xfrm>
          <a:custGeom>
            <a:avLst/>
            <a:gdLst>
              <a:gd name="connsiteX0" fmla="*/ 0 w 2303253"/>
              <a:gd name="connsiteY0" fmla="*/ 0 h 2303252"/>
              <a:gd name="connsiteX1" fmla="*/ 2303253 w 2303253"/>
              <a:gd name="connsiteY1" fmla="*/ 8626 h 2303252"/>
              <a:gd name="connsiteX2" fmla="*/ 2286000 w 2303253"/>
              <a:gd name="connsiteY2" fmla="*/ 2303252 h 2303252"/>
              <a:gd name="connsiteX3" fmla="*/ 1155940 w 2303253"/>
              <a:gd name="connsiteY3" fmla="*/ 2303252 h 2303252"/>
              <a:gd name="connsiteX4" fmla="*/ 595223 w 2303253"/>
              <a:gd name="connsiteY4" fmla="*/ 1009290 h 2303252"/>
              <a:gd name="connsiteX5" fmla="*/ 0 w 2303253"/>
              <a:gd name="connsiteY5" fmla="*/ 0 h 230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253" h="2303252">
                <a:moveTo>
                  <a:pt x="0" y="0"/>
                </a:moveTo>
                <a:lnTo>
                  <a:pt x="2303253" y="8626"/>
                </a:lnTo>
                <a:lnTo>
                  <a:pt x="2286000" y="2303252"/>
                </a:lnTo>
                <a:lnTo>
                  <a:pt x="1155940" y="2303252"/>
                </a:lnTo>
                <a:lnTo>
                  <a:pt x="595223" y="100929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E6684C3E-CB01-6945-A450-0A5FC0B2B76E}"/>
              </a:ext>
            </a:extLst>
          </p:cNvPr>
          <p:cNvSpPr/>
          <p:nvPr/>
        </p:nvSpPr>
        <p:spPr>
          <a:xfrm>
            <a:off x="3295291" y="284672"/>
            <a:ext cx="2277373" cy="4270075"/>
          </a:xfrm>
          <a:custGeom>
            <a:avLst/>
            <a:gdLst>
              <a:gd name="connsiteX0" fmla="*/ 0 w 2277373"/>
              <a:gd name="connsiteY0" fmla="*/ 1319841 h 4270075"/>
              <a:gd name="connsiteX1" fmla="*/ 543464 w 2277373"/>
              <a:gd name="connsiteY1" fmla="*/ 0 h 4270075"/>
              <a:gd name="connsiteX2" fmla="*/ 1138686 w 2277373"/>
              <a:gd name="connsiteY2" fmla="*/ 1337094 h 4270075"/>
              <a:gd name="connsiteX3" fmla="*/ 1621766 w 2277373"/>
              <a:gd name="connsiteY3" fmla="*/ 2001328 h 4270075"/>
              <a:gd name="connsiteX4" fmla="*/ 1526875 w 2277373"/>
              <a:gd name="connsiteY4" fmla="*/ 2786332 h 4270075"/>
              <a:gd name="connsiteX5" fmla="*/ 2277373 w 2277373"/>
              <a:gd name="connsiteY5" fmla="*/ 3614468 h 4270075"/>
              <a:gd name="connsiteX6" fmla="*/ 1604513 w 2277373"/>
              <a:gd name="connsiteY6" fmla="*/ 4270075 h 4270075"/>
              <a:gd name="connsiteX7" fmla="*/ 1155939 w 2277373"/>
              <a:gd name="connsiteY7" fmla="*/ 3614468 h 4270075"/>
              <a:gd name="connsiteX8" fmla="*/ 577969 w 2277373"/>
              <a:gd name="connsiteY8" fmla="*/ 2311879 h 4270075"/>
              <a:gd name="connsiteX9" fmla="*/ 0 w 2277373"/>
              <a:gd name="connsiteY9" fmla="*/ 1319841 h 427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7373" h="4270075">
                <a:moveTo>
                  <a:pt x="0" y="1319841"/>
                </a:moveTo>
                <a:lnTo>
                  <a:pt x="543464" y="0"/>
                </a:lnTo>
                <a:lnTo>
                  <a:pt x="1138686" y="1337094"/>
                </a:lnTo>
                <a:lnTo>
                  <a:pt x="1621766" y="2001328"/>
                </a:lnTo>
                <a:lnTo>
                  <a:pt x="1526875" y="2786332"/>
                </a:lnTo>
                <a:lnTo>
                  <a:pt x="2277373" y="3614468"/>
                </a:lnTo>
                <a:lnTo>
                  <a:pt x="1604513" y="4270075"/>
                </a:lnTo>
                <a:lnTo>
                  <a:pt x="1155939" y="3614468"/>
                </a:lnTo>
                <a:lnTo>
                  <a:pt x="577969" y="2311879"/>
                </a:lnTo>
                <a:lnTo>
                  <a:pt x="0" y="131984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8">
            <a:extLst>
              <a:ext uri="{FF2B5EF4-FFF2-40B4-BE49-F238E27FC236}">
                <a16:creationId xmlns:a16="http://schemas.microsoft.com/office/drawing/2014/main" id="{9F2E1809-FBC3-CB49-9150-C922B734A8EF}"/>
              </a:ext>
            </a:extLst>
          </p:cNvPr>
          <p:cNvSpPr/>
          <p:nvPr/>
        </p:nvSpPr>
        <p:spPr>
          <a:xfrm>
            <a:off x="997955" y="1601734"/>
            <a:ext cx="3426759" cy="2295206"/>
          </a:xfrm>
          <a:custGeom>
            <a:avLst/>
            <a:gdLst>
              <a:gd name="connsiteX0" fmla="*/ 2362 w 3426759"/>
              <a:gd name="connsiteY0" fmla="*/ 0 h 2295206"/>
              <a:gd name="connsiteX1" fmla="*/ 2297567 w 3426759"/>
              <a:gd name="connsiteY1" fmla="*/ 6137 h 2295206"/>
              <a:gd name="connsiteX2" fmla="*/ 2874437 w 3426759"/>
              <a:gd name="connsiteY2" fmla="*/ 981906 h 2295206"/>
              <a:gd name="connsiteX3" fmla="*/ 3426759 w 3426759"/>
              <a:gd name="connsiteY3" fmla="*/ 2295206 h 2295206"/>
              <a:gd name="connsiteX4" fmla="*/ 2362 w 3426759"/>
              <a:gd name="connsiteY4" fmla="*/ 2295206 h 2295206"/>
              <a:gd name="connsiteX5" fmla="*/ 2362 w 3426759"/>
              <a:gd name="connsiteY5" fmla="*/ 0 h 229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6759" h="2295206">
                <a:moveTo>
                  <a:pt x="2362" y="0"/>
                </a:moveTo>
                <a:lnTo>
                  <a:pt x="2297567" y="6137"/>
                </a:lnTo>
                <a:lnTo>
                  <a:pt x="2874437" y="981906"/>
                </a:lnTo>
                <a:lnTo>
                  <a:pt x="3426759" y="2295206"/>
                </a:lnTo>
                <a:lnTo>
                  <a:pt x="2362" y="2295206"/>
                </a:lnTo>
                <a:cubicBezTo>
                  <a:pt x="316" y="1530137"/>
                  <a:pt x="-1729" y="765069"/>
                  <a:pt x="2362" y="0"/>
                </a:cubicBezTo>
                <a:close/>
              </a:path>
            </a:pathLst>
          </a:cu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1E64AA4-C859-4C46-9DC1-3256D8E2C97B}"/>
              </a:ext>
            </a:extLst>
          </p:cNvPr>
          <p:cNvGrpSpPr/>
          <p:nvPr/>
        </p:nvGrpSpPr>
        <p:grpSpPr>
          <a:xfrm>
            <a:off x="204335" y="247378"/>
            <a:ext cx="5407090" cy="4976620"/>
            <a:chOff x="225885" y="95872"/>
            <a:chExt cx="5407090" cy="497662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D0C415E-C283-AF42-B501-626DA66366D3}"/>
                </a:ext>
              </a:extLst>
            </p:cNvPr>
            <p:cNvSpPr/>
            <p:nvPr/>
          </p:nvSpPr>
          <p:spPr>
            <a:xfrm>
              <a:off x="3800081" y="4624007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50058A-6C97-214D-AE07-333ACD66D015}"/>
                </a:ext>
              </a:extLst>
            </p:cNvPr>
            <p:cNvSpPr/>
            <p:nvPr/>
          </p:nvSpPr>
          <p:spPr>
            <a:xfrm>
              <a:off x="978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CF6459-9E88-4548-8652-DDFD95D5C4E3}"/>
                </a:ext>
              </a:extLst>
            </p:cNvPr>
            <p:cNvSpPr/>
            <p:nvPr/>
          </p:nvSpPr>
          <p:spPr>
            <a:xfrm>
              <a:off x="978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BF9A72-AB54-2C44-86CE-C32CC03F2A31}"/>
                </a:ext>
              </a:extLst>
            </p:cNvPr>
            <p:cNvSpPr/>
            <p:nvPr/>
          </p:nvSpPr>
          <p:spPr>
            <a:xfrm>
              <a:off x="3264708" y="1407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2E5C77-A539-814C-AA06-5B20D67882FE}"/>
                </a:ext>
              </a:extLst>
            </p:cNvPr>
            <p:cNvSpPr/>
            <p:nvPr/>
          </p:nvSpPr>
          <p:spPr>
            <a:xfrm>
              <a:off x="3264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B0C819-7DD8-5F41-B316-52B39E003D29}"/>
                </a:ext>
              </a:extLst>
            </p:cNvPr>
            <p:cNvSpPr/>
            <p:nvPr/>
          </p:nvSpPr>
          <p:spPr>
            <a:xfrm>
              <a:off x="978708" y="2550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6EB5D3-890C-B64B-ABDE-9568CBD31530}"/>
                </a:ext>
              </a:extLst>
            </p:cNvPr>
            <p:cNvSpPr/>
            <p:nvPr/>
          </p:nvSpPr>
          <p:spPr>
            <a:xfrm>
              <a:off x="2121708" y="14104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3C805B-053D-B446-ADBB-AB2F108A4B5B}"/>
                </a:ext>
              </a:extLst>
            </p:cNvPr>
            <p:cNvSpPr/>
            <p:nvPr/>
          </p:nvSpPr>
          <p:spPr>
            <a:xfrm>
              <a:off x="4407708" y="1407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940EA4-9FAE-8B4C-B9F4-A1C20A1713C6}"/>
                </a:ext>
              </a:extLst>
            </p:cNvPr>
            <p:cNvSpPr/>
            <p:nvPr/>
          </p:nvSpPr>
          <p:spPr>
            <a:xfrm>
              <a:off x="2121708" y="369399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4AF025-5308-2040-B091-9236CC675F5B}"/>
                </a:ext>
              </a:extLst>
            </p:cNvPr>
            <p:cNvSpPr/>
            <p:nvPr/>
          </p:nvSpPr>
          <p:spPr>
            <a:xfrm>
              <a:off x="4407708" y="3693992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88C019-A24E-BB41-A282-727BDBDECCC3}"/>
                </a:ext>
              </a:extLst>
            </p:cNvPr>
            <p:cNvSpPr/>
            <p:nvPr/>
          </p:nvSpPr>
          <p:spPr>
            <a:xfrm>
              <a:off x="1728516" y="22492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6D3F34-D2A8-9F4B-9E50-E238CA8EA048}"/>
                </a:ext>
              </a:extLst>
            </p:cNvPr>
            <p:cNvSpPr/>
            <p:nvPr/>
          </p:nvSpPr>
          <p:spPr>
            <a:xfrm>
              <a:off x="2688636" y="270644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D62C88-F6B7-D347-A24F-113952341B53}"/>
                </a:ext>
              </a:extLst>
            </p:cNvPr>
            <p:cNvSpPr/>
            <p:nvPr/>
          </p:nvSpPr>
          <p:spPr>
            <a:xfrm>
              <a:off x="1637076" y="30264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FBB1-B720-1B4D-BCD9-2D8604D92AC9}"/>
                </a:ext>
              </a:extLst>
            </p:cNvPr>
            <p:cNvSpPr/>
            <p:nvPr/>
          </p:nvSpPr>
          <p:spPr>
            <a:xfrm>
              <a:off x="3831636" y="239554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5CBC43-7C9C-9245-BC5F-BED49DFC51FD}"/>
                </a:ext>
              </a:extLst>
            </p:cNvPr>
            <p:cNvSpPr/>
            <p:nvPr/>
          </p:nvSpPr>
          <p:spPr>
            <a:xfrm>
              <a:off x="4800900" y="28527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604D50-F1C7-FC45-ADAF-CE9EDE7DE041}"/>
                </a:ext>
              </a:extLst>
            </p:cNvPr>
            <p:cNvSpPr/>
            <p:nvPr/>
          </p:nvSpPr>
          <p:spPr>
            <a:xfrm>
              <a:off x="4883196" y="206636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F6EBBD-82A5-924E-A272-3998D5F7BD44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>
              <a:off x="1070148" y="1453712"/>
              <a:ext cx="1051560" cy="248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7BB92C-A055-3A4C-91B2-113E434E29CE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2213148" y="1453713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91D0F2-660D-F247-A9B2-2F513E304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576" y="1451230"/>
              <a:ext cx="1051560" cy="24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162F1-EE70-8E4F-B17E-4F9B344AB91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024428" y="1500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515765-ACB6-F94D-9DE2-957F153BF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83" y="2643673"/>
              <a:ext cx="0" cy="105031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B63BFA-244E-764B-B509-D88F8373814E}"/>
                </a:ext>
              </a:extLst>
            </p:cNvPr>
            <p:cNvCxnSpPr>
              <a:cxnSpLocks/>
              <a:stCxn id="26" idx="2"/>
              <a:endCxn id="16" idx="6"/>
            </p:cNvCxnSpPr>
            <p:nvPr/>
          </p:nvCxnSpPr>
          <p:spPr>
            <a:xfrm flipH="1">
              <a:off x="1070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AF259F-1D2A-CC49-8056-C468AAC7C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D6B4A7-C25E-924B-B606-A86567DF3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576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908644-5946-2E47-851F-D8AABFDBF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148" y="3739712"/>
              <a:ext cx="1051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29D68F0-BE6B-824E-A92F-5F27138B60B3}"/>
                </a:ext>
              </a:extLst>
            </p:cNvPr>
            <p:cNvCxnSpPr>
              <a:cxnSpLocks/>
              <a:stCxn id="18" idx="5"/>
              <a:endCxn id="28" idx="1"/>
            </p:cNvCxnSpPr>
            <p:nvPr/>
          </p:nvCxnSpPr>
          <p:spPr>
            <a:xfrm>
              <a:off x="1056757" y="1486041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396362-75CB-BD40-B44E-648B1E95AE7A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1806565" y="1495002"/>
              <a:ext cx="354168" cy="7676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0CA67F9-749A-EB41-8936-C8EE022FB523}"/>
                </a:ext>
              </a:extLst>
            </p:cNvPr>
            <p:cNvCxnSpPr>
              <a:cxnSpLocks/>
              <a:stCxn id="24" idx="5"/>
              <a:endCxn id="29" idx="0"/>
            </p:cNvCxnSpPr>
            <p:nvPr/>
          </p:nvCxnSpPr>
          <p:spPr>
            <a:xfrm>
              <a:off x="2199757" y="1488524"/>
              <a:ext cx="534599" cy="12179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69FE8C3-2607-CA4C-B1AE-802852A40099}"/>
                </a:ext>
              </a:extLst>
            </p:cNvPr>
            <p:cNvCxnSpPr>
              <a:cxnSpLocks/>
              <a:stCxn id="20" idx="3"/>
              <a:endCxn id="29" idx="7"/>
            </p:cNvCxnSpPr>
            <p:nvPr/>
          </p:nvCxnSpPr>
          <p:spPr>
            <a:xfrm flipH="1">
              <a:off x="2766685" y="1486041"/>
              <a:ext cx="511414" cy="1233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C2BE9E-33BA-1540-BED1-371C15D3947D}"/>
                </a:ext>
              </a:extLst>
            </p:cNvPr>
            <p:cNvCxnSpPr>
              <a:cxnSpLocks/>
              <a:stCxn id="20" idx="5"/>
              <a:endCxn id="31" idx="0"/>
            </p:cNvCxnSpPr>
            <p:nvPr/>
          </p:nvCxnSpPr>
          <p:spPr>
            <a:xfrm>
              <a:off x="3342757" y="1486041"/>
              <a:ext cx="534599" cy="90950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8742E0A-EA03-7D4F-99C4-58B69F4A2368}"/>
                </a:ext>
              </a:extLst>
            </p:cNvPr>
            <p:cNvCxnSpPr>
              <a:cxnSpLocks/>
              <a:stCxn id="25" idx="4"/>
              <a:endCxn id="31" idx="7"/>
            </p:cNvCxnSpPr>
            <p:nvPr/>
          </p:nvCxnSpPr>
          <p:spPr>
            <a:xfrm flipH="1">
              <a:off x="3909685" y="1499432"/>
              <a:ext cx="543743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FD56F2-798C-1147-AE5D-0E35BAB66114}"/>
                </a:ext>
              </a:extLst>
            </p:cNvPr>
            <p:cNvCxnSpPr>
              <a:cxnSpLocks/>
              <a:stCxn id="25" idx="5"/>
              <a:endCxn id="33" idx="1"/>
            </p:cNvCxnSpPr>
            <p:nvPr/>
          </p:nvCxnSpPr>
          <p:spPr>
            <a:xfrm>
              <a:off x="4485757" y="1486041"/>
              <a:ext cx="410830" cy="5937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E3A23E-891C-9746-9FDA-CFEE310933B1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1068786" y="2327289"/>
              <a:ext cx="673121" cy="2704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68FB99-285B-584C-B5FD-46CA1FCA2A51}"/>
                </a:ext>
              </a:extLst>
            </p:cNvPr>
            <p:cNvCxnSpPr>
              <a:cxnSpLocks/>
              <a:stCxn id="22" idx="5"/>
              <a:endCxn id="30" idx="1"/>
            </p:cNvCxnSpPr>
            <p:nvPr/>
          </p:nvCxnSpPr>
          <p:spPr>
            <a:xfrm>
              <a:off x="1056757" y="2629041"/>
              <a:ext cx="593710" cy="410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029421-3A0C-E84C-91E9-222FCB8FCD8A}"/>
                </a:ext>
              </a:extLst>
            </p:cNvPr>
            <p:cNvCxnSpPr>
              <a:cxnSpLocks/>
              <a:stCxn id="30" idx="3"/>
              <a:endCxn id="16" idx="7"/>
            </p:cNvCxnSpPr>
            <p:nvPr/>
          </p:nvCxnSpPr>
          <p:spPr>
            <a:xfrm flipH="1">
              <a:off x="1056757" y="3104529"/>
              <a:ext cx="593710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455B0B-2092-2F45-A109-5F9E07EEF355}"/>
                </a:ext>
              </a:extLst>
            </p:cNvPr>
            <p:cNvCxnSpPr>
              <a:cxnSpLocks/>
              <a:stCxn id="30" idx="5"/>
              <a:endCxn id="26" idx="1"/>
            </p:cNvCxnSpPr>
            <p:nvPr/>
          </p:nvCxnSpPr>
          <p:spPr>
            <a:xfrm>
              <a:off x="1715125" y="3104529"/>
              <a:ext cx="419974" cy="6028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FDA2B6-75C1-7D4E-8610-14A84FBA09D4}"/>
                </a:ext>
              </a:extLst>
            </p:cNvPr>
            <p:cNvCxnSpPr>
              <a:cxnSpLocks/>
              <a:stCxn id="30" idx="0"/>
              <a:endCxn id="28" idx="4"/>
            </p:cNvCxnSpPr>
            <p:nvPr/>
          </p:nvCxnSpPr>
          <p:spPr>
            <a:xfrm flipV="1">
              <a:off x="1682796" y="2340680"/>
              <a:ext cx="91440" cy="685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597FF5-640B-4749-9FC5-C057970A73F7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1806565" y="2327289"/>
              <a:ext cx="895462" cy="392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5F4FD85-E981-614B-9176-CB4376177722}"/>
                </a:ext>
              </a:extLst>
            </p:cNvPr>
            <p:cNvCxnSpPr>
              <a:cxnSpLocks/>
              <a:stCxn id="29" idx="2"/>
              <a:endCxn id="30" idx="6"/>
            </p:cNvCxnSpPr>
            <p:nvPr/>
          </p:nvCxnSpPr>
          <p:spPr>
            <a:xfrm flipH="1">
              <a:off x="1728516" y="2752160"/>
              <a:ext cx="960120" cy="32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771812B-1399-3A4E-B3EE-B85029CCA4ED}"/>
                </a:ext>
              </a:extLst>
            </p:cNvPr>
            <p:cNvCxnSpPr>
              <a:cxnSpLocks/>
              <a:stCxn id="29" idx="4"/>
              <a:endCxn id="26" idx="7"/>
            </p:cNvCxnSpPr>
            <p:nvPr/>
          </p:nvCxnSpPr>
          <p:spPr>
            <a:xfrm flipH="1">
              <a:off x="2199757" y="2797880"/>
              <a:ext cx="534599" cy="909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A83C83-D4CF-4843-BEB8-BCA3FD4E528F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2766686" y="2441264"/>
              <a:ext cx="1064950" cy="2950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25FED6-C980-8A4A-BFE4-4C81F6AAE698}"/>
                </a:ext>
              </a:extLst>
            </p:cNvPr>
            <p:cNvCxnSpPr>
              <a:cxnSpLocks/>
              <a:stCxn id="21" idx="1"/>
              <a:endCxn id="29" idx="5"/>
            </p:cNvCxnSpPr>
            <p:nvPr/>
          </p:nvCxnSpPr>
          <p:spPr>
            <a:xfrm flipH="1" flipV="1">
              <a:off x="2766685" y="2784489"/>
              <a:ext cx="511414" cy="9228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C3CF0F-92D1-0E4A-B6EA-CDAD97C90482}"/>
                </a:ext>
              </a:extLst>
            </p:cNvPr>
            <p:cNvCxnSpPr>
              <a:cxnSpLocks/>
              <a:stCxn id="21" idx="7"/>
              <a:endCxn id="31" idx="4"/>
            </p:cNvCxnSpPr>
            <p:nvPr/>
          </p:nvCxnSpPr>
          <p:spPr>
            <a:xfrm flipV="1">
              <a:off x="3342757" y="2486984"/>
              <a:ext cx="534599" cy="1220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876383-5ED5-FC42-892A-94FAE474DE46}"/>
                </a:ext>
              </a:extLst>
            </p:cNvPr>
            <p:cNvCxnSpPr>
              <a:cxnSpLocks/>
              <a:stCxn id="32" idx="2"/>
              <a:endCxn id="31" idx="5"/>
            </p:cNvCxnSpPr>
            <p:nvPr/>
          </p:nvCxnSpPr>
          <p:spPr>
            <a:xfrm flipH="1" flipV="1">
              <a:off x="3909685" y="2473593"/>
              <a:ext cx="891215" cy="424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DF72D0-2C5A-EA4B-A03E-5CB30597C2D5}"/>
                </a:ext>
              </a:extLst>
            </p:cNvPr>
            <p:cNvCxnSpPr>
              <a:cxnSpLocks/>
              <a:stCxn id="32" idx="0"/>
              <a:endCxn id="33" idx="4"/>
            </p:cNvCxnSpPr>
            <p:nvPr/>
          </p:nvCxnSpPr>
          <p:spPr>
            <a:xfrm flipV="1">
              <a:off x="4846620" y="2157800"/>
              <a:ext cx="82296" cy="6949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9D6B3-B62B-1248-9141-6B0F77B79F22}"/>
                </a:ext>
              </a:extLst>
            </p:cNvPr>
            <p:cNvCxnSpPr>
              <a:cxnSpLocks/>
              <a:stCxn id="31" idx="6"/>
              <a:endCxn id="33" idx="3"/>
            </p:cNvCxnSpPr>
            <p:nvPr/>
          </p:nvCxnSpPr>
          <p:spPr>
            <a:xfrm flipV="1">
              <a:off x="3923076" y="2144409"/>
              <a:ext cx="973511" cy="296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DD08EF-DCE3-2048-9723-618ED721A9DE}"/>
                </a:ext>
              </a:extLst>
            </p:cNvPr>
            <p:cNvCxnSpPr>
              <a:cxnSpLocks/>
              <a:stCxn id="27" idx="1"/>
              <a:endCxn id="31" idx="5"/>
            </p:cNvCxnSpPr>
            <p:nvPr/>
          </p:nvCxnSpPr>
          <p:spPr>
            <a:xfrm flipH="1" flipV="1">
              <a:off x="3909685" y="2473593"/>
              <a:ext cx="511414" cy="123379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B84709-6200-0F47-961A-20B9530791D2}"/>
                </a:ext>
              </a:extLst>
            </p:cNvPr>
            <p:cNvCxnSpPr>
              <a:cxnSpLocks/>
              <a:stCxn id="27" idx="7"/>
              <a:endCxn id="32" idx="4"/>
            </p:cNvCxnSpPr>
            <p:nvPr/>
          </p:nvCxnSpPr>
          <p:spPr>
            <a:xfrm flipV="1">
              <a:off x="4485757" y="2944184"/>
              <a:ext cx="360863" cy="763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0896D1-C0E2-C241-A5ED-0EB7B4D6C54D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4878949" y="2930793"/>
              <a:ext cx="685150" cy="776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E6C5ED-944F-CB42-9F62-D1B7F55F9FBA}"/>
                </a:ext>
              </a:extLst>
            </p:cNvPr>
            <p:cNvSpPr txBox="1"/>
            <p:nvPr/>
          </p:nvSpPr>
          <p:spPr>
            <a:xfrm>
              <a:off x="731166" y="3723064"/>
              <a:ext cx="430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12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DF6685-2EF4-6446-804C-0C34CC997780}"/>
                </a:ext>
              </a:extLst>
            </p:cNvPr>
            <p:cNvSpPr txBox="1"/>
            <p:nvPr/>
          </p:nvSpPr>
          <p:spPr>
            <a:xfrm>
              <a:off x="813946" y="1183408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AA8ADD-B3B1-E643-A8A8-76A515899D63}"/>
                </a:ext>
              </a:extLst>
            </p:cNvPr>
            <p:cNvSpPr txBox="1"/>
            <p:nvPr/>
          </p:nvSpPr>
          <p:spPr>
            <a:xfrm>
              <a:off x="645387" y="245151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10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D2E4DB-E751-6F40-BADE-EA6502392988}"/>
                </a:ext>
              </a:extLst>
            </p:cNvPr>
            <p:cNvSpPr txBox="1"/>
            <p:nvPr/>
          </p:nvSpPr>
          <p:spPr>
            <a:xfrm>
              <a:off x="2001236" y="1105763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7F67D8-3B9D-3349-9D2D-6B5BD96F1199}"/>
                </a:ext>
              </a:extLst>
            </p:cNvPr>
            <p:cNvSpPr txBox="1"/>
            <p:nvPr/>
          </p:nvSpPr>
          <p:spPr>
            <a:xfrm>
              <a:off x="3184525" y="109311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55CDE8-7A84-6942-B287-51898FF7A136}"/>
                </a:ext>
              </a:extLst>
            </p:cNvPr>
            <p:cNvSpPr txBox="1"/>
            <p:nvPr/>
          </p:nvSpPr>
          <p:spPr>
            <a:xfrm>
              <a:off x="2043797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1560C0-D2EC-5B44-9F31-08B3DEDC1E5B}"/>
                </a:ext>
              </a:extLst>
            </p:cNvPr>
            <p:cNvSpPr txBox="1"/>
            <p:nvPr/>
          </p:nvSpPr>
          <p:spPr>
            <a:xfrm>
              <a:off x="3187405" y="3804676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E11DF79-7398-854C-85BC-AEC07AD4EDE6}"/>
                </a:ext>
              </a:extLst>
            </p:cNvPr>
            <p:cNvSpPr txBox="1"/>
            <p:nvPr/>
          </p:nvSpPr>
          <p:spPr>
            <a:xfrm>
              <a:off x="4310949" y="3780947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5F67C88-DF85-D844-B955-957CAF8F91B0}"/>
                </a:ext>
              </a:extLst>
            </p:cNvPr>
            <p:cNvSpPr txBox="1"/>
            <p:nvPr/>
          </p:nvSpPr>
          <p:spPr>
            <a:xfrm>
              <a:off x="1633627" y="194788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A8BE18B-9570-FA43-B34A-A4D09DA87A3A}"/>
                </a:ext>
              </a:extLst>
            </p:cNvPr>
            <p:cNvSpPr txBox="1"/>
            <p:nvPr/>
          </p:nvSpPr>
          <p:spPr>
            <a:xfrm>
              <a:off x="1504273" y="3112369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11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6714A3F-5AC7-4A43-A306-B0B96259D2C6}"/>
                </a:ext>
              </a:extLst>
            </p:cNvPr>
            <p:cNvSpPr txBox="1"/>
            <p:nvPr/>
          </p:nvSpPr>
          <p:spPr>
            <a:xfrm>
              <a:off x="2731962" y="2670494"/>
              <a:ext cx="617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E31BC-E617-7045-986D-E47B2B795953}"/>
                </a:ext>
              </a:extLst>
            </p:cNvPr>
            <p:cNvSpPr txBox="1"/>
            <p:nvPr/>
          </p:nvSpPr>
          <p:spPr>
            <a:xfrm>
              <a:off x="3774356" y="2073255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3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1537D80-D585-9146-AFFA-FB9D78692790}"/>
                </a:ext>
              </a:extLst>
            </p:cNvPr>
            <p:cNvSpPr txBox="1"/>
            <p:nvPr/>
          </p:nvSpPr>
          <p:spPr>
            <a:xfrm>
              <a:off x="3160364" y="2864192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3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113FE52-F135-0E4F-8462-B5EBFC59BAEB}"/>
                </a:ext>
              </a:extLst>
            </p:cNvPr>
            <p:cNvSpPr txBox="1"/>
            <p:nvPr/>
          </p:nvSpPr>
          <p:spPr>
            <a:xfrm>
              <a:off x="3764154" y="3128957"/>
              <a:ext cx="327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7E73B38-4034-684F-AF76-DA20EABE7DDC}"/>
                </a:ext>
              </a:extLst>
            </p:cNvPr>
            <p:cNvSpPr txBox="1"/>
            <p:nvPr/>
          </p:nvSpPr>
          <p:spPr>
            <a:xfrm>
              <a:off x="3161356" y="203246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45EC49A-D3D4-974E-93AC-F8B6D6FF56C1}"/>
                </a:ext>
              </a:extLst>
            </p:cNvPr>
            <p:cNvSpPr txBox="1"/>
            <p:nvPr/>
          </p:nvSpPr>
          <p:spPr>
            <a:xfrm>
              <a:off x="2618431" y="1780780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6A0199-A8AC-3545-9E0E-2184FC178C4B}"/>
                </a:ext>
              </a:extLst>
            </p:cNvPr>
            <p:cNvSpPr txBox="1"/>
            <p:nvPr/>
          </p:nvSpPr>
          <p:spPr>
            <a:xfrm>
              <a:off x="2076796" y="2002571"/>
              <a:ext cx="294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FE3AD4-735C-2B47-BD29-AA1487EF995C}"/>
                </a:ext>
              </a:extLst>
            </p:cNvPr>
            <p:cNvSpPr txBox="1"/>
            <p:nvPr/>
          </p:nvSpPr>
          <p:spPr>
            <a:xfrm>
              <a:off x="1491073" y="158006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281AC4C-9DB7-C447-A855-F0540F761867}"/>
                </a:ext>
              </a:extLst>
            </p:cNvPr>
            <p:cNvSpPr txBox="1"/>
            <p:nvPr/>
          </p:nvSpPr>
          <p:spPr>
            <a:xfrm>
              <a:off x="1099379" y="199639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2F0021-D950-F749-AA97-E66E37B60ABD}"/>
                </a:ext>
              </a:extLst>
            </p:cNvPr>
            <p:cNvSpPr txBox="1"/>
            <p:nvPr/>
          </p:nvSpPr>
          <p:spPr>
            <a:xfrm>
              <a:off x="1311097" y="249746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E0CE664-9EA5-2A4A-AC69-31DF8028FA09}"/>
                </a:ext>
              </a:extLst>
            </p:cNvPr>
            <p:cNvSpPr txBox="1"/>
            <p:nvPr/>
          </p:nvSpPr>
          <p:spPr>
            <a:xfrm>
              <a:off x="1894127" y="253630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80A32-FE1F-9045-B685-A0A2CA5BEF98}"/>
                </a:ext>
              </a:extLst>
            </p:cNvPr>
            <p:cNvSpPr txBox="1"/>
            <p:nvPr/>
          </p:nvSpPr>
          <p:spPr>
            <a:xfrm>
              <a:off x="1025918" y="2999372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5E1898-ED40-CD4E-9943-BE0432C73B12}"/>
                </a:ext>
              </a:extLst>
            </p:cNvPr>
            <p:cNvSpPr txBox="1"/>
            <p:nvPr/>
          </p:nvSpPr>
          <p:spPr>
            <a:xfrm>
              <a:off x="1405031" y="33699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D83837-5E15-6246-B1A4-5BDCBF5B9865}"/>
                </a:ext>
              </a:extLst>
            </p:cNvPr>
            <p:cNvSpPr txBox="1"/>
            <p:nvPr/>
          </p:nvSpPr>
          <p:spPr>
            <a:xfrm>
              <a:off x="1988372" y="306043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EF6FBE-2FB9-154D-8E17-6524FC54C5F1}"/>
                </a:ext>
              </a:extLst>
            </p:cNvPr>
            <p:cNvSpPr txBox="1"/>
            <p:nvPr/>
          </p:nvSpPr>
          <p:spPr>
            <a:xfrm>
              <a:off x="2601679" y="325923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420DFD-73F8-514E-8660-A67EEE4C8C7A}"/>
                </a:ext>
              </a:extLst>
            </p:cNvPr>
            <p:cNvSpPr txBox="1"/>
            <p:nvPr/>
          </p:nvSpPr>
          <p:spPr>
            <a:xfrm>
              <a:off x="3767715" y="165819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C204CEB-7E46-D045-B49B-A37D00F55B43}"/>
                </a:ext>
              </a:extLst>
            </p:cNvPr>
            <p:cNvSpPr txBox="1"/>
            <p:nvPr/>
          </p:nvSpPr>
          <p:spPr>
            <a:xfrm>
              <a:off x="4276119" y="186324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A477D1-55C1-324C-BF03-B23A242F2ADD}"/>
                </a:ext>
              </a:extLst>
            </p:cNvPr>
            <p:cNvSpPr txBox="1"/>
            <p:nvPr/>
          </p:nvSpPr>
          <p:spPr>
            <a:xfrm>
              <a:off x="4361317" y="235008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A0B17EC-B59A-A040-BC97-36758E383FA4}"/>
                </a:ext>
              </a:extLst>
            </p:cNvPr>
            <p:cNvSpPr txBox="1"/>
            <p:nvPr/>
          </p:nvSpPr>
          <p:spPr>
            <a:xfrm>
              <a:off x="4336009" y="293370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C000"/>
                  </a:solidFill>
                </a:rPr>
                <a:t>1</a:t>
              </a:r>
              <a:endParaRPr lang="en-US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45B44D-9982-1B4F-9482-BB1BD9118A66}"/>
                </a:ext>
              </a:extLst>
            </p:cNvPr>
            <p:cNvSpPr txBox="1"/>
            <p:nvPr/>
          </p:nvSpPr>
          <p:spPr>
            <a:xfrm>
              <a:off x="4809571" y="3314744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6512B4-3CE1-E54C-9D67-060EED974DFD}"/>
                </a:ext>
              </a:extLst>
            </p:cNvPr>
            <p:cNvSpPr txBox="1"/>
            <p:nvPr/>
          </p:nvSpPr>
          <p:spPr>
            <a:xfrm>
              <a:off x="1419436" y="3701615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74493BC-EA3D-3342-9000-C35582168D16}"/>
                </a:ext>
              </a:extLst>
            </p:cNvPr>
            <p:cNvSpPr txBox="1"/>
            <p:nvPr/>
          </p:nvSpPr>
          <p:spPr>
            <a:xfrm>
              <a:off x="2605975" y="3720592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5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503BD7-895F-7746-9865-E7EEEF56FDC9}"/>
                </a:ext>
              </a:extLst>
            </p:cNvPr>
            <p:cNvSpPr txBox="1"/>
            <p:nvPr/>
          </p:nvSpPr>
          <p:spPr>
            <a:xfrm>
              <a:off x="3746477" y="3719597"/>
              <a:ext cx="329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B050"/>
                  </a:solidFill>
                </a:rPr>
                <a:t>6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51F99C2-6B5C-4240-9310-557A873EC667}"/>
                </a:ext>
              </a:extLst>
            </p:cNvPr>
            <p:cNvSpPr txBox="1"/>
            <p:nvPr/>
          </p:nvSpPr>
          <p:spPr>
            <a:xfrm>
              <a:off x="2587350" y="117792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5F75B93-F4D2-5C42-A4AC-D17C2C581815}"/>
                </a:ext>
              </a:extLst>
            </p:cNvPr>
            <p:cNvSpPr txBox="1"/>
            <p:nvPr/>
          </p:nvSpPr>
          <p:spPr>
            <a:xfrm>
              <a:off x="1442782" y="1203857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D405299-30D4-EA41-9755-43A66E6B5672}"/>
                </a:ext>
              </a:extLst>
            </p:cNvPr>
            <p:cNvSpPr txBox="1"/>
            <p:nvPr/>
          </p:nvSpPr>
          <p:spPr>
            <a:xfrm>
              <a:off x="785742" y="173280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4CBAAF5-A471-F14D-B5E4-9A80B043D591}"/>
                </a:ext>
              </a:extLst>
            </p:cNvPr>
            <p:cNvSpPr txBox="1"/>
            <p:nvPr/>
          </p:nvSpPr>
          <p:spPr>
            <a:xfrm>
              <a:off x="811143" y="285045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A56CE38-D221-6749-8C3A-0966DE67E137}"/>
                </a:ext>
              </a:extLst>
            </p:cNvPr>
            <p:cNvSpPr txBox="1"/>
            <p:nvPr/>
          </p:nvSpPr>
          <p:spPr>
            <a:xfrm>
              <a:off x="1237862" y="15580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8AE8AF-EC42-6E4E-9367-A5350BEB21F6}"/>
                </a:ext>
              </a:extLst>
            </p:cNvPr>
            <p:cNvSpPr txBox="1"/>
            <p:nvPr/>
          </p:nvSpPr>
          <p:spPr>
            <a:xfrm>
              <a:off x="1197995" y="2219339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19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7580382-99C7-EF44-A297-BA8C9A014550}"/>
                </a:ext>
              </a:extLst>
            </p:cNvPr>
            <p:cNvSpPr txBox="1"/>
            <p:nvPr/>
          </p:nvSpPr>
          <p:spPr>
            <a:xfrm>
              <a:off x="1141598" y="279294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CB1F6B-8E4E-9E47-9CB5-5DE6CE420606}"/>
                </a:ext>
              </a:extLst>
            </p:cNvPr>
            <p:cNvSpPr txBox="1"/>
            <p:nvPr/>
          </p:nvSpPr>
          <p:spPr>
            <a:xfrm>
              <a:off x="1091191" y="315355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0450B0-0DE7-0C40-B2CF-61EABDBFB219}"/>
                </a:ext>
              </a:extLst>
            </p:cNvPr>
            <p:cNvSpPr txBox="1"/>
            <p:nvPr/>
          </p:nvSpPr>
          <p:spPr>
            <a:xfrm>
              <a:off x="1866543" y="325923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4B2D169-482D-254E-BC0C-504E80221D12}"/>
                </a:ext>
              </a:extLst>
            </p:cNvPr>
            <p:cNvSpPr txBox="1"/>
            <p:nvPr/>
          </p:nvSpPr>
          <p:spPr>
            <a:xfrm>
              <a:off x="2228896" y="300751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00D7E6-1E5F-1744-AC9C-972F5E71D5D1}"/>
                </a:ext>
              </a:extLst>
            </p:cNvPr>
            <p:cNvSpPr txBox="1"/>
            <p:nvPr/>
          </p:nvSpPr>
          <p:spPr>
            <a:xfrm>
              <a:off x="1990054" y="269426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23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2BB9A0-298A-B24E-A0A5-7CE80408F628}"/>
                </a:ext>
              </a:extLst>
            </p:cNvPr>
            <p:cNvSpPr txBox="1"/>
            <p:nvPr/>
          </p:nvSpPr>
          <p:spPr>
            <a:xfrm>
              <a:off x="2062416" y="226985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1AE4FA5-2553-064E-AA3A-25D3564BCBE4}"/>
                </a:ext>
              </a:extLst>
            </p:cNvPr>
            <p:cNvSpPr txBox="1"/>
            <p:nvPr/>
          </p:nvSpPr>
          <p:spPr>
            <a:xfrm>
              <a:off x="2378502" y="184518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17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2947CF4-7AED-1442-83A0-2DF5AA31E674}"/>
                </a:ext>
              </a:extLst>
            </p:cNvPr>
            <p:cNvSpPr txBox="1"/>
            <p:nvPr/>
          </p:nvSpPr>
          <p:spPr>
            <a:xfrm>
              <a:off x="1664055" y="25276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D2EAA18-4CC2-7842-9C83-E01CFEA31333}"/>
                </a:ext>
              </a:extLst>
            </p:cNvPr>
            <p:cNvSpPr txBox="1"/>
            <p:nvPr/>
          </p:nvSpPr>
          <p:spPr>
            <a:xfrm>
              <a:off x="1702616" y="1676318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18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6FA4C18-555F-AB4D-81B1-25E3BA36B969}"/>
                </a:ext>
              </a:extLst>
            </p:cNvPr>
            <p:cNvSpPr txBox="1"/>
            <p:nvPr/>
          </p:nvSpPr>
          <p:spPr>
            <a:xfrm>
              <a:off x="2962536" y="1942873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16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5C62189-6E94-8D41-9BC7-D02701C04F54}"/>
                </a:ext>
              </a:extLst>
            </p:cNvPr>
            <p:cNvSpPr txBox="1"/>
            <p:nvPr/>
          </p:nvSpPr>
          <p:spPr>
            <a:xfrm>
              <a:off x="3557364" y="1707892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37F482F-1458-FE4E-83C7-764701FFE8B6}"/>
                </a:ext>
              </a:extLst>
            </p:cNvPr>
            <p:cNvSpPr txBox="1"/>
            <p:nvPr/>
          </p:nvSpPr>
          <p:spPr>
            <a:xfrm>
              <a:off x="3155669" y="2334161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21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19CE2CC-88E5-5A45-B682-7384B573E9A2}"/>
                </a:ext>
              </a:extLst>
            </p:cNvPr>
            <p:cNvSpPr txBox="1"/>
            <p:nvPr/>
          </p:nvSpPr>
          <p:spPr>
            <a:xfrm>
              <a:off x="2943283" y="3029296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AC7E0CB-ECEE-214B-8CBD-DF26ABA75211}"/>
                </a:ext>
              </a:extLst>
            </p:cNvPr>
            <p:cNvSpPr txBox="1"/>
            <p:nvPr/>
          </p:nvSpPr>
          <p:spPr>
            <a:xfrm>
              <a:off x="3532635" y="3022795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BF211AB-5E8C-694D-ABE0-5BD187A2DD92}"/>
                </a:ext>
              </a:extLst>
            </p:cNvPr>
            <p:cNvSpPr txBox="1"/>
            <p:nvPr/>
          </p:nvSpPr>
          <p:spPr>
            <a:xfrm>
              <a:off x="4072591" y="2839150"/>
              <a:ext cx="419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1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27F4D6-3BD2-3949-9F26-BE40364FF516}"/>
                </a:ext>
              </a:extLst>
            </p:cNvPr>
            <p:cNvCxnSpPr>
              <a:cxnSpLocks/>
              <a:stCxn id="18" idx="3"/>
              <a:endCxn id="154" idx="3"/>
            </p:cNvCxnSpPr>
            <p:nvPr/>
          </p:nvCxnSpPr>
          <p:spPr>
            <a:xfrm flipH="1">
              <a:off x="395707" y="1486041"/>
              <a:ext cx="596392" cy="66852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9C0199-32FC-2A4E-A7FA-E3A33A69BC16}"/>
                </a:ext>
              </a:extLst>
            </p:cNvPr>
            <p:cNvCxnSpPr>
              <a:cxnSpLocks/>
              <a:endCxn id="154" idx="5"/>
            </p:cNvCxnSpPr>
            <p:nvPr/>
          </p:nvCxnSpPr>
          <p:spPr>
            <a:xfrm flipH="1" flipV="1">
              <a:off x="460365" y="2154569"/>
              <a:ext cx="511414" cy="4137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B428F1-30DB-9441-A00D-0E4D246DA089}"/>
                </a:ext>
              </a:extLst>
            </p:cNvPr>
            <p:cNvSpPr/>
            <p:nvPr/>
          </p:nvSpPr>
          <p:spPr>
            <a:xfrm>
              <a:off x="382316" y="207652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C050A84-1393-2541-ABFE-FD89BAF0FFE8}"/>
                </a:ext>
              </a:extLst>
            </p:cNvPr>
            <p:cNvSpPr/>
            <p:nvPr/>
          </p:nvSpPr>
          <p:spPr>
            <a:xfrm>
              <a:off x="225885" y="2855184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DCAD832-4E53-A84A-9E97-6E1F14A00ACD}"/>
                </a:ext>
              </a:extLst>
            </p:cNvPr>
            <p:cNvCxnSpPr>
              <a:cxnSpLocks/>
              <a:endCxn id="155" idx="6"/>
            </p:cNvCxnSpPr>
            <p:nvPr/>
          </p:nvCxnSpPr>
          <p:spPr>
            <a:xfrm flipH="1">
              <a:off x="317325" y="2631481"/>
              <a:ext cx="671759" cy="26942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0EB2141-067F-BA4E-BDD7-86B22B5CC4B8}"/>
                </a:ext>
              </a:extLst>
            </p:cNvPr>
            <p:cNvCxnSpPr>
              <a:cxnSpLocks/>
              <a:endCxn id="155" idx="5"/>
            </p:cNvCxnSpPr>
            <p:nvPr/>
          </p:nvCxnSpPr>
          <p:spPr>
            <a:xfrm flipH="1" flipV="1">
              <a:off x="303934" y="2933233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49F7A88-109D-E44E-B9F0-0606883A45FB}"/>
                </a:ext>
              </a:extLst>
            </p:cNvPr>
            <p:cNvSpPr/>
            <p:nvPr/>
          </p:nvSpPr>
          <p:spPr>
            <a:xfrm>
              <a:off x="1635581" y="742593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C8CD392-C660-4847-894F-F14CA65BAF22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H="1">
              <a:off x="1055262" y="820642"/>
              <a:ext cx="593710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A69A202-F3B6-114E-8AA9-41EC9F24C434}"/>
                </a:ext>
              </a:extLst>
            </p:cNvPr>
            <p:cNvCxnSpPr>
              <a:cxnSpLocks/>
              <a:stCxn id="164" idx="5"/>
            </p:cNvCxnSpPr>
            <p:nvPr/>
          </p:nvCxnSpPr>
          <p:spPr>
            <a:xfrm>
              <a:off x="1713630" y="820642"/>
              <a:ext cx="419974" cy="60285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94D1AAD-8DCC-FB4D-B253-04AC2F58491B}"/>
                </a:ext>
              </a:extLst>
            </p:cNvPr>
            <p:cNvSpPr/>
            <p:nvPr/>
          </p:nvSpPr>
          <p:spPr>
            <a:xfrm>
              <a:off x="1707768" y="4539670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81B84E0-1CA7-8F4C-A051-3BE3B463D2D9}"/>
                </a:ext>
              </a:extLst>
            </p:cNvPr>
            <p:cNvCxnSpPr>
              <a:cxnSpLocks/>
              <a:endCxn id="167" idx="1"/>
            </p:cNvCxnSpPr>
            <p:nvPr/>
          </p:nvCxnSpPr>
          <p:spPr>
            <a:xfrm>
              <a:off x="1036009" y="3776471"/>
              <a:ext cx="685150" cy="77659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6D1E6F3-4A62-F043-AA93-E21595184A4D}"/>
                </a:ext>
              </a:extLst>
            </p:cNvPr>
            <p:cNvCxnSpPr>
              <a:cxnSpLocks/>
              <a:endCxn id="167" idx="7"/>
            </p:cNvCxnSpPr>
            <p:nvPr/>
          </p:nvCxnSpPr>
          <p:spPr>
            <a:xfrm flipH="1">
              <a:off x="1785817" y="3785432"/>
              <a:ext cx="354168" cy="76762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96F3CD5-3E27-3D4A-9B55-4B28ED5B6401}"/>
                </a:ext>
              </a:extLst>
            </p:cNvPr>
            <p:cNvSpPr/>
            <p:nvPr/>
          </p:nvSpPr>
          <p:spPr>
            <a:xfrm>
              <a:off x="2686957" y="498105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3F40463-3C04-A14B-A4D4-6264656911BC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>
              <a:off x="2198078" y="3763136"/>
              <a:ext cx="534599" cy="1217916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99738-AAD7-2940-A2F2-6FF9499430B8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 flipH="1">
              <a:off x="2732677" y="3760653"/>
              <a:ext cx="543743" cy="1220399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DE791C0-1904-C74F-A541-63DE285C6872}"/>
                </a:ext>
              </a:extLst>
            </p:cNvPr>
            <p:cNvSpPr/>
            <p:nvPr/>
          </p:nvSpPr>
          <p:spPr>
            <a:xfrm>
              <a:off x="2693516" y="413529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C67EE1-B3B7-BD4E-B341-FBBD88E2FD59}"/>
                </a:ext>
              </a:extLst>
            </p:cNvPr>
            <p:cNvCxnSpPr>
              <a:cxnSpLocks/>
              <a:stCxn id="173" idx="3"/>
            </p:cNvCxnSpPr>
            <p:nvPr/>
          </p:nvCxnSpPr>
          <p:spPr>
            <a:xfrm flipH="1">
              <a:off x="2204639" y="491578"/>
              <a:ext cx="502268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39E5123-1BAA-DB45-B126-896E9EC61CFC}"/>
                </a:ext>
              </a:extLst>
            </p:cNvPr>
            <p:cNvCxnSpPr>
              <a:cxnSpLocks/>
              <a:endCxn id="173" idx="5"/>
            </p:cNvCxnSpPr>
            <p:nvPr/>
          </p:nvCxnSpPr>
          <p:spPr>
            <a:xfrm flipH="1" flipV="1">
              <a:off x="2771565" y="491578"/>
              <a:ext cx="511414" cy="922894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D8EECE5-4A3A-C74C-81CA-37EA7AD3B70D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09" y="3766717"/>
              <a:ext cx="485284" cy="903201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7191C89-575F-0147-B7BC-77C9C5F5B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1679" y="3750900"/>
              <a:ext cx="543743" cy="909503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B021B2D-7209-8D48-B534-0B731C1AD160}"/>
                </a:ext>
              </a:extLst>
            </p:cNvPr>
            <p:cNvSpPr/>
            <p:nvPr/>
          </p:nvSpPr>
          <p:spPr>
            <a:xfrm>
              <a:off x="3823049" y="9587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4E28B28-0346-8B44-AD2C-EC75296BFE70}"/>
                </a:ext>
              </a:extLst>
            </p:cNvPr>
            <p:cNvCxnSpPr>
              <a:cxnSpLocks/>
              <a:endCxn id="179" idx="3"/>
            </p:cNvCxnSpPr>
            <p:nvPr/>
          </p:nvCxnSpPr>
          <p:spPr>
            <a:xfrm flipV="1">
              <a:off x="3334170" y="173921"/>
              <a:ext cx="502270" cy="123379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2404EF0-8D59-5E48-807D-F337AC3F9C29}"/>
                </a:ext>
              </a:extLst>
            </p:cNvPr>
            <p:cNvCxnSpPr>
              <a:cxnSpLocks/>
              <a:stCxn id="25" idx="1"/>
              <a:endCxn id="179" idx="5"/>
            </p:cNvCxnSpPr>
            <p:nvPr/>
          </p:nvCxnSpPr>
          <p:spPr>
            <a:xfrm flipH="1" flipV="1">
              <a:off x="3901098" y="173921"/>
              <a:ext cx="520001" cy="1247462"/>
            </a:xfrm>
            <a:prstGeom prst="line">
              <a:avLst/>
            </a:prstGeom>
            <a:ln w="12700">
              <a:solidFill>
                <a:schemeClr val="bg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BF2273A-F96A-4842-B87C-E7BAC72621DA}"/>
                </a:ext>
              </a:extLst>
            </p:cNvPr>
            <p:cNvSpPr/>
            <p:nvPr/>
          </p:nvSpPr>
          <p:spPr>
            <a:xfrm>
              <a:off x="4883196" y="4344322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998E8EA-6C5D-0845-AAD6-1CF0B7D03AE0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4485757" y="3764003"/>
              <a:ext cx="410830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8DE8850-72FB-1C4A-98A4-3F2185D4D4E2}"/>
                </a:ext>
              </a:extLst>
            </p:cNvPr>
            <p:cNvCxnSpPr>
              <a:cxnSpLocks/>
              <a:endCxn id="182" idx="7"/>
            </p:cNvCxnSpPr>
            <p:nvPr/>
          </p:nvCxnSpPr>
          <p:spPr>
            <a:xfrm flipH="1">
              <a:off x="4961245" y="3764003"/>
              <a:ext cx="602854" cy="59371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A234DE-711F-4B4C-8FBA-F2D04A34886D}"/>
                </a:ext>
              </a:extLst>
            </p:cNvPr>
            <p:cNvSpPr txBox="1"/>
            <p:nvPr/>
          </p:nvSpPr>
          <p:spPr>
            <a:xfrm>
              <a:off x="605167" y="195285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-7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3C8DE1-085B-CB4A-809E-557B0E6016DF}"/>
                </a:ext>
              </a:extLst>
            </p:cNvPr>
            <p:cNvSpPr txBox="1"/>
            <p:nvPr/>
          </p:nvSpPr>
          <p:spPr>
            <a:xfrm>
              <a:off x="605166" y="299501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0F6464-CFCC-AB4B-BD11-F77CD4DD7572}"/>
                </a:ext>
              </a:extLst>
            </p:cNvPr>
            <p:cNvSpPr txBox="1"/>
            <p:nvPr/>
          </p:nvSpPr>
          <p:spPr>
            <a:xfrm>
              <a:off x="1449898" y="99491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BD8BB1-6663-9542-9C12-9213B8260275}"/>
                </a:ext>
              </a:extLst>
            </p:cNvPr>
            <p:cNvSpPr txBox="1"/>
            <p:nvPr/>
          </p:nvSpPr>
          <p:spPr>
            <a:xfrm>
              <a:off x="1490210" y="391026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7FCCC-B4D8-FF46-8214-25B31945ED9F}"/>
                </a:ext>
              </a:extLst>
            </p:cNvPr>
            <p:cNvSpPr txBox="1"/>
            <p:nvPr/>
          </p:nvSpPr>
          <p:spPr>
            <a:xfrm>
              <a:off x="2595076" y="4042071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40011-31D1-3548-B592-9AE6E13AF94A}"/>
                </a:ext>
              </a:extLst>
            </p:cNvPr>
            <p:cNvSpPr txBox="1"/>
            <p:nvPr/>
          </p:nvSpPr>
          <p:spPr>
            <a:xfrm>
              <a:off x="2595075" y="909163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CD4447-8AF8-7F47-9491-8C625F420958}"/>
                </a:ext>
              </a:extLst>
            </p:cNvPr>
            <p:cNvSpPr txBox="1"/>
            <p:nvPr/>
          </p:nvSpPr>
          <p:spPr>
            <a:xfrm>
              <a:off x="3742169" y="765080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13410E-D461-114D-BCFB-B99DDB2130F9}"/>
                </a:ext>
              </a:extLst>
            </p:cNvPr>
            <p:cNvSpPr txBox="1"/>
            <p:nvPr/>
          </p:nvSpPr>
          <p:spPr>
            <a:xfrm>
              <a:off x="3727189" y="4013426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-4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A6D062-6198-0E4D-A4E2-25D1E1CC0424}"/>
                </a:ext>
              </a:extLst>
            </p:cNvPr>
            <p:cNvSpPr txBox="1"/>
            <p:nvPr/>
          </p:nvSpPr>
          <p:spPr>
            <a:xfrm>
              <a:off x="4846620" y="3836257"/>
              <a:ext cx="411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</a:rPr>
                <a:t>6</a:t>
              </a: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D22368D-27C0-BF45-B455-65794A29604B}"/>
                </a:ext>
              </a:extLst>
            </p:cNvPr>
            <p:cNvSpPr/>
            <p:nvPr/>
          </p:nvSpPr>
          <p:spPr>
            <a:xfrm>
              <a:off x="5541535" y="370161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446776E1-C7C0-3943-A449-0CEB821CE0CB}"/>
              </a:ext>
            </a:extLst>
          </p:cNvPr>
          <p:cNvCxnSpPr>
            <a:cxnSpLocks/>
            <a:endCxn id="360" idx="5"/>
          </p:cNvCxnSpPr>
          <p:nvPr/>
        </p:nvCxnSpPr>
        <p:spPr>
          <a:xfrm flipH="1" flipV="1">
            <a:off x="3312781" y="5192259"/>
            <a:ext cx="511414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6A358BD6-1A1E-3A45-B4C9-541B0EFEC3BE}"/>
              </a:ext>
            </a:extLst>
          </p:cNvPr>
          <p:cNvSpPr/>
          <p:nvPr/>
        </p:nvSpPr>
        <p:spPr>
          <a:xfrm>
            <a:off x="6091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F5760F6-F859-8546-A410-1F45C3118E42}"/>
              </a:ext>
            </a:extLst>
          </p:cNvPr>
          <p:cNvSpPr/>
          <p:nvPr/>
        </p:nvSpPr>
        <p:spPr>
          <a:xfrm>
            <a:off x="6091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49D53E3-ECC3-0A48-90AD-9B08C736336F}"/>
              </a:ext>
            </a:extLst>
          </p:cNvPr>
          <p:cNvSpPr/>
          <p:nvPr/>
        </p:nvSpPr>
        <p:spPr>
          <a:xfrm>
            <a:off x="3805924" y="6108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75159DB-ECA1-DD4C-BE36-76B4F5BF7797}"/>
              </a:ext>
            </a:extLst>
          </p:cNvPr>
          <p:cNvSpPr/>
          <p:nvPr/>
        </p:nvSpPr>
        <p:spPr>
          <a:xfrm>
            <a:off x="3805924" y="8394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8793D02-2FAE-E149-9D9D-26EC0C5255CE}"/>
              </a:ext>
            </a:extLst>
          </p:cNvPr>
          <p:cNvSpPr/>
          <p:nvPr/>
        </p:nvSpPr>
        <p:spPr>
          <a:xfrm>
            <a:off x="6091924" y="7251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FD2386D-4674-D04A-92D4-8B4BDC9EC57E}"/>
              </a:ext>
            </a:extLst>
          </p:cNvPr>
          <p:cNvSpPr/>
          <p:nvPr/>
        </p:nvSpPr>
        <p:spPr>
          <a:xfrm>
            <a:off x="2662924" y="61111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6A2039D-FEA9-ED4A-977E-65D60A924FF8}"/>
              </a:ext>
            </a:extLst>
          </p:cNvPr>
          <p:cNvSpPr/>
          <p:nvPr/>
        </p:nvSpPr>
        <p:spPr>
          <a:xfrm>
            <a:off x="4948924" y="61086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6E0219D-049B-424A-B3AA-DE01B6E2C971}"/>
              </a:ext>
            </a:extLst>
          </p:cNvPr>
          <p:cNvSpPr/>
          <p:nvPr/>
        </p:nvSpPr>
        <p:spPr>
          <a:xfrm>
            <a:off x="4948924" y="839467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FCC18F4-9C5D-234D-B1FB-22919B85EC11}"/>
              </a:ext>
            </a:extLst>
          </p:cNvPr>
          <p:cNvSpPr/>
          <p:nvPr/>
        </p:nvSpPr>
        <p:spPr>
          <a:xfrm>
            <a:off x="3229852" y="74071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999674F-9660-1F43-81F4-A6874CE3C0DC}"/>
              </a:ext>
            </a:extLst>
          </p:cNvPr>
          <p:cNvSpPr/>
          <p:nvPr/>
        </p:nvSpPr>
        <p:spPr>
          <a:xfrm>
            <a:off x="4372852" y="709622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BC99A1E-99D4-214A-A00A-24669596554C}"/>
              </a:ext>
            </a:extLst>
          </p:cNvPr>
          <p:cNvSpPr/>
          <p:nvPr/>
        </p:nvSpPr>
        <p:spPr>
          <a:xfrm>
            <a:off x="5342116" y="75534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F6A1349-0176-A148-80E9-B1E723D0DC27}"/>
              </a:ext>
            </a:extLst>
          </p:cNvPr>
          <p:cNvSpPr/>
          <p:nvPr/>
        </p:nvSpPr>
        <p:spPr>
          <a:xfrm>
            <a:off x="5424412" y="67670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DC40D40-00BB-324D-A648-E066C3061CA6}"/>
              </a:ext>
            </a:extLst>
          </p:cNvPr>
          <p:cNvCxnSpPr>
            <a:cxnSpLocks/>
            <a:stCxn id="211" idx="6"/>
          </p:cNvCxnSpPr>
          <p:nvPr/>
        </p:nvCxnSpPr>
        <p:spPr>
          <a:xfrm flipV="1">
            <a:off x="2754364" y="6154394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8095395-CA70-F745-9B5C-05B71B2B1001}"/>
              </a:ext>
            </a:extLst>
          </p:cNvPr>
          <p:cNvCxnSpPr>
            <a:cxnSpLocks/>
          </p:cNvCxnSpPr>
          <p:nvPr/>
        </p:nvCxnSpPr>
        <p:spPr>
          <a:xfrm flipV="1">
            <a:off x="3892792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B3EE3FA-5D04-CF43-8269-222FF2BF62BE}"/>
              </a:ext>
            </a:extLst>
          </p:cNvPr>
          <p:cNvCxnSpPr>
            <a:cxnSpLocks/>
          </p:cNvCxnSpPr>
          <p:nvPr/>
        </p:nvCxnSpPr>
        <p:spPr>
          <a:xfrm flipV="1">
            <a:off x="5040364" y="6151911"/>
            <a:ext cx="1051560" cy="24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58B4006-CE7B-F348-9CBB-5520FC377BB7}"/>
              </a:ext>
            </a:extLst>
          </p:cNvPr>
          <p:cNvCxnSpPr>
            <a:cxnSpLocks/>
          </p:cNvCxnSpPr>
          <p:nvPr/>
        </p:nvCxnSpPr>
        <p:spPr>
          <a:xfrm flipH="1">
            <a:off x="3892792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06BFF4E-5145-504A-A9DB-0497F11660F9}"/>
              </a:ext>
            </a:extLst>
          </p:cNvPr>
          <p:cNvCxnSpPr>
            <a:cxnSpLocks/>
          </p:cNvCxnSpPr>
          <p:nvPr/>
        </p:nvCxnSpPr>
        <p:spPr>
          <a:xfrm flipH="1">
            <a:off x="5040364" y="8440393"/>
            <a:ext cx="105156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0898C89-91FC-2349-AD29-0ED7A8FD7675}"/>
              </a:ext>
            </a:extLst>
          </p:cNvPr>
          <p:cNvCxnSpPr>
            <a:cxnSpLocks/>
            <a:stCxn id="204" idx="0"/>
            <a:endCxn id="210" idx="4"/>
          </p:cNvCxnSpPr>
          <p:nvPr/>
        </p:nvCxnSpPr>
        <p:spPr>
          <a:xfrm flipV="1">
            <a:off x="6137644" y="734311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5D60356-7960-F646-A2F5-D1520AD8D3F2}"/>
              </a:ext>
            </a:extLst>
          </p:cNvPr>
          <p:cNvCxnSpPr>
            <a:cxnSpLocks/>
          </p:cNvCxnSpPr>
          <p:nvPr/>
        </p:nvCxnSpPr>
        <p:spPr>
          <a:xfrm flipV="1">
            <a:off x="6138695" y="6200733"/>
            <a:ext cx="0" cy="1051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81496C5-B516-0A46-9BF2-74B32DA2FE06}"/>
              </a:ext>
            </a:extLst>
          </p:cNvPr>
          <p:cNvCxnSpPr>
            <a:cxnSpLocks/>
            <a:stCxn id="211" idx="5"/>
            <a:endCxn id="216" idx="0"/>
          </p:cNvCxnSpPr>
          <p:nvPr/>
        </p:nvCxnSpPr>
        <p:spPr>
          <a:xfrm>
            <a:off x="2740973" y="6189205"/>
            <a:ext cx="534599" cy="12179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101CDE2-6761-4B4A-9E84-074A41FBAEC5}"/>
              </a:ext>
            </a:extLst>
          </p:cNvPr>
          <p:cNvCxnSpPr>
            <a:cxnSpLocks/>
            <a:stCxn id="207" idx="3"/>
            <a:endCxn id="216" idx="7"/>
          </p:cNvCxnSpPr>
          <p:nvPr/>
        </p:nvCxnSpPr>
        <p:spPr>
          <a:xfrm flipH="1">
            <a:off x="3307901" y="6186722"/>
            <a:ext cx="511414" cy="1233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9CF51C6A-4435-A24B-A881-27E454158AB3}"/>
              </a:ext>
            </a:extLst>
          </p:cNvPr>
          <p:cNvCxnSpPr>
            <a:cxnSpLocks/>
            <a:stCxn id="207" idx="5"/>
            <a:endCxn id="218" idx="0"/>
          </p:cNvCxnSpPr>
          <p:nvPr/>
        </p:nvCxnSpPr>
        <p:spPr>
          <a:xfrm>
            <a:off x="3883973" y="6186722"/>
            <a:ext cx="534599" cy="909503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55CAB91-3F1D-2E4F-9EA9-377A1B9DBB23}"/>
              </a:ext>
            </a:extLst>
          </p:cNvPr>
          <p:cNvCxnSpPr>
            <a:cxnSpLocks/>
            <a:stCxn id="212" idx="4"/>
            <a:endCxn id="218" idx="7"/>
          </p:cNvCxnSpPr>
          <p:nvPr/>
        </p:nvCxnSpPr>
        <p:spPr>
          <a:xfrm flipH="1">
            <a:off x="4450901" y="6200113"/>
            <a:ext cx="543743" cy="90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F4E34D3-22B9-F444-B571-998FF03170F5}"/>
              </a:ext>
            </a:extLst>
          </p:cNvPr>
          <p:cNvCxnSpPr>
            <a:cxnSpLocks/>
            <a:stCxn id="212" idx="5"/>
            <a:endCxn id="220" idx="1"/>
          </p:cNvCxnSpPr>
          <p:nvPr/>
        </p:nvCxnSpPr>
        <p:spPr>
          <a:xfrm>
            <a:off x="5026973" y="6186722"/>
            <a:ext cx="410830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92D1102-C9EC-A646-9FB8-2235DBAF9670}"/>
              </a:ext>
            </a:extLst>
          </p:cNvPr>
          <p:cNvCxnSpPr>
            <a:cxnSpLocks/>
            <a:stCxn id="206" idx="3"/>
            <a:endCxn id="220" idx="7"/>
          </p:cNvCxnSpPr>
          <p:nvPr/>
        </p:nvCxnSpPr>
        <p:spPr>
          <a:xfrm flipH="1">
            <a:off x="5502461" y="6186722"/>
            <a:ext cx="602854" cy="5937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356D319-B851-654A-B8E8-B13D8B4C87B2}"/>
              </a:ext>
            </a:extLst>
          </p:cNvPr>
          <p:cNvCxnSpPr>
            <a:cxnSpLocks/>
            <a:stCxn id="218" idx="2"/>
          </p:cNvCxnSpPr>
          <p:nvPr/>
        </p:nvCxnSpPr>
        <p:spPr>
          <a:xfrm flipH="1">
            <a:off x="3307902" y="7141945"/>
            <a:ext cx="1064950" cy="295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604A94D-2AE5-BB4A-B104-97098D225FA8}"/>
              </a:ext>
            </a:extLst>
          </p:cNvPr>
          <p:cNvCxnSpPr>
            <a:cxnSpLocks/>
            <a:stCxn id="208" idx="1"/>
            <a:endCxn id="216" idx="5"/>
          </p:cNvCxnSpPr>
          <p:nvPr/>
        </p:nvCxnSpPr>
        <p:spPr>
          <a:xfrm flipH="1" flipV="1">
            <a:off x="3307901" y="7485170"/>
            <a:ext cx="511414" cy="922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567F628-20F0-AD47-8014-4A1E073A2E1B}"/>
              </a:ext>
            </a:extLst>
          </p:cNvPr>
          <p:cNvCxnSpPr>
            <a:cxnSpLocks/>
            <a:stCxn id="208" idx="7"/>
            <a:endCxn id="218" idx="4"/>
          </p:cNvCxnSpPr>
          <p:nvPr/>
        </p:nvCxnSpPr>
        <p:spPr>
          <a:xfrm flipV="1">
            <a:off x="3883973" y="7187665"/>
            <a:ext cx="534599" cy="1220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948132E-52DB-2C4D-88CE-B55B9812DF22}"/>
              </a:ext>
            </a:extLst>
          </p:cNvPr>
          <p:cNvCxnSpPr>
            <a:cxnSpLocks/>
            <a:stCxn id="219" idx="2"/>
            <a:endCxn id="218" idx="5"/>
          </p:cNvCxnSpPr>
          <p:nvPr/>
        </p:nvCxnSpPr>
        <p:spPr>
          <a:xfrm flipH="1" flipV="1">
            <a:off x="4450901" y="7174274"/>
            <a:ext cx="891215" cy="424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0A73781-7696-5240-BE20-F53D26618C2E}"/>
              </a:ext>
            </a:extLst>
          </p:cNvPr>
          <p:cNvCxnSpPr>
            <a:cxnSpLocks/>
            <a:stCxn id="219" idx="0"/>
            <a:endCxn id="220" idx="4"/>
          </p:cNvCxnSpPr>
          <p:nvPr/>
        </p:nvCxnSpPr>
        <p:spPr>
          <a:xfrm flipV="1">
            <a:off x="5387836" y="6858481"/>
            <a:ext cx="82296" cy="694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C77E58-3AE7-DE48-8812-762ACD3EFA8F}"/>
              </a:ext>
            </a:extLst>
          </p:cNvPr>
          <p:cNvCxnSpPr>
            <a:cxnSpLocks/>
            <a:stCxn id="218" idx="6"/>
            <a:endCxn id="220" idx="3"/>
          </p:cNvCxnSpPr>
          <p:nvPr/>
        </p:nvCxnSpPr>
        <p:spPr>
          <a:xfrm flipV="1">
            <a:off x="4464292" y="6845090"/>
            <a:ext cx="973511" cy="296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CF6E486-76BC-5B43-A52E-D82EF9B82D5B}"/>
              </a:ext>
            </a:extLst>
          </p:cNvPr>
          <p:cNvCxnSpPr>
            <a:cxnSpLocks/>
            <a:stCxn id="214" idx="1"/>
            <a:endCxn id="218" idx="5"/>
          </p:cNvCxnSpPr>
          <p:nvPr/>
        </p:nvCxnSpPr>
        <p:spPr>
          <a:xfrm flipH="1" flipV="1">
            <a:off x="4450901" y="7174274"/>
            <a:ext cx="511414" cy="1233790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2230F79-43A5-B344-A2B4-39B8F842FA72}"/>
              </a:ext>
            </a:extLst>
          </p:cNvPr>
          <p:cNvCxnSpPr>
            <a:cxnSpLocks/>
            <a:stCxn id="214" idx="7"/>
            <a:endCxn id="219" idx="4"/>
          </p:cNvCxnSpPr>
          <p:nvPr/>
        </p:nvCxnSpPr>
        <p:spPr>
          <a:xfrm flipV="1">
            <a:off x="5026973" y="7644865"/>
            <a:ext cx="360863" cy="763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F2C43AB-BEA4-E641-897D-BE53C811B08D}"/>
              </a:ext>
            </a:extLst>
          </p:cNvPr>
          <p:cNvCxnSpPr>
            <a:cxnSpLocks/>
            <a:stCxn id="210" idx="1"/>
            <a:endCxn id="220" idx="5"/>
          </p:cNvCxnSpPr>
          <p:nvPr/>
        </p:nvCxnSpPr>
        <p:spPr>
          <a:xfrm flipH="1" flipV="1">
            <a:off x="5502461" y="6845090"/>
            <a:ext cx="602854" cy="419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A908122-3ECF-7149-A9F7-7DA6CD5682F0}"/>
              </a:ext>
            </a:extLst>
          </p:cNvPr>
          <p:cNvCxnSpPr>
            <a:cxnSpLocks/>
            <a:stCxn id="210" idx="3"/>
            <a:endCxn id="219" idx="6"/>
          </p:cNvCxnSpPr>
          <p:nvPr/>
        </p:nvCxnSpPr>
        <p:spPr>
          <a:xfrm flipH="1">
            <a:off x="5433556" y="7329722"/>
            <a:ext cx="671759" cy="2694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CA6BE89-DBD7-4A49-89A3-E4E8812B19F2}"/>
              </a:ext>
            </a:extLst>
          </p:cNvPr>
          <p:cNvCxnSpPr>
            <a:cxnSpLocks/>
            <a:stCxn id="204" idx="1"/>
            <a:endCxn id="219" idx="5"/>
          </p:cNvCxnSpPr>
          <p:nvPr/>
        </p:nvCxnSpPr>
        <p:spPr>
          <a:xfrm flipH="1" flipV="1">
            <a:off x="5420165" y="7631474"/>
            <a:ext cx="685150" cy="776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C718EA27-737E-4C49-95F8-721988EB36A2}"/>
              </a:ext>
            </a:extLst>
          </p:cNvPr>
          <p:cNvSpPr txBox="1"/>
          <p:nvPr/>
        </p:nvSpPr>
        <p:spPr>
          <a:xfrm>
            <a:off x="3718574" y="581986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F4B7867-A2B1-664E-876B-E2074008B3DD}"/>
              </a:ext>
            </a:extLst>
          </p:cNvPr>
          <p:cNvSpPr txBox="1"/>
          <p:nvPr/>
        </p:nvSpPr>
        <p:spPr>
          <a:xfrm>
            <a:off x="4872848" y="5844487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30F085A-D869-7245-A14E-2F8C6E085907}"/>
              </a:ext>
            </a:extLst>
          </p:cNvPr>
          <p:cNvSpPr txBox="1"/>
          <p:nvPr/>
        </p:nvSpPr>
        <p:spPr>
          <a:xfrm>
            <a:off x="6025121" y="584258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70D8AB6-F33D-DA44-8E97-CDCBBD69D453}"/>
              </a:ext>
            </a:extLst>
          </p:cNvPr>
          <p:cNvSpPr txBox="1"/>
          <p:nvPr/>
        </p:nvSpPr>
        <p:spPr>
          <a:xfrm>
            <a:off x="4852165" y="84816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0E2D18D-CFBB-F34C-9579-E4609FECF34F}"/>
              </a:ext>
            </a:extLst>
          </p:cNvPr>
          <p:cNvSpPr txBox="1"/>
          <p:nvPr/>
        </p:nvSpPr>
        <p:spPr>
          <a:xfrm>
            <a:off x="5996428" y="8478969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C886338-8E41-AC4A-AD29-ECEA0C17020F}"/>
              </a:ext>
            </a:extLst>
          </p:cNvPr>
          <p:cNvSpPr txBox="1"/>
          <p:nvPr/>
        </p:nvSpPr>
        <p:spPr>
          <a:xfrm>
            <a:off x="6100100" y="7007522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774CA06-B56B-6849-AB84-7B5930BFAF10}"/>
              </a:ext>
            </a:extLst>
          </p:cNvPr>
          <p:cNvSpPr txBox="1"/>
          <p:nvPr/>
        </p:nvSpPr>
        <p:spPr>
          <a:xfrm>
            <a:off x="4247975" y="6743228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ABCE8F3-66A5-9348-B5E8-D7411D5C537D}"/>
              </a:ext>
            </a:extLst>
          </p:cNvPr>
          <p:cNvSpPr txBox="1"/>
          <p:nvPr/>
        </p:nvSpPr>
        <p:spPr>
          <a:xfrm>
            <a:off x="5254819" y="7700054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B2495B0-CF73-4948-899F-DE3ABC82A3A9}"/>
              </a:ext>
            </a:extLst>
          </p:cNvPr>
          <p:cNvSpPr txBox="1"/>
          <p:nvPr/>
        </p:nvSpPr>
        <p:spPr>
          <a:xfrm>
            <a:off x="5314890" y="6454413"/>
            <a:ext cx="6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A214130-91D5-3F40-B23C-49E8C1156274}"/>
              </a:ext>
            </a:extLst>
          </p:cNvPr>
          <p:cNvSpPr txBox="1"/>
          <p:nvPr/>
        </p:nvSpPr>
        <p:spPr>
          <a:xfrm>
            <a:off x="3701580" y="7564873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3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DF9340C-DE11-DA4F-A717-EBA1C97F7C9A}"/>
              </a:ext>
            </a:extLst>
          </p:cNvPr>
          <p:cNvSpPr txBox="1"/>
          <p:nvPr/>
        </p:nvSpPr>
        <p:spPr>
          <a:xfrm>
            <a:off x="4305370" y="7829638"/>
            <a:ext cx="32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1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2DFB3A9-9D2A-8840-B25D-8F08909571A2}"/>
              </a:ext>
            </a:extLst>
          </p:cNvPr>
          <p:cNvSpPr txBox="1"/>
          <p:nvPr/>
        </p:nvSpPr>
        <p:spPr>
          <a:xfrm>
            <a:off x="3702572" y="6733142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4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8B9ABF6-59EC-EF49-AAA7-F29E965ACF58}"/>
              </a:ext>
            </a:extLst>
          </p:cNvPr>
          <p:cNvSpPr txBox="1"/>
          <p:nvPr/>
        </p:nvSpPr>
        <p:spPr>
          <a:xfrm>
            <a:off x="3159647" y="6481461"/>
            <a:ext cx="294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</a:rPr>
              <a:t>2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1C688BE-6F9A-EB45-8CB6-041C9A5EAF59}"/>
              </a:ext>
            </a:extLst>
          </p:cNvPr>
          <p:cNvSpPr txBox="1"/>
          <p:nvPr/>
        </p:nvSpPr>
        <p:spPr>
          <a:xfrm>
            <a:off x="4308931" y="6358871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A1B77A-A45C-5C4B-B875-AD83A7C0444A}"/>
              </a:ext>
            </a:extLst>
          </p:cNvPr>
          <p:cNvSpPr txBox="1"/>
          <p:nvPr/>
        </p:nvSpPr>
        <p:spPr>
          <a:xfrm>
            <a:off x="4817335" y="656392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E248B1A-DE8A-D542-80C5-02FAD6EF068E}"/>
              </a:ext>
            </a:extLst>
          </p:cNvPr>
          <p:cNvSpPr txBox="1"/>
          <p:nvPr/>
        </p:nvSpPr>
        <p:spPr>
          <a:xfrm>
            <a:off x="4902533" y="705076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03DBDDF-8D80-1F42-B5D3-425944B01CC6}"/>
              </a:ext>
            </a:extLst>
          </p:cNvPr>
          <p:cNvSpPr txBox="1"/>
          <p:nvPr/>
        </p:nvSpPr>
        <p:spPr>
          <a:xfrm>
            <a:off x="4839969" y="762462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C8344CD-C782-1947-94D5-54B3BEB3B797}"/>
              </a:ext>
            </a:extLst>
          </p:cNvPr>
          <p:cNvSpPr txBox="1"/>
          <p:nvPr/>
        </p:nvSpPr>
        <p:spPr>
          <a:xfrm>
            <a:off x="5350787" y="8015425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DBC198E-9759-8F44-BADB-98696B0FB798}"/>
              </a:ext>
            </a:extLst>
          </p:cNvPr>
          <p:cNvSpPr txBox="1"/>
          <p:nvPr/>
        </p:nvSpPr>
        <p:spPr>
          <a:xfrm>
            <a:off x="5716221" y="765349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5743CD8-57AB-A44B-8D8D-7DFF418E014A}"/>
              </a:ext>
            </a:extLst>
          </p:cNvPr>
          <p:cNvSpPr txBox="1"/>
          <p:nvPr/>
        </p:nvSpPr>
        <p:spPr>
          <a:xfrm>
            <a:off x="5506199" y="7117390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C13F5B7-34B9-6F44-A9D0-CB4D1DA898CB}"/>
              </a:ext>
            </a:extLst>
          </p:cNvPr>
          <p:cNvSpPr txBox="1"/>
          <p:nvPr/>
        </p:nvSpPr>
        <p:spPr>
          <a:xfrm>
            <a:off x="5742513" y="661577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AE06474-9BAE-9846-9F39-2DDFEB4F7197}"/>
              </a:ext>
            </a:extLst>
          </p:cNvPr>
          <p:cNvSpPr txBox="1"/>
          <p:nvPr/>
        </p:nvSpPr>
        <p:spPr>
          <a:xfrm>
            <a:off x="5357559" y="6224473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4886479-5AB5-3A4C-90A7-4A01A9CFD49E}"/>
              </a:ext>
            </a:extLst>
          </p:cNvPr>
          <p:cNvSpPr txBox="1"/>
          <p:nvPr/>
        </p:nvSpPr>
        <p:spPr>
          <a:xfrm>
            <a:off x="5482538" y="8401580"/>
            <a:ext cx="32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3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131C19E-3301-7A48-BEE9-D2FB81441F79}"/>
              </a:ext>
            </a:extLst>
          </p:cNvPr>
          <p:cNvSpPr txBox="1"/>
          <p:nvPr/>
        </p:nvSpPr>
        <p:spPr>
          <a:xfrm>
            <a:off x="6076553" y="780203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2A8AC10-9D78-524B-AF13-7C0D95992A5B}"/>
              </a:ext>
            </a:extLst>
          </p:cNvPr>
          <p:cNvSpPr txBox="1"/>
          <p:nvPr/>
        </p:nvSpPr>
        <p:spPr>
          <a:xfrm>
            <a:off x="6085392" y="6515034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424EE2E-3217-3643-A05E-BA03DA7C2299}"/>
              </a:ext>
            </a:extLst>
          </p:cNvPr>
          <p:cNvSpPr txBox="1"/>
          <p:nvPr/>
        </p:nvSpPr>
        <p:spPr>
          <a:xfrm>
            <a:off x="5412411" y="589202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37DF125-BFD7-6641-A195-A6D9A038BA0A}"/>
              </a:ext>
            </a:extLst>
          </p:cNvPr>
          <p:cNvSpPr txBox="1"/>
          <p:nvPr/>
        </p:nvSpPr>
        <p:spPr>
          <a:xfrm>
            <a:off x="4249981" y="590717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21F11CD-2C5C-1A44-B5F7-1B01DA72E1F5}"/>
              </a:ext>
            </a:extLst>
          </p:cNvPr>
          <p:cNvSpPr txBox="1"/>
          <p:nvPr/>
        </p:nvSpPr>
        <p:spPr>
          <a:xfrm>
            <a:off x="4079832" y="635558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D0F2BAF-ECB9-0E49-8D34-05A5E5590BA0}"/>
              </a:ext>
            </a:extLst>
          </p:cNvPr>
          <p:cNvSpPr txBox="1"/>
          <p:nvPr/>
        </p:nvSpPr>
        <p:spPr>
          <a:xfrm>
            <a:off x="4509449" y="633171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6ACC412-4D20-6047-AFD4-D68B3005C4CF}"/>
              </a:ext>
            </a:extLst>
          </p:cNvPr>
          <p:cNvSpPr txBox="1"/>
          <p:nvPr/>
        </p:nvSpPr>
        <p:spPr>
          <a:xfrm>
            <a:off x="4706966" y="6763330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F379BE2-9406-054D-9F5B-C8557E85D3E2}"/>
              </a:ext>
            </a:extLst>
          </p:cNvPr>
          <p:cNvSpPr txBox="1"/>
          <p:nvPr/>
        </p:nvSpPr>
        <p:spPr>
          <a:xfrm>
            <a:off x="4925440" y="721557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C14D39F-B82D-354F-9348-CF5922522FAC}"/>
              </a:ext>
            </a:extLst>
          </p:cNvPr>
          <p:cNvSpPr txBox="1"/>
          <p:nvPr/>
        </p:nvSpPr>
        <p:spPr>
          <a:xfrm>
            <a:off x="4613807" y="7539831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C9257E9-B35E-B14A-B1D4-CA57DB5E6E7F}"/>
              </a:ext>
            </a:extLst>
          </p:cNvPr>
          <p:cNvSpPr txBox="1"/>
          <p:nvPr/>
        </p:nvSpPr>
        <p:spPr>
          <a:xfrm>
            <a:off x="5096783" y="804496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7475407-6069-1C48-82E4-896E77422BA3}"/>
              </a:ext>
            </a:extLst>
          </p:cNvPr>
          <p:cNvSpPr txBox="1"/>
          <p:nvPr/>
        </p:nvSpPr>
        <p:spPr>
          <a:xfrm>
            <a:off x="5720303" y="7840675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4B30DC6-FD18-CA46-917D-B56B3EB945CB}"/>
              </a:ext>
            </a:extLst>
          </p:cNvPr>
          <p:cNvSpPr txBox="1"/>
          <p:nvPr/>
        </p:nvSpPr>
        <p:spPr>
          <a:xfrm>
            <a:off x="5708617" y="7403283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6DD3072-F465-0446-8FAC-F217BC8CE2E3}"/>
              </a:ext>
            </a:extLst>
          </p:cNvPr>
          <p:cNvSpPr txBox="1"/>
          <p:nvPr/>
        </p:nvSpPr>
        <p:spPr>
          <a:xfrm>
            <a:off x="5681031" y="6799992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935A761-D53C-074E-9B59-CFCFABA7838A}"/>
              </a:ext>
            </a:extLst>
          </p:cNvPr>
          <p:cNvSpPr txBox="1"/>
          <p:nvPr/>
        </p:nvSpPr>
        <p:spPr>
          <a:xfrm>
            <a:off x="5157789" y="6985146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B2829D3-6C9B-FB47-BE99-E891F1724E85}"/>
              </a:ext>
            </a:extLst>
          </p:cNvPr>
          <p:cNvSpPr txBox="1"/>
          <p:nvPr/>
        </p:nvSpPr>
        <p:spPr>
          <a:xfrm>
            <a:off x="5761764" y="6382748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BC2549B-46EB-E34E-89ED-6DAC3B0E2714}"/>
              </a:ext>
            </a:extLst>
          </p:cNvPr>
          <p:cNvSpPr txBox="1"/>
          <p:nvPr/>
        </p:nvSpPr>
        <p:spPr>
          <a:xfrm>
            <a:off x="5124639" y="6211497"/>
            <a:ext cx="41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C8B2D28-B870-5744-A97A-E6490E827DBC}"/>
              </a:ext>
            </a:extLst>
          </p:cNvPr>
          <p:cNvSpPr/>
          <p:nvPr/>
        </p:nvSpPr>
        <p:spPr>
          <a:xfrm>
            <a:off x="6833061" y="692789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4CFDFDA-FAA0-A94D-9028-CBC9FBC31539}"/>
              </a:ext>
            </a:extLst>
          </p:cNvPr>
          <p:cNvCxnSpPr>
            <a:cxnSpLocks/>
            <a:stCxn id="206" idx="5"/>
            <a:endCxn id="345" idx="1"/>
          </p:cNvCxnSpPr>
          <p:nvPr/>
        </p:nvCxnSpPr>
        <p:spPr>
          <a:xfrm>
            <a:off x="6169973" y="6186722"/>
            <a:ext cx="676479" cy="75456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D745E2E-A32C-404A-9458-242236302884}"/>
              </a:ext>
            </a:extLst>
          </p:cNvPr>
          <p:cNvCxnSpPr>
            <a:cxnSpLocks/>
            <a:stCxn id="210" idx="6"/>
            <a:endCxn id="345" idx="3"/>
          </p:cNvCxnSpPr>
          <p:nvPr/>
        </p:nvCxnSpPr>
        <p:spPr>
          <a:xfrm flipV="1">
            <a:off x="6183364" y="7005947"/>
            <a:ext cx="663088" cy="29144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19C99597-118E-C44D-B068-4D786AD4F9A1}"/>
              </a:ext>
            </a:extLst>
          </p:cNvPr>
          <p:cNvSpPr/>
          <p:nvPr/>
        </p:nvSpPr>
        <p:spPr>
          <a:xfrm>
            <a:off x="6750292" y="7714186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CD1626B3-4102-D444-A585-B3C3B3703568}"/>
              </a:ext>
            </a:extLst>
          </p:cNvPr>
          <p:cNvCxnSpPr>
            <a:cxnSpLocks/>
            <a:stCxn id="210" idx="5"/>
            <a:endCxn id="348" idx="1"/>
          </p:cNvCxnSpPr>
          <p:nvPr/>
        </p:nvCxnSpPr>
        <p:spPr>
          <a:xfrm>
            <a:off x="6169973" y="7329722"/>
            <a:ext cx="593710" cy="39785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D71F480-F028-F94A-ACF8-E791774B6372}"/>
              </a:ext>
            </a:extLst>
          </p:cNvPr>
          <p:cNvCxnSpPr>
            <a:cxnSpLocks/>
            <a:stCxn id="348" idx="3"/>
            <a:endCxn id="204" idx="7"/>
          </p:cNvCxnSpPr>
          <p:nvPr/>
        </p:nvCxnSpPr>
        <p:spPr>
          <a:xfrm flipH="1">
            <a:off x="6169973" y="7792235"/>
            <a:ext cx="593710" cy="61582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E9602099-37C8-3744-B0ED-39436A903A73}"/>
              </a:ext>
            </a:extLst>
          </p:cNvPr>
          <p:cNvSpPr/>
          <p:nvPr/>
        </p:nvSpPr>
        <p:spPr>
          <a:xfrm>
            <a:off x="3234732" y="5114210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C01AB95-9213-394F-B201-8E3E420DD2DD}"/>
              </a:ext>
            </a:extLst>
          </p:cNvPr>
          <p:cNvCxnSpPr>
            <a:cxnSpLocks/>
            <a:stCxn id="360" idx="3"/>
          </p:cNvCxnSpPr>
          <p:nvPr/>
        </p:nvCxnSpPr>
        <p:spPr>
          <a:xfrm flipH="1">
            <a:off x="2745855" y="5192259"/>
            <a:ext cx="502268" cy="922894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97E7411C-8767-8143-9077-A14F652D0E8E}"/>
              </a:ext>
            </a:extLst>
          </p:cNvPr>
          <p:cNvSpPr/>
          <p:nvPr/>
        </p:nvSpPr>
        <p:spPr>
          <a:xfrm>
            <a:off x="4355291" y="9379677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9EF64D5C-1BCF-3942-888E-2E5E8C983330}"/>
              </a:ext>
            </a:extLst>
          </p:cNvPr>
          <p:cNvCxnSpPr>
            <a:cxnSpLocks/>
            <a:endCxn id="363" idx="1"/>
          </p:cNvCxnSpPr>
          <p:nvPr/>
        </p:nvCxnSpPr>
        <p:spPr>
          <a:xfrm>
            <a:off x="3883398" y="8489867"/>
            <a:ext cx="485284" cy="903201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59D5F36-5044-8F40-B632-6339C584BDD9}"/>
              </a:ext>
            </a:extLst>
          </p:cNvPr>
          <p:cNvCxnSpPr>
            <a:cxnSpLocks/>
            <a:endCxn id="363" idx="7"/>
          </p:cNvCxnSpPr>
          <p:nvPr/>
        </p:nvCxnSpPr>
        <p:spPr>
          <a:xfrm flipH="1">
            <a:off x="4433340" y="8483565"/>
            <a:ext cx="543743" cy="90950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Oval 365">
            <a:extLst>
              <a:ext uri="{FF2B5EF4-FFF2-40B4-BE49-F238E27FC236}">
                <a16:creationId xmlns:a16="http://schemas.microsoft.com/office/drawing/2014/main" id="{F9F7B81F-5D38-8A4F-8F1D-0EC65387ACBD}"/>
              </a:ext>
            </a:extLst>
          </p:cNvPr>
          <p:cNvSpPr/>
          <p:nvPr/>
        </p:nvSpPr>
        <p:spPr>
          <a:xfrm>
            <a:off x="4364265" y="479655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3EFDE0D-7959-CD4C-85F3-CB374D44B1FC}"/>
              </a:ext>
            </a:extLst>
          </p:cNvPr>
          <p:cNvCxnSpPr>
            <a:cxnSpLocks/>
            <a:endCxn id="366" idx="3"/>
          </p:cNvCxnSpPr>
          <p:nvPr/>
        </p:nvCxnSpPr>
        <p:spPr>
          <a:xfrm flipV="1">
            <a:off x="3875386" y="4874602"/>
            <a:ext cx="502270" cy="12337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A9DA744-2F0A-634A-96E1-191EBE366598}"/>
              </a:ext>
            </a:extLst>
          </p:cNvPr>
          <p:cNvCxnSpPr>
            <a:cxnSpLocks/>
            <a:stCxn id="212" idx="1"/>
            <a:endCxn id="366" idx="5"/>
          </p:cNvCxnSpPr>
          <p:nvPr/>
        </p:nvCxnSpPr>
        <p:spPr>
          <a:xfrm flipH="1" flipV="1">
            <a:off x="4442314" y="4874602"/>
            <a:ext cx="520001" cy="1247462"/>
          </a:xfrm>
          <a:prstGeom prst="line">
            <a:avLst/>
          </a:prstGeom>
          <a:ln w="1270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03FD72D8-033E-9446-9022-8FC69906B06F}"/>
              </a:ext>
            </a:extLst>
          </p:cNvPr>
          <p:cNvSpPr/>
          <p:nvPr/>
        </p:nvSpPr>
        <p:spPr>
          <a:xfrm>
            <a:off x="5424412" y="9045003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C5FCA12-3F06-AB49-BA1B-B2B4A3DB318E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5026973" y="8464684"/>
            <a:ext cx="410830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1CD6B30-D147-394C-9B45-F74EE4FB5BEF}"/>
              </a:ext>
            </a:extLst>
          </p:cNvPr>
          <p:cNvCxnSpPr>
            <a:cxnSpLocks/>
            <a:endCxn id="369" idx="7"/>
          </p:cNvCxnSpPr>
          <p:nvPr/>
        </p:nvCxnSpPr>
        <p:spPr>
          <a:xfrm flipH="1">
            <a:off x="5502461" y="8464684"/>
            <a:ext cx="602854" cy="5937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7277B78B-846F-5247-929E-348395A17350}"/>
              </a:ext>
            </a:extLst>
          </p:cNvPr>
          <p:cNvSpPr/>
          <p:nvPr/>
        </p:nvSpPr>
        <p:spPr>
          <a:xfrm>
            <a:off x="5342116" y="526487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AB49AECF-0FC1-FF4C-826B-FA4A3446757D}"/>
              </a:ext>
            </a:extLst>
          </p:cNvPr>
          <p:cNvCxnSpPr>
            <a:cxnSpLocks/>
            <a:endCxn id="372" idx="3"/>
          </p:cNvCxnSpPr>
          <p:nvPr/>
        </p:nvCxnSpPr>
        <p:spPr>
          <a:xfrm flipV="1">
            <a:off x="5026973" y="5342927"/>
            <a:ext cx="328534" cy="77659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091744D8-B74B-5B4C-9A0D-233AC315DAE4}"/>
              </a:ext>
            </a:extLst>
          </p:cNvPr>
          <p:cNvCxnSpPr>
            <a:cxnSpLocks/>
            <a:endCxn id="372" idx="5"/>
          </p:cNvCxnSpPr>
          <p:nvPr/>
        </p:nvCxnSpPr>
        <p:spPr>
          <a:xfrm flipH="1" flipV="1">
            <a:off x="5420165" y="5342927"/>
            <a:ext cx="685150" cy="77659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E2C4347-0CF7-ED4F-ACFB-C598573D6EBA}"/>
              </a:ext>
            </a:extLst>
          </p:cNvPr>
          <p:cNvSpPr txBox="1"/>
          <p:nvPr/>
        </p:nvSpPr>
        <p:spPr>
          <a:xfrm>
            <a:off x="3136291" y="560984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0FF855E-EA28-3146-97BC-8C63B8ED71D4}"/>
              </a:ext>
            </a:extLst>
          </p:cNvPr>
          <p:cNvSpPr txBox="1"/>
          <p:nvPr/>
        </p:nvSpPr>
        <p:spPr>
          <a:xfrm>
            <a:off x="4281468" y="541859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808DF62-98E3-2A45-8F48-E20685B10F5C}"/>
              </a:ext>
            </a:extLst>
          </p:cNvPr>
          <p:cNvSpPr txBox="1"/>
          <p:nvPr/>
        </p:nvSpPr>
        <p:spPr>
          <a:xfrm>
            <a:off x="4268405" y="871410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3962C9C-2D63-C042-99A5-34D71D382AAC}"/>
              </a:ext>
            </a:extLst>
          </p:cNvPr>
          <p:cNvSpPr txBox="1"/>
          <p:nvPr/>
        </p:nvSpPr>
        <p:spPr>
          <a:xfrm>
            <a:off x="5328672" y="8571598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3395332-275F-4746-96C1-AEBB74D18D81}"/>
              </a:ext>
            </a:extLst>
          </p:cNvPr>
          <p:cNvSpPr txBox="1"/>
          <p:nvPr/>
        </p:nvSpPr>
        <p:spPr>
          <a:xfrm>
            <a:off x="5257257" y="5616987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CC62AE9-1FF2-4941-92A9-CA4600C7E465}"/>
              </a:ext>
            </a:extLst>
          </p:cNvPr>
          <p:cNvSpPr txBox="1"/>
          <p:nvPr/>
        </p:nvSpPr>
        <p:spPr>
          <a:xfrm>
            <a:off x="6222154" y="6653534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-5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1D0C85F-DA0A-BE4E-A2B0-9FAFFFB76A92}"/>
              </a:ext>
            </a:extLst>
          </p:cNvPr>
          <p:cNvSpPr txBox="1"/>
          <p:nvPr/>
        </p:nvSpPr>
        <p:spPr>
          <a:xfrm>
            <a:off x="6222154" y="7615832"/>
            <a:ext cx="41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C220C69-E8D7-F64D-B090-74B93DF2A6F9}"/>
              </a:ext>
            </a:extLst>
          </p:cNvPr>
          <p:cNvSpPr txBox="1"/>
          <p:nvPr/>
        </p:nvSpPr>
        <p:spPr>
          <a:xfrm>
            <a:off x="5419570" y="2235043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1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DEAEBDB-20C5-7947-A953-2E5DD1D5514A}"/>
              </a:ext>
            </a:extLst>
          </p:cNvPr>
          <p:cNvSpPr txBox="1"/>
          <p:nvPr/>
        </p:nvSpPr>
        <p:spPr>
          <a:xfrm>
            <a:off x="1628955" y="7117594"/>
            <a:ext cx="14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2</a:t>
            </a:r>
          </a:p>
        </p:txBody>
      </p:sp>
    </p:spTree>
    <p:extLst>
      <p:ext uri="{BB962C8B-B14F-4D97-AF65-F5344CB8AC3E}">
        <p14:creationId xmlns:p14="http://schemas.microsoft.com/office/powerpoint/2010/main" val="182582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580</Words>
  <Application>Microsoft Macintosh PowerPoint</Application>
  <PresentationFormat>Custom</PresentationFormat>
  <Paragraphs>516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黑体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Xuxiao Li</dc:creator>
  <cp:lastModifiedBy>Xuxiao Li</cp:lastModifiedBy>
  <cp:revision>42</cp:revision>
  <dcterms:created xsi:type="dcterms:W3CDTF">2020-05-15T04:18:35Z</dcterms:created>
  <dcterms:modified xsi:type="dcterms:W3CDTF">2020-05-21T05:57:16Z</dcterms:modified>
</cp:coreProperties>
</file>