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6244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4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7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6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8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12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6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49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15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Cv2. matchTemplate returns a grayscale image, where each pixel represents </a:t>
            </a:r>
            <a:r>
              <a:rPr lang="en" sz="1050">
                <a:highlight>
                  <a:srgbClr val="FFFFFF"/>
                </a:highlight>
              </a:rPr>
              <a:t>how much does the neighbourhood of that pixel match with template. </a:t>
            </a: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14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../data/demo.mo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11700" y="473575"/>
            <a:ext cx="8520600" cy="203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/>
              <a:t>Playing Cards Recognition Using Template Matching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Ai Jiang (A20384274)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/>
              <a:t>Li Xu (A20300818)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"/>
              <a:t>November 21,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>
              <a:spcBef>
                <a:spcPts val="0"/>
              </a:spcBef>
              <a:buNone/>
            </a:pPr>
            <a:r>
              <a:rPr lang="en" dirty="0">
                <a:hlinkClick r:id="rId3" action="ppaction://hlinkfile"/>
              </a:rPr>
              <a:t>Demo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Playing Cards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52 different playing cards (we do not consider two joker cards)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Every card has a rank and a suit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Rank: A, 2, 3,...,J, Q, K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/>
              <a:t>Suit: Spade, Heart, Club and Diamond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374" y="1829950"/>
            <a:ext cx="2293999" cy="318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5885"/>
            <a:ext cx="9143999" cy="213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5885"/>
            <a:ext cx="9143999" cy="213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Card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Preprocessing: Grayscale and blur the input card image to reduce noise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/>
              <a:t>Edge Detection: Find contour of the input card image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/>
              <a:t>Perspective Transform: Rotate the input card image to the same orientation as templates.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l="1999"/>
          <a:stretch/>
        </p:blipFill>
        <p:spPr>
          <a:xfrm>
            <a:off x="794025" y="1834450"/>
            <a:ext cx="8349973" cy="11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22324"/>
          <a:stretch/>
        </p:blipFill>
        <p:spPr>
          <a:xfrm>
            <a:off x="794025" y="3795325"/>
            <a:ext cx="5954324" cy="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Card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Card Contour &amp; Corner Points                                    Transformed Card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25" y="1748326"/>
            <a:ext cx="4339299" cy="184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525" y="1748326"/>
            <a:ext cx="3896430" cy="18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5885"/>
            <a:ext cx="9143999" cy="213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 Matching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template to slide over input image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Find the location of template in input image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299" y="2070975"/>
            <a:ext cx="2215076" cy="30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74" y="2070974"/>
            <a:ext cx="313675" cy="8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17304" y="1677225"/>
            <a:ext cx="13152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92025" y="1677225"/>
            <a:ext cx="1574400" cy="1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Input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Matching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cv2.TM_CCOEFF means coefficient template matching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cv2.minMaxLoc finds maxVal in result image, which means how much two images match together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/>
              <a:t>Iterate all templates with input image to find best match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75" y="1152475"/>
            <a:ext cx="62945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913" y="3036925"/>
            <a:ext cx="5646174" cy="2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Arial</vt:lpstr>
      <vt:lpstr>Oswald</vt:lpstr>
      <vt:lpstr>Slate</vt:lpstr>
      <vt:lpstr>Playing Cards Recognition Using Template Matching</vt:lpstr>
      <vt:lpstr>Playing Cards</vt:lpstr>
      <vt:lpstr>Overview</vt:lpstr>
      <vt:lpstr>Overview</vt:lpstr>
      <vt:lpstr>Find Card</vt:lpstr>
      <vt:lpstr>Find Card</vt:lpstr>
      <vt:lpstr>Overview</vt:lpstr>
      <vt:lpstr>Template Matching</vt:lpstr>
      <vt:lpstr>Template Matching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Cards Recognition Using Template Matching</dc:title>
  <cp:lastModifiedBy>Microsoft Office User</cp:lastModifiedBy>
  <cp:revision>1</cp:revision>
  <dcterms:modified xsi:type="dcterms:W3CDTF">2017-11-21T05:09:12Z</dcterms:modified>
</cp:coreProperties>
</file>