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39"/>
    <a:srgbClr val="FF6600"/>
    <a:srgbClr val="1D0DE9"/>
    <a:srgbClr val="CCCCFF"/>
    <a:srgbClr val="99CCFF"/>
    <a:srgbClr val="DDF0C8"/>
    <a:srgbClr val="FFFFCC"/>
    <a:srgbClr val="E1E5D7"/>
    <a:srgbClr val="B0E79D"/>
    <a:srgbClr val="5B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5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2414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189DA-B41F-4C80-BC06-7666CE95FF9E}" type="datetimeFigureOut">
              <a:rPr lang="zh-CN" altLang="en-US" smtClean="0"/>
              <a:t>2019-12-3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AD4F1-B0BC-46A4-A933-3025A9463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58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79D20-F825-41F7-A535-71AB88E6F43A}" type="datetimeFigureOut">
              <a:rPr lang="zh-CN" altLang="en-US" smtClean="0"/>
              <a:t>2019-12-3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0B8A2-B2D0-4D9C-BA44-70206B650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611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611560" y="5521796"/>
            <a:ext cx="8532440" cy="193204"/>
          </a:xfrm>
          <a:prstGeom prst="rect">
            <a:avLst/>
          </a:prstGeom>
          <a:solidFill>
            <a:srgbClr val="4B0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11560" y="1417340"/>
            <a:ext cx="8532440" cy="0"/>
          </a:xfrm>
          <a:prstGeom prst="line">
            <a:avLst/>
          </a:prstGeom>
          <a:ln w="12700">
            <a:solidFill>
              <a:srgbClr val="4B0A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355459" y="547763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www.Kinggrid.com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logo-01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92280" y="265212"/>
            <a:ext cx="1646291" cy="43204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539552" y="355359"/>
            <a:ext cx="3121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     信     应     用     方     案     提     供     商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11560" y="841276"/>
            <a:ext cx="8532440" cy="0"/>
          </a:xfrm>
          <a:prstGeom prst="line">
            <a:avLst/>
          </a:prstGeom>
          <a:ln w="12700">
            <a:solidFill>
              <a:srgbClr val="4B0A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611560" y="5521796"/>
            <a:ext cx="8532440" cy="193204"/>
          </a:xfrm>
          <a:prstGeom prst="rect">
            <a:avLst/>
          </a:prstGeom>
          <a:solidFill>
            <a:srgbClr val="4B0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355459" y="547763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www.Kinggrid.com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产品二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logo-01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92280" y="265212"/>
            <a:ext cx="1646291" cy="43204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539552" y="355359"/>
            <a:ext cx="3121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     信     应     用     方     案     提     供     商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11560" y="841276"/>
            <a:ext cx="8532440" cy="0"/>
          </a:xfrm>
          <a:prstGeom prst="line">
            <a:avLst/>
          </a:prstGeom>
          <a:ln w="12700">
            <a:solidFill>
              <a:srgbClr val="4B0A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611560" y="5521796"/>
            <a:ext cx="8532440" cy="193204"/>
          </a:xfrm>
          <a:prstGeom prst="rect">
            <a:avLst/>
          </a:prstGeom>
          <a:solidFill>
            <a:srgbClr val="4B0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355459" y="547763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www.Kinggrid.com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图片占位符 4"/>
          <p:cNvSpPr>
            <a:spLocks noGrp="1" noChangeAspect="1"/>
          </p:cNvSpPr>
          <p:nvPr>
            <p:ph type="pic" sz="quarter" idx="10"/>
          </p:nvPr>
        </p:nvSpPr>
        <p:spPr>
          <a:xfrm>
            <a:off x="4877779" y="1201738"/>
            <a:ext cx="3037645" cy="194379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4"/>
          <p:cNvSpPr>
            <a:spLocks noGrp="1" noChangeAspect="1"/>
          </p:cNvSpPr>
          <p:nvPr>
            <p:ph type="pic" sz="quarter" idx="11"/>
          </p:nvPr>
        </p:nvSpPr>
        <p:spPr>
          <a:xfrm>
            <a:off x="4877779" y="3361978"/>
            <a:ext cx="3037645" cy="1943794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产品三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logo-01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92280" y="265212"/>
            <a:ext cx="1646291" cy="43204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539552" y="355359"/>
            <a:ext cx="3121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     信     应     用     方     案     提     供     商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11560" y="841276"/>
            <a:ext cx="8532440" cy="0"/>
          </a:xfrm>
          <a:prstGeom prst="line">
            <a:avLst/>
          </a:prstGeom>
          <a:ln w="12700">
            <a:solidFill>
              <a:srgbClr val="4B0A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611560" y="5521796"/>
            <a:ext cx="8532440" cy="193204"/>
          </a:xfrm>
          <a:prstGeom prst="rect">
            <a:avLst/>
          </a:prstGeom>
          <a:solidFill>
            <a:srgbClr val="4B0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355459" y="5491599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www.Kinggrid.com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图片占位符 4"/>
          <p:cNvSpPr>
            <a:spLocks noGrp="1" noChangeAspect="1"/>
          </p:cNvSpPr>
          <p:nvPr>
            <p:ph type="pic" sz="quarter" idx="10"/>
          </p:nvPr>
        </p:nvSpPr>
        <p:spPr>
          <a:xfrm>
            <a:off x="6389947" y="1560061"/>
            <a:ext cx="2477680" cy="15854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4"/>
          <p:cNvSpPr>
            <a:spLocks noGrp="1" noChangeAspect="1"/>
          </p:cNvSpPr>
          <p:nvPr>
            <p:ph type="pic" sz="quarter" idx="11"/>
          </p:nvPr>
        </p:nvSpPr>
        <p:spPr>
          <a:xfrm>
            <a:off x="6389947" y="3720301"/>
            <a:ext cx="2477680" cy="15854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4"/>
          <p:cNvSpPr>
            <a:spLocks noGrp="1" noChangeAspect="1"/>
          </p:cNvSpPr>
          <p:nvPr>
            <p:ph type="pic" sz="quarter" idx="12"/>
          </p:nvPr>
        </p:nvSpPr>
        <p:spPr>
          <a:xfrm>
            <a:off x="3750504" y="2927791"/>
            <a:ext cx="2477680" cy="1585471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产品四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logo-01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92280" y="265212"/>
            <a:ext cx="1646291" cy="43204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539552" y="355359"/>
            <a:ext cx="3121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     信     应     用     方     案     提     供     商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11560" y="841276"/>
            <a:ext cx="8532440" cy="0"/>
          </a:xfrm>
          <a:prstGeom prst="line">
            <a:avLst/>
          </a:prstGeom>
          <a:ln w="12700">
            <a:solidFill>
              <a:srgbClr val="4B0A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611560" y="5521796"/>
            <a:ext cx="8532440" cy="193204"/>
          </a:xfrm>
          <a:prstGeom prst="rect">
            <a:avLst/>
          </a:prstGeom>
          <a:solidFill>
            <a:srgbClr val="4B0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355459" y="547763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www.Kinggrid.com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图片占位符 4"/>
          <p:cNvSpPr>
            <a:spLocks noGrp="1" noChangeAspect="1"/>
          </p:cNvSpPr>
          <p:nvPr>
            <p:ph type="pic" sz="quarter" idx="10"/>
          </p:nvPr>
        </p:nvSpPr>
        <p:spPr>
          <a:xfrm>
            <a:off x="6389947" y="1488053"/>
            <a:ext cx="2477680" cy="15854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4"/>
          <p:cNvSpPr>
            <a:spLocks noGrp="1" noChangeAspect="1"/>
          </p:cNvSpPr>
          <p:nvPr>
            <p:ph type="pic" sz="quarter" idx="11"/>
          </p:nvPr>
        </p:nvSpPr>
        <p:spPr>
          <a:xfrm>
            <a:off x="6389947" y="3648293"/>
            <a:ext cx="2477680" cy="15854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图片占位符 4"/>
          <p:cNvSpPr>
            <a:spLocks noGrp="1" noChangeAspect="1"/>
          </p:cNvSpPr>
          <p:nvPr>
            <p:ph type="pic" sz="quarter" idx="12"/>
          </p:nvPr>
        </p:nvSpPr>
        <p:spPr>
          <a:xfrm>
            <a:off x="3779912" y="1487631"/>
            <a:ext cx="2477680" cy="15854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图片占位符 4"/>
          <p:cNvSpPr>
            <a:spLocks noGrp="1" noChangeAspect="1"/>
          </p:cNvSpPr>
          <p:nvPr>
            <p:ph type="pic" sz="quarter" idx="13"/>
          </p:nvPr>
        </p:nvSpPr>
        <p:spPr>
          <a:xfrm>
            <a:off x="3779912" y="3647871"/>
            <a:ext cx="2477680" cy="1585471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51BB-AC4D-4557-BAEC-2F5C354F0C61}" type="datetimeFigureOut">
              <a:rPr lang="zh-CN" altLang="en-US" smtClean="0"/>
              <a:t>2019-12-3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0266-985B-4E8C-95F0-328F283F08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51BB-AC4D-4557-BAEC-2F5C354F0C61}" type="datetimeFigureOut">
              <a:rPr lang="zh-CN" altLang="en-US" smtClean="0"/>
              <a:t>2019-12-3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0266-985B-4E8C-95F0-328F283F08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051BB-AC4D-4557-BAEC-2F5C354F0C61}" type="datetimeFigureOut">
              <a:rPr lang="zh-CN" altLang="en-US" smtClean="0"/>
              <a:t>2019-12-3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90266-985B-4E8C-95F0-328F283F08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20942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25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algn="ctr">
          <a:noFill/>
          <a:miter lim="800000"/>
        </a:ln>
        <a:effectLst>
          <a:outerShdw dist="17961" dir="2700000" algn="ctr" rotWithShape="0">
            <a:sysClr val="window" lastClr="FFFFFF"/>
          </a:outerShdw>
        </a:effectLst>
      </a:spPr>
      <a:bodyPr wrap="square" lIns="91434" tIns="45717" rIns="91434" bIns="45717">
        <a:spAutoFit/>
      </a:bodyPr>
      <a:lstStyle>
        <a:defPPr marL="0" marR="0" indent="0" algn="l" defTabSz="91440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>
            <a:srgbClr val="FF0000"/>
          </a:buClr>
          <a:buSzTx/>
          <a:buFont typeface="Wingdings" panose="05000000000000000000" pitchFamily="2" charset="2"/>
          <a:buChar char="p"/>
          <a:defRPr kumimoji="1" sz="1600" kern="0" dirty="0" smtClean="0">
            <a:solidFill>
              <a:srgbClr val="000000"/>
            </a:solidFill>
            <a:latin typeface="楷体_GB2312" pitchFamily="49" charset="-122"/>
            <a:ea typeface="楷体_GB2312" pitchFamily="49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1</Words>
  <Application>Microsoft Office PowerPoint</Application>
  <PresentationFormat>全屏显示(16:10)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孙祖耀</dc:creator>
  <cp:lastModifiedBy>演示人</cp:lastModifiedBy>
  <cp:revision>367</cp:revision>
  <dcterms:created xsi:type="dcterms:W3CDTF">2016-01-27T07:19:00Z</dcterms:created>
  <dcterms:modified xsi:type="dcterms:W3CDTF">2019-12-03T01:11:40Z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2052-10.8.2.6837</vt:lpwstr>
  </property>
</Properties>
</file>