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现代模式识别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rPr>
              <a:t>指导老师：许毅平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rPr>
              <a:t>M201771882-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rPr>
              <a:t>徐啸宇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112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8424936" cy="65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结果分析：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003232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从以上结果可以看出，在测试集上对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个类别的分类准确率为：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[0.46,0.87,0.94,0.0.79,0.81,0.98,0.77,1.0,0.81]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将网络对每一类在每个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batch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内的误分类进行输出：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类会被误分类为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类会被误分类为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会被误分类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会被误分类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会被误分类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会被误分类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会被误分类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类不会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被误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分类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会被误分类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20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结果分析：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003232" cy="5877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对误分类的分析：第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类的准确率较低。原因，第一类原始数据较为杂乱，形状非常不统一，有较多的和其他类相似的数据。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类和第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类较为相似，因此分类其容易误分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5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较为相似，分类器容易误分类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比较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相似，分类器容易误分类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形状比较独特，因此第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类的准确率总是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100%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实验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结果符合直观上的预期。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任务描述：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针对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类训练数据进行训练一个分类器，并使用给定的测试集进行测试。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训练集，测试集：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类数据，长度为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[82312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3316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1532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1841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1050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665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9325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673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2515]</a:t>
            </a:r>
          </a:p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工作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内容：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）数据预处理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）设计分类器并训练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）测试数据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）结果分析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97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数据预处理：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664628" cy="4248472"/>
          </a:xfrm>
        </p:spPr>
      </p:pic>
      <p:sp>
        <p:nvSpPr>
          <p:cNvPr id="5" name="TextBox 4"/>
          <p:cNvSpPr txBox="1"/>
          <p:nvPr/>
        </p:nvSpPr>
        <p:spPr>
          <a:xfrm>
            <a:off x="6228184" y="1844824"/>
            <a:ext cx="17281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选取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维特征的数据，绘图并观察。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发现第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类较为相似；第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类较为相似；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类较为相似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类形状较为特殊。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1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数据预处理：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数据值大小不一，且均值不同，需要进行白化以及归一化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处理。实验中进行了以下处理：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首先将数据转换为均值为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，方差为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的分布。然后将数据归一化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[0,1]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范围内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包含噪声过多，需要进行平滑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处理。实验中进行了以下处理：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选取每一类前五百个样本的平均值，计算此类每个样本与此均值向量的欧氏距离，剔除距离大于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0.1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的数据。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数据经过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阶的巴特沃斯滤波器进行平滑滤波，去除噪声。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2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数据预处理：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包含噪声过多，需要进行平滑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处理。实验中进行了以下处理：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选取每一类前五百个样本的平均值，计算此类每个样本与此均值向量的欧氏距离，剔除距离大于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0.1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的数据。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数据经过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阶的巴特沃斯滤波器进行平滑滤波，去除噪声。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2" y="3501008"/>
            <a:ext cx="4032448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501344"/>
            <a:ext cx="40320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数据预处理：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由于数据类别非常的不平衡，会导致分类器倾向于分类成样本最多的类，因此需要进行数据的欠采样以及上采样。实验中进行了以下处理，对第一类进行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1/9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的欠采样。对其他类别进行上采样使样本数据为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9000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左右。欠采样为随机抽取，上采样采用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smote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算法。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smote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算法的思想是合成新的少数类样本，合成的策略是对每个少数类样本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，从它的最近邻中随机选一个样本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，然后在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之间的连线上随机选一点作为新合成的少数类样本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处理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后的类别长度为：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[8853,8307,9186,9180,9288,9720,9324,10035,9956]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42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设计分类器并训练：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全连接网络：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3" y="2060849"/>
            <a:ext cx="837890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设计分类器并训练：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全连接网络：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Layer1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103X64,L2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正则化，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DropOut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=0.8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Layer2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64X128,L2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正则化，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DropOut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=0.8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Layer3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128X256,L2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正则化，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DropOut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=0.8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OutPut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256X9,L2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正则化，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DropOut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=0.8</a:t>
            </a:r>
          </a:p>
        </p:txBody>
      </p:sp>
    </p:spTree>
    <p:extLst>
      <p:ext uri="{BB962C8B-B14F-4D97-AF65-F5344CB8AC3E}">
        <p14:creationId xmlns:p14="http://schemas.microsoft.com/office/powerpoint/2010/main" val="260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测试数据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由于数据有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类，因此结果应该显示每一类的准确率从，而不是总的准确率的平均值。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本次实验在训练过程中监测测试准确率。下图显示了训练过程中的测试结果。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29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761</Words>
  <Application>Microsoft Office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现代模式识别</vt:lpstr>
      <vt:lpstr>任务描述：</vt:lpstr>
      <vt:lpstr>数据预处理：</vt:lpstr>
      <vt:lpstr>数据预处理：</vt:lpstr>
      <vt:lpstr>数据预处理：</vt:lpstr>
      <vt:lpstr>数据预处理：</vt:lpstr>
      <vt:lpstr>设计分类器并训练：</vt:lpstr>
      <vt:lpstr>设计分类器并训练：</vt:lpstr>
      <vt:lpstr>测试数据：</vt:lpstr>
      <vt:lpstr>PowerPoint 演示文稿</vt:lpstr>
      <vt:lpstr>结果分析：</vt:lpstr>
      <vt:lpstr>结果分析：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现代模式识别</dc:title>
  <dc:creator>徐啸宇</dc:creator>
  <cp:lastModifiedBy>徐啸宇</cp:lastModifiedBy>
  <cp:revision>9</cp:revision>
  <dcterms:created xsi:type="dcterms:W3CDTF">2018-04-15T08:30:20Z</dcterms:created>
  <dcterms:modified xsi:type="dcterms:W3CDTF">2018-04-15T09:55:30Z</dcterms:modified>
</cp:coreProperties>
</file>