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7" r:id="rId2"/>
    <p:sldId id="327" r:id="rId3"/>
    <p:sldId id="348" r:id="rId4"/>
    <p:sldId id="385" r:id="rId5"/>
    <p:sldId id="384" r:id="rId6"/>
    <p:sldId id="386" r:id="rId7"/>
    <p:sldId id="387" r:id="rId8"/>
    <p:sldId id="388" r:id="rId9"/>
    <p:sldId id="350" r:id="rId10"/>
    <p:sldId id="351" r:id="rId11"/>
    <p:sldId id="352" r:id="rId12"/>
    <p:sldId id="353" r:id="rId13"/>
    <p:sldId id="355" r:id="rId14"/>
    <p:sldId id="356" r:id="rId15"/>
    <p:sldId id="358" r:id="rId16"/>
    <p:sldId id="359" r:id="rId17"/>
    <p:sldId id="369" r:id="rId18"/>
    <p:sldId id="360" r:id="rId19"/>
    <p:sldId id="361" r:id="rId20"/>
    <p:sldId id="362" r:id="rId21"/>
    <p:sldId id="363" r:id="rId22"/>
    <p:sldId id="364" r:id="rId23"/>
    <p:sldId id="365" r:id="rId24"/>
    <p:sldId id="366" r:id="rId25"/>
    <p:sldId id="367" r:id="rId26"/>
    <p:sldId id="380" r:id="rId27"/>
    <p:sldId id="390"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9" d="100"/>
          <a:sy n="109"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0DDFC-E8D2-4E81-A049-0819E1E08637}" type="datetimeFigureOut">
              <a:rPr lang="en-US" smtClean="0"/>
              <a:t>9/7/19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E19B-22DB-43E3-A32B-AB96AAA40DA9}" type="slidenum">
              <a:rPr lang="en-US" smtClean="0"/>
              <a:t>‹#›</a:t>
            </a:fld>
            <a:endParaRPr lang="en-US"/>
          </a:p>
        </p:txBody>
      </p:sp>
    </p:spTree>
    <p:extLst>
      <p:ext uri="{BB962C8B-B14F-4D97-AF65-F5344CB8AC3E}">
        <p14:creationId xmlns:p14="http://schemas.microsoft.com/office/powerpoint/2010/main" val="307320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3B93DF2E-A032-4D34-B0F5-7CBA58EC24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EB8502A2-2A79-4695-9256-103666D1DB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EA37B860-517C-4EED-B806-642BDD5DFD5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243AAF-0F61-4849-84C5-CDC89452B669}" type="slidenum">
              <a:rPr lang="en-IN" altLang="en-US">
                <a:latin typeface="Calibri" panose="020F0502020204030204" pitchFamily="34" charset="0"/>
              </a:rPr>
              <a:pPr eaLnBrk="1" hangingPunct="1"/>
              <a:t>1</a:t>
            </a:fld>
            <a:endParaRPr lang="en-I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6A195A35-B02A-4513-8416-CD02A9393A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C0BDD9D2-E128-4F40-A48A-25AC1D227F22}"/>
              </a:ext>
            </a:extLst>
          </p:cNvPr>
          <p:cNvSpPr>
            <a:spLocks noGrp="1"/>
          </p:cNvSpPr>
          <p:nvPr>
            <p:ph type="body" idx="1"/>
          </p:nvPr>
        </p:nvSpPr>
        <p:spPr/>
        <p:txBody>
          <a:bodyPr>
            <a:normAutofit fontScale="77500" lnSpcReduction="20000"/>
          </a:bodyPr>
          <a:lstStyle/>
          <a:p>
            <a:pPr>
              <a:defRPr/>
            </a:pPr>
            <a:r>
              <a:rPr lang="en-IN" dirty="0"/>
              <a:t>Discovery, relevance, and authority – those are the three stages that cover how search engines work in a nutshell. And each of these three stages correlates with an action the search engine takes: crawling, indexing, and ranking. </a:t>
            </a:r>
          </a:p>
          <a:p>
            <a:pPr>
              <a:defRPr/>
            </a:pPr>
            <a:endParaRPr lang="en-IN" dirty="0"/>
          </a:p>
          <a:p>
            <a:pPr>
              <a:defRPr/>
            </a:pPr>
            <a:r>
              <a:rPr lang="en-IN" dirty="0"/>
              <a:t>First is the DISCOVERY stage. Search engine bots discover your web page by “crawling” it – which really just means it discovers your web page and takes note of all of the content within it. Next is the RELEVANCE stage. Once a search engine </a:t>
            </a:r>
            <a:r>
              <a:rPr lang="en-IN" dirty="0" err="1"/>
              <a:t>bot</a:t>
            </a:r>
            <a:r>
              <a:rPr lang="en-IN" dirty="0"/>
              <a:t> discovers your content, it decides how relevant it is to certain search queries by indexing it, based on signals like keywords within the content. Next is the AUTHORITY stage. This means building enough credibility through </a:t>
            </a:r>
            <a:r>
              <a:rPr lang="en-IN" dirty="0" err="1"/>
              <a:t>backlinks</a:t>
            </a:r>
            <a:r>
              <a:rPr lang="en-IN" dirty="0"/>
              <a:t> and other factors, that search engines consider your site authoritative enough to rank high in the search results. Authority directly impacts ranking strength.</a:t>
            </a:r>
          </a:p>
          <a:p>
            <a:pPr>
              <a:defRPr/>
            </a:pPr>
            <a:endParaRPr lang="en-IN" dirty="0"/>
          </a:p>
          <a:p>
            <a:pPr>
              <a:defRPr/>
            </a:pPr>
            <a:r>
              <a:rPr lang="en-IN" dirty="0"/>
              <a:t>I find the best way to explain how search engines rank content is using the library metaphor. After all, isn’t Google just a giant library? Let’s pretend for a moment that you work in a library. You have a ton of books in a pile in front of you, and you need to figure out where in the library these books need to be stored. This is a GREAT way to think about how Google finds, analyzes, and ranks content. Your first step is to FIND all these books. This is CRAWLING. If a book isn’t in the stack to begin with or you can’t see it, you won’t be able to put it on a shelf. That’s the discovery stage. In the sense of a website: Do you have a piece of content, and can the search engines access it? Your second step is to CATEGORIZE the books. This is INDEXING. The books in your library cover all sorts of topics: fiction, nonfiction, science, history, and technology. How do you sort them? This is where you assess the relevance of a book to a topic – by looking at the title, flipping through some pages, and seeing who the author is and whether they’re known for writing about certain topics. Search engine bots index content on a website in a similar way. They crawl the content and say, ‘What are the contents of this web page? What do they mean? Then, they bucket them into some sort of topic and start to create some semantic associations. Your third step is figuring out which books to feature. What should go on your best-sellers shelf? Which books should you make easier to find than others? This is RANKING. The way you determine which books are most easily discoverable for visitors to your library is mostly based on whether the book comes from credible sources. So, how do you determine authority? This is a subjective exercise. In the case of books, you look for credible authors like Dan Brown and H.G. Wells. Those are authoritative sources – we know that because they’re talked about a lot, referred </a:t>
            </a:r>
          </a:p>
        </p:txBody>
      </p:sp>
      <p:sp>
        <p:nvSpPr>
          <p:cNvPr id="4" name="Slide Number Placeholder 3">
            <a:extLst>
              <a:ext uri="{FF2B5EF4-FFF2-40B4-BE49-F238E27FC236}">
                <a16:creationId xmlns:a16="http://schemas.microsoft.com/office/drawing/2014/main" id="{6045AF78-4DAD-4E41-93AD-8E872484A2D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3A92F9-8538-4D5A-B7C1-DFC8296C679C}" type="slidenum">
              <a:rPr lang="en-IN" altLang="en-US">
                <a:latin typeface="Calibri" panose="020F0502020204030204" pitchFamily="34" charset="0"/>
              </a:rPr>
              <a:pPr eaLnBrk="1" hangingPunct="1"/>
              <a:t>2</a:t>
            </a:fld>
            <a:endParaRPr lang="en-I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34A4FF9-E7F0-42EA-A93B-7A7FED3555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68ECE073-BBFB-48C6-A221-073FA98C61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The key to getting your content to rank well in search is having a clear understanding of how Google finds, analyzes, and ranks your content. Getting your content to rank highly in search results depends predominantly on two things: One, improving discovery and relevance by creating lots of high-quality content on the topics you want to be known for; and two, building authority by getting lots of high-quality backlinks to your website. Discovery, relevance, and authority – those are the three stages that cover how search engines work in a nutshell. And each of these three stages correlates with an action the search engine takes: crawling, indexing, and ranking. First is the DISCOVERY stage. Search engine bots discover your web page by “crawling” it – which really just means it discovers your web page and takes note of all of the content within it. Next is the RELEVANCE stage. Once a search engine bot discovers your content, it decides how relevant it is to certain search queries by indexing it, based on signals like keywords within the content. Next is the AUTHORITY stage. This means building enough credibility through backlinks and other factors, that search engines consider your site authoritative enough to rank high in the search results. Authority directly impacts ranking strength.</a:t>
            </a:r>
          </a:p>
        </p:txBody>
      </p:sp>
      <p:sp>
        <p:nvSpPr>
          <p:cNvPr id="4" name="Slide Number Placeholder 3">
            <a:extLst>
              <a:ext uri="{FF2B5EF4-FFF2-40B4-BE49-F238E27FC236}">
                <a16:creationId xmlns:a16="http://schemas.microsoft.com/office/drawing/2014/main" id="{F0B7E9F6-C9A7-43BC-88BD-32525FCB959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389664-987F-484B-BE40-2E6362299851}" type="slidenum">
              <a:rPr lang="en-IN" altLang="en-US">
                <a:latin typeface="Calibri" panose="020F0502020204030204" pitchFamily="34" charset="0"/>
              </a:rPr>
              <a:pPr eaLnBrk="1" hangingPunct="1"/>
              <a:t>3</a:t>
            </a:fld>
            <a:endParaRPr lang="en-I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2D5F7DF8-43D9-409C-B9B5-52228B5ED2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72A906A-4D08-4EDA-9BC9-12D837659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Key Areas of SEO. Tactics needed for a SEO strategy. Off page SEO acions you can take outside your website. It is like Public Relation. How can you get links from the other wesbites. Technical SEO is realted to coding of webiste. Due to pausity of time we will focus our discussion on On-page and off-page SEO</a:t>
            </a:r>
            <a:endParaRPr lang="en-IN" altLang="en-US"/>
          </a:p>
          <a:p>
            <a:endParaRPr lang="en-IN" altLang="en-US"/>
          </a:p>
        </p:txBody>
      </p:sp>
      <p:sp>
        <p:nvSpPr>
          <p:cNvPr id="4" name="Slide Number Placeholder 3">
            <a:extLst>
              <a:ext uri="{FF2B5EF4-FFF2-40B4-BE49-F238E27FC236}">
                <a16:creationId xmlns:a16="http://schemas.microsoft.com/office/drawing/2014/main" id="{DF2C76FA-81F7-4F6F-A90A-BC8FF622528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D10143-2264-42DD-AD4D-C49E489AE6C0}" type="slidenum">
              <a:rPr lang="en-IN" altLang="en-US">
                <a:latin typeface="Calibri" panose="020F0502020204030204" pitchFamily="34" charset="0"/>
              </a:rPr>
              <a:pPr eaLnBrk="1" hangingPunct="1"/>
              <a:t>4</a:t>
            </a:fld>
            <a:endParaRPr lang="en-I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5E55CE4-581F-4F3B-AAC1-7913540AE4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17D3298F-3446-4CFE-80B1-BEF127F4F3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A9082358-3F6C-4A01-8E6A-3D04EC73E36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BEDA2-6821-48E4-A277-12930AA4F010}" type="slidenum">
              <a:rPr lang="en-IN" altLang="en-US">
                <a:latin typeface="Calibri" panose="020F0502020204030204" pitchFamily="34" charset="0"/>
              </a:rPr>
              <a:pPr eaLnBrk="1" hangingPunct="1"/>
              <a:t>5</a:t>
            </a:fld>
            <a:endParaRPr lang="en-I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CBFFC90-3A14-4E86-AE4A-23ED4218B0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12AFD904-A23C-4E3E-AB4B-79555AE182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8CFE4CE9-885A-48E2-8EFA-63835B49032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EE0B48-A4FA-46D3-9DC1-D0E2AC450BF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64F5-FAE5-4D7F-938D-9EB480986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47EEB-9A6C-464B-A2EC-B1AE1D38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3AF46-90F9-49D4-8D83-BE67C5BD3BC0}"/>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7388CA7C-ADCC-45F6-9250-0B6A97DBB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F7A15-5346-41BC-B220-2C60B48ECA7A}"/>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342903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1D83-C496-4978-9C8E-1BDCCADE0A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BCCCAC-2821-4034-B272-CEF547C2A0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218E2-92EF-4FA3-9D89-DB53BCB9AD91}"/>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B34333D8-3A48-4EE1-A627-00E1EE9A1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4256A-0732-43D7-9ABB-F50B22D39108}"/>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80312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DC43A-7228-4325-82F9-5B6863903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ED31A-BA63-4D62-8890-080808B23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9D9B2-0E6F-4DD5-AD66-D193EBA7410C}"/>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32835C84-6C41-4482-BA1E-7560BAE54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247D8-19CD-455F-BA5B-0887B89A6907}"/>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338831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958A6657-DBF5-4EA0-8198-68A3BAF0FBF8}"/>
              </a:ext>
            </a:extLst>
          </p:cNvPr>
          <p:cNvSpPr>
            <a:spLocks noGrp="1"/>
          </p:cNvSpPr>
          <p:nvPr>
            <p:ph type="dt" sz="half" idx="10"/>
          </p:nvPr>
        </p:nvSpPr>
        <p:spPr>
          <a:xfrm>
            <a:off x="609600" y="6245225"/>
            <a:ext cx="2844800" cy="476250"/>
          </a:xfrm>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2D9EB053-419A-468E-B9B9-CFB28BCA1673}"/>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9AD3C5D6-FF7A-4BF7-9395-32F4EA109116}"/>
              </a:ext>
            </a:extLst>
          </p:cNvPr>
          <p:cNvSpPr>
            <a:spLocks noGrp="1"/>
          </p:cNvSpPr>
          <p:nvPr>
            <p:ph type="sldNum" sz="quarter" idx="12"/>
          </p:nvPr>
        </p:nvSpPr>
        <p:spPr>
          <a:xfrm>
            <a:off x="8737600" y="6245225"/>
            <a:ext cx="2844800" cy="476250"/>
          </a:xfrm>
        </p:spPr>
        <p:txBody>
          <a:bodyPr/>
          <a:lstStyle>
            <a:lvl1pPr>
              <a:defRPr/>
            </a:lvl1pPr>
          </a:lstStyle>
          <a:p>
            <a:fld id="{A712A6E3-333F-4904-814B-BB5D81FAB910}" type="slidenum">
              <a:rPr lang="en-US" altLang="en-US"/>
              <a:pPr/>
              <a:t>‹#›</a:t>
            </a:fld>
            <a:endParaRPr lang="en-US" altLang="en-US"/>
          </a:p>
        </p:txBody>
      </p:sp>
    </p:spTree>
    <p:extLst>
      <p:ext uri="{BB962C8B-B14F-4D97-AF65-F5344CB8AC3E}">
        <p14:creationId xmlns:p14="http://schemas.microsoft.com/office/powerpoint/2010/main" val="746285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70D4-30AE-43EF-99A7-A552CF80B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0945E3-8FE1-445D-90FC-306C119DC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E3C8-3C8C-4AAC-9B3D-8BBAF047A6AA}"/>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3A045B79-8086-466C-9DD8-B2D743365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CECC7-61E8-45C6-A59D-672C5FB370D6}"/>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11378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2B54-0E35-4CC6-AE66-EFE0B54B5F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693F3-C571-4BEF-9B9C-8CF0EFADA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C7AF42-90DD-47B8-88FF-B83E8BF3753D}"/>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ACBC0171-C7A4-4A91-9CF9-140AF4DB6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8F8A-4C66-430B-901B-874F5AE9CC06}"/>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3834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F1F9-26DF-426B-8CFD-3A6D8C080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3C649-D024-4C25-80E8-03FFC4049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71108-E765-41BE-A2D2-FC33FB831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1851F-3803-4A94-A809-FFEFE5888A17}"/>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6" name="Footer Placeholder 5">
            <a:extLst>
              <a:ext uri="{FF2B5EF4-FFF2-40B4-BE49-F238E27FC236}">
                <a16:creationId xmlns:a16="http://schemas.microsoft.com/office/drawing/2014/main" id="{30CDB533-ADD2-49D1-8348-6C3306C6F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ED0C0-5ADF-4F4A-B182-B1C39EBA6806}"/>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391058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14BB-2B48-41A5-A3DB-C8CADBF9A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EE17D-BD8E-43FB-854A-3279C2ABB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678A9-98F3-4F2C-A81F-46B717532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2210-27C9-43E5-AEF1-2FC074068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6F6011-815C-4E89-8BD1-34235793A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48BEF-EDBF-4048-AE78-8B13119079A0}"/>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8" name="Footer Placeholder 7">
            <a:extLst>
              <a:ext uri="{FF2B5EF4-FFF2-40B4-BE49-F238E27FC236}">
                <a16:creationId xmlns:a16="http://schemas.microsoft.com/office/drawing/2014/main" id="{2E6AAA7F-F4BB-495E-B831-B80016B40C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A69CF-D1B4-4D18-A913-110C56603BF7}"/>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89028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7757-996F-465C-9865-7BE0B4105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C481E-6789-497B-B724-75E7C523D667}"/>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4" name="Footer Placeholder 3">
            <a:extLst>
              <a:ext uri="{FF2B5EF4-FFF2-40B4-BE49-F238E27FC236}">
                <a16:creationId xmlns:a16="http://schemas.microsoft.com/office/drawing/2014/main" id="{AF6E4FD4-8833-446C-A944-30BAED823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69C939-356F-454F-A0C4-162EE84F7AB2}"/>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344437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4A6D6-DD7A-4A3E-930A-E75F5C4E1BE5}"/>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3" name="Footer Placeholder 2">
            <a:extLst>
              <a:ext uri="{FF2B5EF4-FFF2-40B4-BE49-F238E27FC236}">
                <a16:creationId xmlns:a16="http://schemas.microsoft.com/office/drawing/2014/main" id="{8E283DC2-3AC8-448C-B029-447343D48B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244A2-70EF-465E-A139-B21F810F26C4}"/>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141150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B4F3-8530-410C-8F8F-D811FA178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41CD1-E175-4940-AAA2-B9D8323A5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AA9330-4C37-4829-96F4-0CE115700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818E3-E9D4-4909-9B8B-A66EFF31CA54}"/>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6" name="Footer Placeholder 5">
            <a:extLst>
              <a:ext uri="{FF2B5EF4-FFF2-40B4-BE49-F238E27FC236}">
                <a16:creationId xmlns:a16="http://schemas.microsoft.com/office/drawing/2014/main" id="{81770FC4-8407-4C99-9B1B-F2A69F833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B28D7-3D37-425D-93E2-73C569E8B76F}"/>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113500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010A-BAAB-4FA3-A053-2247756DF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33DC37-4C3E-4251-B79A-831406893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3C777-BE62-413C-A297-AC47AB019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D3E05-A36A-47E1-9BDE-34149CA98044}"/>
              </a:ext>
            </a:extLst>
          </p:cNvPr>
          <p:cNvSpPr>
            <a:spLocks noGrp="1"/>
          </p:cNvSpPr>
          <p:nvPr>
            <p:ph type="dt" sz="half" idx="10"/>
          </p:nvPr>
        </p:nvSpPr>
        <p:spPr/>
        <p:txBody>
          <a:bodyPr/>
          <a:lstStyle/>
          <a:p>
            <a:fld id="{EEE48FF9-622B-4F55-A0A2-4CCA65782C9F}" type="datetimeFigureOut">
              <a:rPr lang="en-US" smtClean="0"/>
              <a:t>9/7/19</a:t>
            </a:fld>
            <a:endParaRPr lang="en-US"/>
          </a:p>
        </p:txBody>
      </p:sp>
      <p:sp>
        <p:nvSpPr>
          <p:cNvPr id="6" name="Footer Placeholder 5">
            <a:extLst>
              <a:ext uri="{FF2B5EF4-FFF2-40B4-BE49-F238E27FC236}">
                <a16:creationId xmlns:a16="http://schemas.microsoft.com/office/drawing/2014/main" id="{8A9AE756-6230-46B6-BE7C-659ECD5E4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9FDC2-9DA5-49E6-AD3F-D371A853FAAC}"/>
              </a:ext>
            </a:extLst>
          </p:cNvPr>
          <p:cNvSpPr>
            <a:spLocks noGrp="1"/>
          </p:cNvSpPr>
          <p:nvPr>
            <p:ph type="sldNum" sz="quarter" idx="12"/>
          </p:nvPr>
        </p:nvSpPr>
        <p:spPr/>
        <p:txBody>
          <a:bodyPr/>
          <a:lstStyle/>
          <a:p>
            <a:fld id="{1A0AF713-E92D-4818-939A-052DA74C4A1A}" type="slidenum">
              <a:rPr lang="en-US" smtClean="0"/>
              <a:t>‹#›</a:t>
            </a:fld>
            <a:endParaRPr lang="en-US"/>
          </a:p>
        </p:txBody>
      </p:sp>
    </p:spTree>
    <p:extLst>
      <p:ext uri="{BB962C8B-B14F-4D97-AF65-F5344CB8AC3E}">
        <p14:creationId xmlns:p14="http://schemas.microsoft.com/office/powerpoint/2010/main" val="229022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31C91-F864-44C4-9CBD-54BAC19EB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C707A1-4D9E-4791-8ACD-ABEAEE462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FE0F1-F204-4829-8688-C5AA89798A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48FF9-622B-4F55-A0A2-4CCA65782C9F}" type="datetimeFigureOut">
              <a:rPr lang="en-US" smtClean="0"/>
              <a:t>9/7/19</a:t>
            </a:fld>
            <a:endParaRPr lang="en-US"/>
          </a:p>
        </p:txBody>
      </p:sp>
      <p:sp>
        <p:nvSpPr>
          <p:cNvPr id="5" name="Footer Placeholder 4">
            <a:extLst>
              <a:ext uri="{FF2B5EF4-FFF2-40B4-BE49-F238E27FC236}">
                <a16:creationId xmlns:a16="http://schemas.microsoft.com/office/drawing/2014/main" id="{4F5C67EB-09C9-4266-AF8A-D9A197C0A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685FBE-DD04-43A6-9097-854AB976F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AF713-E92D-4818-939A-052DA74C4A1A}" type="slidenum">
              <a:rPr lang="en-US" smtClean="0"/>
              <a:t>‹#›</a:t>
            </a:fld>
            <a:endParaRPr lang="en-US"/>
          </a:p>
        </p:txBody>
      </p:sp>
    </p:spTree>
    <p:extLst>
      <p:ext uri="{BB962C8B-B14F-4D97-AF65-F5344CB8AC3E}">
        <p14:creationId xmlns:p14="http://schemas.microsoft.com/office/powerpoint/2010/main" val="26542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C6233F6-93D8-40AF-A3B8-07E155EAA924}"/>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9A75EDEC-BF32-42D1-8F80-C220A5591DF1}"/>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grpSp>
        <p:nvGrpSpPr>
          <p:cNvPr id="18436" name="Group 47">
            <a:extLst>
              <a:ext uri="{FF2B5EF4-FFF2-40B4-BE49-F238E27FC236}">
                <a16:creationId xmlns:a16="http://schemas.microsoft.com/office/drawing/2014/main" id="{BED179EE-3109-416F-8DDA-119FCFAC3331}"/>
              </a:ext>
            </a:extLst>
          </p:cNvPr>
          <p:cNvGrpSpPr>
            <a:grpSpLocks/>
          </p:cNvGrpSpPr>
          <p:nvPr/>
        </p:nvGrpSpPr>
        <p:grpSpPr bwMode="auto">
          <a:xfrm>
            <a:off x="4319588" y="3536950"/>
            <a:ext cx="7048500" cy="1847850"/>
            <a:chOff x="4317649" y="2936042"/>
            <a:chExt cx="7046683" cy="2448101"/>
          </a:xfrm>
        </p:grpSpPr>
        <p:grpSp>
          <p:nvGrpSpPr>
            <p:cNvPr id="3" name="Group 10">
              <a:extLst>
                <a:ext uri="{FF2B5EF4-FFF2-40B4-BE49-F238E27FC236}">
                  <a16:creationId xmlns:a16="http://schemas.microsoft.com/office/drawing/2014/main" id="{30FFF49D-774F-4515-97D6-9B5C1E7ECBD2}"/>
                </a:ext>
              </a:extLst>
            </p:cNvPr>
            <p:cNvGrpSpPr/>
            <p:nvPr/>
          </p:nvGrpSpPr>
          <p:grpSpPr>
            <a:xfrm>
              <a:off x="4609298" y="4843573"/>
              <a:ext cx="6425293" cy="540570"/>
              <a:chOff x="1524000" y="5003800"/>
              <a:chExt cx="9448800" cy="1320800"/>
            </a:xfrm>
            <a:solidFill>
              <a:srgbClr val="2B5A6E"/>
            </a:solidFill>
          </p:grpSpPr>
          <p:sp>
            <p:nvSpPr>
              <p:cNvPr id="13" name="Chevron 12">
                <a:extLst>
                  <a:ext uri="{FF2B5EF4-FFF2-40B4-BE49-F238E27FC236}">
                    <a16:creationId xmlns:a16="http://schemas.microsoft.com/office/drawing/2014/main" id="{823A2A61-8511-4335-BA90-BF5E833A3E76}"/>
                  </a:ext>
                </a:extLst>
              </p:cNvPr>
              <p:cNvSpPr/>
              <p:nvPr/>
            </p:nvSpPr>
            <p:spPr>
              <a:xfrm>
                <a:off x="15240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4" name="Chevron 13">
                <a:extLst>
                  <a:ext uri="{FF2B5EF4-FFF2-40B4-BE49-F238E27FC236}">
                    <a16:creationId xmlns:a16="http://schemas.microsoft.com/office/drawing/2014/main" id="{6F14E2F0-D2A9-441B-9921-CCBAD840DDCC}"/>
                  </a:ext>
                </a:extLst>
              </p:cNvPr>
              <p:cNvSpPr/>
              <p:nvPr/>
            </p:nvSpPr>
            <p:spPr>
              <a:xfrm>
                <a:off x="26924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5" name="Chevron 14">
                <a:extLst>
                  <a:ext uri="{FF2B5EF4-FFF2-40B4-BE49-F238E27FC236}">
                    <a16:creationId xmlns:a16="http://schemas.microsoft.com/office/drawing/2014/main" id="{08B40EF9-856D-4317-BC7A-F390DE38D89D}"/>
                  </a:ext>
                </a:extLst>
              </p:cNvPr>
              <p:cNvSpPr/>
              <p:nvPr/>
            </p:nvSpPr>
            <p:spPr>
              <a:xfrm>
                <a:off x="38608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6" name="Chevron 15">
                <a:extLst>
                  <a:ext uri="{FF2B5EF4-FFF2-40B4-BE49-F238E27FC236}">
                    <a16:creationId xmlns:a16="http://schemas.microsoft.com/office/drawing/2014/main" id="{666FF045-A89E-4E4D-9F7E-A9ED4550C4F0}"/>
                  </a:ext>
                </a:extLst>
              </p:cNvPr>
              <p:cNvSpPr/>
              <p:nvPr/>
            </p:nvSpPr>
            <p:spPr>
              <a:xfrm>
                <a:off x="50292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7" name="Chevron 16">
                <a:extLst>
                  <a:ext uri="{FF2B5EF4-FFF2-40B4-BE49-F238E27FC236}">
                    <a16:creationId xmlns:a16="http://schemas.microsoft.com/office/drawing/2014/main" id="{A3FA95BF-FD73-484A-86F6-099A198594B8}"/>
                  </a:ext>
                </a:extLst>
              </p:cNvPr>
              <p:cNvSpPr/>
              <p:nvPr/>
            </p:nvSpPr>
            <p:spPr>
              <a:xfrm>
                <a:off x="61468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8" name="Chevron 17">
                <a:extLst>
                  <a:ext uri="{FF2B5EF4-FFF2-40B4-BE49-F238E27FC236}">
                    <a16:creationId xmlns:a16="http://schemas.microsoft.com/office/drawing/2014/main" id="{EBDF7BEC-0A2F-4772-A91E-A152AAD4EE8A}"/>
                  </a:ext>
                </a:extLst>
              </p:cNvPr>
              <p:cNvSpPr/>
              <p:nvPr/>
            </p:nvSpPr>
            <p:spPr>
              <a:xfrm>
                <a:off x="73152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9" name="Chevron 18">
                <a:extLst>
                  <a:ext uri="{FF2B5EF4-FFF2-40B4-BE49-F238E27FC236}">
                    <a16:creationId xmlns:a16="http://schemas.microsoft.com/office/drawing/2014/main" id="{273B562C-E624-43F0-AE12-FE2CE6F14272}"/>
                  </a:ext>
                </a:extLst>
              </p:cNvPr>
              <p:cNvSpPr/>
              <p:nvPr/>
            </p:nvSpPr>
            <p:spPr>
              <a:xfrm>
                <a:off x="84836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20" name="Chevron 19">
                <a:extLst>
                  <a:ext uri="{FF2B5EF4-FFF2-40B4-BE49-F238E27FC236}">
                    <a16:creationId xmlns:a16="http://schemas.microsoft.com/office/drawing/2014/main" id="{8BC4C0B6-70AF-439A-94DE-564C8CC0ED93}"/>
                  </a:ext>
                </a:extLst>
              </p:cNvPr>
              <p:cNvSpPr/>
              <p:nvPr/>
            </p:nvSpPr>
            <p:spPr>
              <a:xfrm>
                <a:off x="96520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grpSp>
        <p:sp>
          <p:nvSpPr>
            <p:cNvPr id="8203" name="TextBox 20">
              <a:extLst>
                <a:ext uri="{FF2B5EF4-FFF2-40B4-BE49-F238E27FC236}">
                  <a16:creationId xmlns:a16="http://schemas.microsoft.com/office/drawing/2014/main" id="{07653CE4-ADBA-46AD-B200-C78757D173BA}"/>
                </a:ext>
              </a:extLst>
            </p:cNvPr>
            <p:cNvSpPr txBox="1">
              <a:spLocks noChangeArrowheads="1"/>
            </p:cNvSpPr>
            <p:nvPr/>
          </p:nvSpPr>
          <p:spPr bwMode="auto">
            <a:xfrm>
              <a:off x="4317649" y="2936042"/>
              <a:ext cx="7046683" cy="782383"/>
            </a:xfrm>
            <a:prstGeom prst="rect">
              <a:avLst/>
            </a:prstGeom>
            <a:noFill/>
            <a:ln w="9525">
              <a:noFill/>
              <a:miter lim="800000"/>
              <a:headEnd/>
              <a:tailEnd/>
            </a:ln>
          </p:spPr>
          <p:txBody>
            <a:bodyPr>
              <a:spAutoFit/>
            </a:bodyPr>
            <a:lstStyle/>
            <a:p>
              <a:pPr algn="ctr">
                <a:lnSpc>
                  <a:spcPct val="90000"/>
                </a:lnSpc>
                <a:defRPr/>
              </a:pPr>
              <a:r>
                <a:rPr lang="en-US" sz="3600" b="1" dirty="0">
                  <a:solidFill>
                    <a:schemeClr val="tx2">
                      <a:lumMod val="75000"/>
                    </a:schemeClr>
                  </a:solidFill>
                  <a:latin typeface="Courier" charset="0"/>
                  <a:cs typeface="Arial" charset="0"/>
                </a:rPr>
                <a:t>Search Engine Optimization</a:t>
              </a:r>
            </a:p>
          </p:txBody>
        </p:sp>
      </p:grpSp>
      <p:grpSp>
        <p:nvGrpSpPr>
          <p:cNvPr id="18437" name="Group 48">
            <a:extLst>
              <a:ext uri="{FF2B5EF4-FFF2-40B4-BE49-F238E27FC236}">
                <a16:creationId xmlns:a16="http://schemas.microsoft.com/office/drawing/2014/main" id="{9F7C3252-5E5F-4D33-B7C4-5BB514BBFF31}"/>
              </a:ext>
            </a:extLst>
          </p:cNvPr>
          <p:cNvGrpSpPr>
            <a:grpSpLocks/>
          </p:cNvGrpSpPr>
          <p:nvPr/>
        </p:nvGrpSpPr>
        <p:grpSpPr bwMode="auto">
          <a:xfrm>
            <a:off x="1120775" y="2762250"/>
            <a:ext cx="3163888" cy="3163888"/>
            <a:chOff x="1120026" y="2813227"/>
            <a:chExt cx="3163759" cy="3163759"/>
          </a:xfrm>
        </p:grpSpPr>
        <p:grpSp>
          <p:nvGrpSpPr>
            <p:cNvPr id="18438" name="Group 33">
              <a:extLst>
                <a:ext uri="{FF2B5EF4-FFF2-40B4-BE49-F238E27FC236}">
                  <a16:creationId xmlns:a16="http://schemas.microsoft.com/office/drawing/2014/main" id="{892DBCF2-C4B9-44D3-A73E-9B503DB7472F}"/>
                </a:ext>
              </a:extLst>
            </p:cNvPr>
            <p:cNvGrpSpPr>
              <a:grpSpLocks/>
            </p:cNvGrpSpPr>
            <p:nvPr/>
          </p:nvGrpSpPr>
          <p:grpSpPr bwMode="auto">
            <a:xfrm>
              <a:off x="1120026" y="2813227"/>
              <a:ext cx="3163759" cy="3163759"/>
              <a:chOff x="4512533" y="1847121"/>
              <a:chExt cx="3163759" cy="3163759"/>
            </a:xfrm>
          </p:grpSpPr>
          <p:sp>
            <p:nvSpPr>
              <p:cNvPr id="23" name="Oval 22">
                <a:extLst>
                  <a:ext uri="{FF2B5EF4-FFF2-40B4-BE49-F238E27FC236}">
                    <a16:creationId xmlns:a16="http://schemas.microsoft.com/office/drawing/2014/main" id="{D38C1585-0B52-44E2-81B9-5E1A38EA9F05}"/>
                  </a:ext>
                </a:extLst>
              </p:cNvPr>
              <p:cNvSpPr/>
              <p:nvPr/>
            </p:nvSpPr>
            <p:spPr bwMode="auto">
              <a:xfrm>
                <a:off x="4512533" y="1847121"/>
                <a:ext cx="3163759" cy="3163759"/>
              </a:xfrm>
              <a:prstGeom prst="ellipse">
                <a:avLst/>
              </a:prstGeom>
              <a:solidFill>
                <a:srgbClr val="E05B3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32" name="Oval 31">
                <a:extLst>
                  <a:ext uri="{FF2B5EF4-FFF2-40B4-BE49-F238E27FC236}">
                    <a16:creationId xmlns:a16="http://schemas.microsoft.com/office/drawing/2014/main" id="{8F9715C4-F78D-4711-84EB-55BF91721B66}"/>
                  </a:ext>
                </a:extLst>
              </p:cNvPr>
              <p:cNvSpPr/>
              <p:nvPr/>
            </p:nvSpPr>
            <p:spPr bwMode="auto">
              <a:xfrm>
                <a:off x="4680801" y="2015389"/>
                <a:ext cx="2827223" cy="2827223"/>
              </a:xfrm>
              <a:prstGeom prst="ellipse">
                <a:avLst/>
              </a:prstGeom>
              <a:noFill/>
              <a:ln w="38100" cmpd="sng">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grpSp>
        <p:sp>
          <p:nvSpPr>
            <p:cNvPr id="18439" name="TextBox 32">
              <a:extLst>
                <a:ext uri="{FF2B5EF4-FFF2-40B4-BE49-F238E27FC236}">
                  <a16:creationId xmlns:a16="http://schemas.microsoft.com/office/drawing/2014/main" id="{B42C5972-7060-4CA4-BF35-F0A35239E8CA}"/>
                </a:ext>
              </a:extLst>
            </p:cNvPr>
            <p:cNvSpPr txBox="1">
              <a:spLocks noChangeArrowheads="1"/>
            </p:cNvSpPr>
            <p:nvPr/>
          </p:nvSpPr>
          <p:spPr bwMode="auto">
            <a:xfrm>
              <a:off x="1373261" y="3000522"/>
              <a:ext cx="267066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7500" b="1">
                <a:solidFill>
                  <a:srgbClr val="FFFFFF"/>
                </a:solidFill>
                <a:latin typeface="Times"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12D16B-1C59-4C05-B14C-500079444DE4}"/>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6B1D3680-8717-40EE-BEF8-70750CB8908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EEC412-FFFA-48CE-BDB6-8737C6BD85F2}" type="slidenum">
              <a:rPr lang="en-IN" altLang="en-US">
                <a:solidFill>
                  <a:srgbClr val="898989"/>
                </a:solidFill>
                <a:latin typeface="Calibri" panose="020F0502020204030204" pitchFamily="34" charset="0"/>
              </a:rPr>
              <a:pPr eaLnBrk="1" hangingPunct="1"/>
              <a:t>10</a:t>
            </a:fld>
            <a:endParaRPr lang="en-IN" altLang="en-US">
              <a:solidFill>
                <a:srgbClr val="898989"/>
              </a:solidFill>
              <a:latin typeface="Calibri" panose="020F0502020204030204" pitchFamily="34" charset="0"/>
            </a:endParaRPr>
          </a:p>
        </p:txBody>
      </p:sp>
      <p:sp>
        <p:nvSpPr>
          <p:cNvPr id="6" name="Rectangle 5">
            <a:extLst>
              <a:ext uri="{FF2B5EF4-FFF2-40B4-BE49-F238E27FC236}">
                <a16:creationId xmlns:a16="http://schemas.microsoft.com/office/drawing/2014/main" id="{B40C13C9-23FC-4A03-AA43-6EC8E515C2EB}"/>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pic>
        <p:nvPicPr>
          <p:cNvPr id="27653" name="Picture 2">
            <a:extLst>
              <a:ext uri="{FF2B5EF4-FFF2-40B4-BE49-F238E27FC236}">
                <a16:creationId xmlns:a16="http://schemas.microsoft.com/office/drawing/2014/main" id="{6B70956D-E876-44E7-8635-819F486F0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47650"/>
            <a:ext cx="63246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8739CE8-0E08-4642-B4AC-FAA8747E06E5}"/>
              </a:ext>
            </a:extLst>
          </p:cNvPr>
          <p:cNvSpPr txBox="1"/>
          <p:nvPr/>
        </p:nvSpPr>
        <p:spPr>
          <a:xfrm>
            <a:off x="228600" y="457200"/>
            <a:ext cx="5257800" cy="5016500"/>
          </a:xfrm>
          <a:prstGeom prst="rect">
            <a:avLst/>
          </a:prstGeom>
          <a:noFill/>
        </p:spPr>
        <p:txBody>
          <a:bodyPr>
            <a:spAutoFit/>
          </a:bodyPr>
          <a:lstStyle/>
          <a:p>
            <a:pPr>
              <a:defRPr/>
            </a:pPr>
            <a:r>
              <a:rPr lang="en-US" sz="3200" dirty="0">
                <a:latin typeface="Arial" charset="0"/>
                <a:cs typeface="Arial" charset="0"/>
              </a:rPr>
              <a:t>Google primarily measures through </a:t>
            </a:r>
            <a:r>
              <a:rPr lang="en-US" sz="3200" dirty="0" err="1">
                <a:solidFill>
                  <a:schemeClr val="accent6">
                    <a:lumMod val="75000"/>
                  </a:schemeClr>
                </a:solidFill>
                <a:latin typeface="Arial" charset="0"/>
                <a:cs typeface="Arial" charset="0"/>
              </a:rPr>
              <a:t>Backlinks</a:t>
            </a:r>
            <a:r>
              <a:rPr lang="en-US" sz="3200" dirty="0">
                <a:solidFill>
                  <a:schemeClr val="accent6">
                    <a:lumMod val="75000"/>
                  </a:schemeClr>
                </a:solidFill>
                <a:latin typeface="Arial" charset="0"/>
                <a:cs typeface="Arial" charset="0"/>
              </a:rPr>
              <a:t>!</a:t>
            </a:r>
          </a:p>
          <a:p>
            <a:pPr>
              <a:defRPr/>
            </a:pPr>
            <a:endParaRPr lang="en-US" sz="3200" dirty="0">
              <a:solidFill>
                <a:schemeClr val="accent6">
                  <a:lumMod val="75000"/>
                </a:schemeClr>
              </a:solidFill>
              <a:latin typeface="Arial" charset="0"/>
              <a:cs typeface="Arial" charset="0"/>
            </a:endParaRPr>
          </a:p>
          <a:p>
            <a:pPr>
              <a:defRPr/>
            </a:pPr>
            <a:endParaRPr lang="en-US" sz="3200" dirty="0">
              <a:solidFill>
                <a:schemeClr val="accent6">
                  <a:lumMod val="75000"/>
                </a:schemeClr>
              </a:solidFill>
              <a:latin typeface="Arial" charset="0"/>
              <a:cs typeface="Arial" charset="0"/>
            </a:endParaRPr>
          </a:p>
          <a:p>
            <a:pPr>
              <a:defRPr/>
            </a:pPr>
            <a:r>
              <a:rPr lang="en-US" sz="3200" b="1" dirty="0">
                <a:latin typeface="Arial" charset="0"/>
                <a:cs typeface="Arial" charset="0"/>
              </a:rPr>
              <a:t>More </a:t>
            </a:r>
            <a:r>
              <a:rPr lang="en-US" sz="3200" b="1" dirty="0" err="1">
                <a:latin typeface="Arial" charset="0"/>
                <a:cs typeface="Arial" charset="0"/>
              </a:rPr>
              <a:t>Backlinks</a:t>
            </a:r>
            <a:r>
              <a:rPr lang="en-US" sz="3200" b="1" dirty="0">
                <a:latin typeface="Arial" charset="0"/>
                <a:cs typeface="Arial" charset="0"/>
              </a:rPr>
              <a:t> </a:t>
            </a:r>
          </a:p>
          <a:p>
            <a:pPr>
              <a:defRPr/>
            </a:pPr>
            <a:r>
              <a:rPr lang="en-US" sz="3200" b="1" dirty="0">
                <a:latin typeface="Arial" charset="0"/>
                <a:cs typeface="Arial" charset="0"/>
              </a:rPr>
              <a:t>		+</a:t>
            </a:r>
          </a:p>
          <a:p>
            <a:pPr>
              <a:defRPr/>
            </a:pPr>
            <a:r>
              <a:rPr lang="en-US" sz="3200" b="1" dirty="0">
                <a:latin typeface="Arial" charset="0"/>
                <a:cs typeface="Arial" charset="0"/>
              </a:rPr>
              <a:t>Higher quality </a:t>
            </a:r>
            <a:r>
              <a:rPr lang="en-US" sz="3200" b="1" dirty="0" err="1">
                <a:latin typeface="Arial" charset="0"/>
                <a:cs typeface="Arial" charset="0"/>
              </a:rPr>
              <a:t>Backlinks</a:t>
            </a:r>
            <a:endParaRPr lang="en-US" sz="3200" b="1" dirty="0">
              <a:latin typeface="Arial" charset="0"/>
              <a:cs typeface="Arial" charset="0"/>
            </a:endParaRPr>
          </a:p>
          <a:p>
            <a:pPr>
              <a:defRPr/>
            </a:pPr>
            <a:endParaRPr lang="en-US" sz="3200" b="1" dirty="0">
              <a:solidFill>
                <a:schemeClr val="accent6">
                  <a:lumMod val="75000"/>
                </a:schemeClr>
              </a:solidFill>
              <a:latin typeface="Arial" charset="0"/>
              <a:cs typeface="Arial" charset="0"/>
            </a:endParaRPr>
          </a:p>
          <a:p>
            <a:pPr>
              <a:defRPr/>
            </a:pPr>
            <a:r>
              <a:rPr lang="en-US" sz="3200" b="1" dirty="0">
                <a:solidFill>
                  <a:schemeClr val="accent6">
                    <a:lumMod val="75000"/>
                  </a:schemeClr>
                </a:solidFill>
                <a:latin typeface="Arial" charset="0"/>
                <a:cs typeface="Arial" charset="0"/>
              </a:rPr>
              <a:t>= Higher ranking in Search</a:t>
            </a:r>
            <a:endParaRPr lang="en-IN" sz="3200" b="1" dirty="0">
              <a:solidFill>
                <a:schemeClr val="accent6">
                  <a:lumMod val="75000"/>
                </a:schemeClr>
              </a:solidFill>
              <a:latin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FAC10B7-AD6A-491D-B945-280439631184}"/>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C8BC921B-0EE1-4AA0-B5B3-03AA546CD6A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999F65-55C7-49A8-8443-0F42C27EEC8F}" type="slidenum">
              <a:rPr lang="en-IN" altLang="en-US">
                <a:solidFill>
                  <a:srgbClr val="898989"/>
                </a:solidFill>
                <a:latin typeface="Calibri" panose="020F0502020204030204" pitchFamily="34" charset="0"/>
              </a:rPr>
              <a:pPr eaLnBrk="1" hangingPunct="1"/>
              <a:t>11</a:t>
            </a:fld>
            <a:endParaRPr lang="en-IN" altLang="en-US">
              <a:solidFill>
                <a:srgbClr val="898989"/>
              </a:solidFill>
              <a:latin typeface="Calibri" panose="020F0502020204030204" pitchFamily="34" charset="0"/>
            </a:endParaRPr>
          </a:p>
        </p:txBody>
      </p:sp>
      <p:pic>
        <p:nvPicPr>
          <p:cNvPr id="28676" name="Picture 2">
            <a:extLst>
              <a:ext uri="{FF2B5EF4-FFF2-40B4-BE49-F238E27FC236}">
                <a16:creationId xmlns:a16="http://schemas.microsoft.com/office/drawing/2014/main" id="{79E0BD50-3A3F-40C1-9A1C-5CD8BA161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115824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Callout 6">
            <a:extLst>
              <a:ext uri="{FF2B5EF4-FFF2-40B4-BE49-F238E27FC236}">
                <a16:creationId xmlns:a16="http://schemas.microsoft.com/office/drawing/2014/main" id="{8AC46159-DB04-4FB2-9DB4-C85E6BEC6612}"/>
              </a:ext>
            </a:extLst>
          </p:cNvPr>
          <p:cNvSpPr/>
          <p:nvPr/>
        </p:nvSpPr>
        <p:spPr>
          <a:xfrm>
            <a:off x="5105400" y="228600"/>
            <a:ext cx="3429000" cy="1905000"/>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How many </a:t>
            </a:r>
            <a:r>
              <a:rPr lang="en-US" sz="2400" b="1" dirty="0" err="1">
                <a:solidFill>
                  <a:schemeClr val="accent6">
                    <a:lumMod val="75000"/>
                  </a:schemeClr>
                </a:solidFill>
              </a:rPr>
              <a:t>Backlinks</a:t>
            </a:r>
            <a:r>
              <a:rPr lang="en-US" sz="2400" b="1" dirty="0">
                <a:solidFill>
                  <a:schemeClr val="tx1"/>
                </a:solidFill>
              </a:rPr>
              <a:t> should we target ??</a:t>
            </a:r>
            <a:endParaRPr lang="en-IN" sz="2400" b="1" dirty="0">
              <a:solidFill>
                <a:schemeClr val="tx1"/>
              </a:solidFill>
            </a:endParaRPr>
          </a:p>
        </p:txBody>
      </p:sp>
      <p:sp>
        <p:nvSpPr>
          <p:cNvPr id="8" name="Rectangle 7">
            <a:extLst>
              <a:ext uri="{FF2B5EF4-FFF2-40B4-BE49-F238E27FC236}">
                <a16:creationId xmlns:a16="http://schemas.microsoft.com/office/drawing/2014/main" id="{863CF213-EF9D-46D1-AD6D-DEAA5D0E3D93}"/>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4">
            <a:extLst>
              <a:ext uri="{FF2B5EF4-FFF2-40B4-BE49-F238E27FC236}">
                <a16:creationId xmlns:a16="http://schemas.microsoft.com/office/drawing/2014/main" id="{0695A8A8-5597-429F-820A-A609218D56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E9FB141-2828-4E30-9E43-54BBBBDA41A9}"/>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774AB196-7EAE-4809-BAA5-8C2AC641D311}"/>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A9B9499A-F85B-4EEE-AE7C-D82877BF5E48}"/>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358A2286-BAD9-43A4-9A16-420C73F632F9}"/>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pic>
        <p:nvPicPr>
          <p:cNvPr id="29703" name="Picture 2">
            <a:extLst>
              <a:ext uri="{FF2B5EF4-FFF2-40B4-BE49-F238E27FC236}">
                <a16:creationId xmlns:a16="http://schemas.microsoft.com/office/drawing/2014/main" id="{32BE6F27-2BBD-4D7F-B7F1-395AD82A2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173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17E4F0-E8AD-47D6-A3DB-687EC6BDCC8F}"/>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D79D2578-C56E-4161-9064-7E9E2266EB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FA4D83-DB22-43FB-8DD5-20D12B3DD4B5}" type="slidenum">
              <a:rPr lang="en-IN" altLang="en-US">
                <a:solidFill>
                  <a:srgbClr val="898989"/>
                </a:solidFill>
                <a:latin typeface="Calibri" panose="020F0502020204030204" pitchFamily="34" charset="0"/>
              </a:rPr>
              <a:pPr eaLnBrk="1" hangingPunct="1"/>
              <a:t>13</a:t>
            </a:fld>
            <a:endParaRPr lang="en-IN" altLang="en-US">
              <a:solidFill>
                <a:srgbClr val="898989"/>
              </a:solidFill>
              <a:latin typeface="Calibri" panose="020F0502020204030204" pitchFamily="34" charset="0"/>
            </a:endParaRPr>
          </a:p>
        </p:txBody>
      </p:sp>
      <p:pic>
        <p:nvPicPr>
          <p:cNvPr id="30724" name="Picture 2">
            <a:extLst>
              <a:ext uri="{FF2B5EF4-FFF2-40B4-BE49-F238E27FC236}">
                <a16:creationId xmlns:a16="http://schemas.microsoft.com/office/drawing/2014/main" id="{4C84F9F3-9110-4A99-B938-8ADCEB05B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533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D624EC1-D398-4032-9AD3-E4F0779EAE01}"/>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8" name="TextBox 7">
            <a:extLst>
              <a:ext uri="{FF2B5EF4-FFF2-40B4-BE49-F238E27FC236}">
                <a16:creationId xmlns:a16="http://schemas.microsoft.com/office/drawing/2014/main" id="{1863B17C-E20A-48AD-A312-EDCF6025ED89}"/>
              </a:ext>
            </a:extLst>
          </p:cNvPr>
          <p:cNvSpPr txBox="1"/>
          <p:nvPr/>
        </p:nvSpPr>
        <p:spPr>
          <a:xfrm>
            <a:off x="6248400" y="838200"/>
            <a:ext cx="5029200" cy="4154488"/>
          </a:xfrm>
          <a:prstGeom prst="rect">
            <a:avLst/>
          </a:prstGeom>
          <a:noFill/>
        </p:spPr>
        <p:txBody>
          <a:bodyPr>
            <a:spAutoFit/>
          </a:bodyPr>
          <a:lstStyle/>
          <a:p>
            <a:pPr>
              <a:defRPr/>
            </a:pPr>
            <a:r>
              <a:rPr lang="en-US" sz="2400" b="1" dirty="0">
                <a:latin typeface="Arial" charset="0"/>
                <a:cs typeface="Arial" charset="0"/>
              </a:rPr>
              <a:t>Calculate average no. of # root domains (</a:t>
            </a:r>
            <a:r>
              <a:rPr lang="en-US" sz="2400" b="1" dirty="0" err="1">
                <a:latin typeface="Arial" charset="0"/>
                <a:cs typeface="Arial" charset="0"/>
              </a:rPr>
              <a:t>backlinks</a:t>
            </a:r>
            <a:r>
              <a:rPr lang="en-US" sz="2400" b="1" dirty="0">
                <a:latin typeface="Arial" charset="0"/>
                <a:cs typeface="Arial" charset="0"/>
              </a:rPr>
              <a:t>)!</a:t>
            </a:r>
          </a:p>
          <a:p>
            <a:pPr>
              <a:defRPr/>
            </a:pPr>
            <a:endParaRPr lang="en-US" sz="2400" b="1" dirty="0">
              <a:latin typeface="Arial" charset="0"/>
              <a:cs typeface="Arial" charset="0"/>
            </a:endParaRPr>
          </a:p>
          <a:p>
            <a:pPr>
              <a:defRPr/>
            </a:pPr>
            <a:endParaRPr lang="en-US" sz="2400" b="1" dirty="0">
              <a:latin typeface="Arial" charset="0"/>
              <a:cs typeface="Arial" charset="0"/>
            </a:endParaRPr>
          </a:p>
          <a:p>
            <a:pPr>
              <a:defRPr/>
            </a:pPr>
            <a:r>
              <a:rPr lang="en-US" sz="2400" b="1" dirty="0">
                <a:latin typeface="Arial" charset="0"/>
                <a:cs typeface="Arial" charset="0"/>
              </a:rPr>
              <a:t>Average is 30</a:t>
            </a:r>
          </a:p>
          <a:p>
            <a:pPr>
              <a:defRPr/>
            </a:pPr>
            <a:endParaRPr lang="en-US" sz="2400" b="1" dirty="0">
              <a:latin typeface="Arial" charset="0"/>
              <a:cs typeface="Arial" charset="0"/>
            </a:endParaRPr>
          </a:p>
          <a:p>
            <a:pPr>
              <a:defRPr/>
            </a:pPr>
            <a:r>
              <a:rPr lang="en-US" sz="2400" b="1" dirty="0">
                <a:latin typeface="Arial" charset="0"/>
                <a:cs typeface="Arial" charset="0"/>
              </a:rPr>
              <a:t>You will need </a:t>
            </a:r>
            <a:r>
              <a:rPr lang="en-US" sz="2400" b="1" dirty="0" err="1">
                <a:latin typeface="Arial" charset="0"/>
                <a:cs typeface="Arial" charset="0"/>
              </a:rPr>
              <a:t>atleast</a:t>
            </a:r>
            <a:r>
              <a:rPr lang="en-US" sz="2400" b="1" dirty="0">
                <a:latin typeface="Arial" charset="0"/>
                <a:cs typeface="Arial" charset="0"/>
              </a:rPr>
              <a:t> </a:t>
            </a:r>
            <a:r>
              <a:rPr lang="en-US" sz="2400" b="1" dirty="0">
                <a:solidFill>
                  <a:schemeClr val="accent6">
                    <a:lumMod val="75000"/>
                  </a:schemeClr>
                </a:solidFill>
                <a:latin typeface="Arial" charset="0"/>
                <a:cs typeface="Arial" charset="0"/>
              </a:rPr>
              <a:t>30 </a:t>
            </a:r>
            <a:r>
              <a:rPr lang="en-US" sz="2400" b="1" dirty="0" err="1">
                <a:solidFill>
                  <a:schemeClr val="accent6">
                    <a:lumMod val="75000"/>
                  </a:schemeClr>
                </a:solidFill>
                <a:latin typeface="Arial" charset="0"/>
                <a:cs typeface="Arial" charset="0"/>
              </a:rPr>
              <a:t>backlinks</a:t>
            </a:r>
            <a:r>
              <a:rPr lang="en-US" sz="2400" b="1" dirty="0">
                <a:solidFill>
                  <a:schemeClr val="accent6">
                    <a:lumMod val="75000"/>
                  </a:schemeClr>
                </a:solidFill>
                <a:latin typeface="Arial" charset="0"/>
                <a:cs typeface="Arial" charset="0"/>
              </a:rPr>
              <a:t> </a:t>
            </a:r>
            <a:r>
              <a:rPr lang="en-US" sz="2400" b="1" dirty="0">
                <a:latin typeface="Arial" charset="0"/>
                <a:cs typeface="Arial" charset="0"/>
              </a:rPr>
              <a:t>from unique websites to compete with these top ten sites to increase your chances of getting listed on </a:t>
            </a:r>
            <a:r>
              <a:rPr lang="en-US" sz="2400" b="1" dirty="0">
                <a:solidFill>
                  <a:schemeClr val="accent6">
                    <a:lumMod val="75000"/>
                  </a:schemeClr>
                </a:solidFill>
                <a:latin typeface="Arial" charset="0"/>
                <a:cs typeface="Arial" charset="0"/>
              </a:rPr>
              <a:t>page 1.</a:t>
            </a:r>
            <a:endParaRPr lang="en-IN" sz="2400" b="1" dirty="0">
              <a:solidFill>
                <a:schemeClr val="accent6">
                  <a:lumMod val="75000"/>
                </a:schemeClr>
              </a:solidFill>
              <a:latin typeface="Arial"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8A8E38-77B4-4928-8C3E-F019B175332B}"/>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F9AE72E0-BA3D-45FB-B406-1A9545E8D1E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3FDCC-3FF7-48D4-8C72-69FACBD77C09}" type="slidenum">
              <a:rPr lang="en-IN" altLang="en-US">
                <a:solidFill>
                  <a:srgbClr val="898989"/>
                </a:solidFill>
                <a:latin typeface="Calibri" panose="020F0502020204030204" pitchFamily="34" charset="0"/>
              </a:rPr>
              <a:pPr eaLnBrk="1" hangingPunct="1"/>
              <a:t>14</a:t>
            </a:fld>
            <a:endParaRPr lang="en-IN" altLang="en-US">
              <a:solidFill>
                <a:srgbClr val="898989"/>
              </a:solidFill>
              <a:latin typeface="Calibri" panose="020F0502020204030204" pitchFamily="34" charset="0"/>
            </a:endParaRPr>
          </a:p>
        </p:txBody>
      </p:sp>
      <p:pic>
        <p:nvPicPr>
          <p:cNvPr id="31748" name="Picture 2">
            <a:extLst>
              <a:ext uri="{FF2B5EF4-FFF2-40B4-BE49-F238E27FC236}">
                <a16:creationId xmlns:a16="http://schemas.microsoft.com/office/drawing/2014/main" id="{64402ACB-3E9F-42D2-A682-C8FB0939C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533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14BA0E5-4A68-4C4E-8E4C-A93EB46B57F3}"/>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pic>
        <p:nvPicPr>
          <p:cNvPr id="31750" name="Picture 2">
            <a:extLst>
              <a:ext uri="{FF2B5EF4-FFF2-40B4-BE49-F238E27FC236}">
                <a16:creationId xmlns:a16="http://schemas.microsoft.com/office/drawing/2014/main" id="{07E33BB9-C6D9-4697-9262-8B812C033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33400"/>
            <a:ext cx="5410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A7B9558-5353-4333-B7D3-3A9B8882655A}"/>
              </a:ext>
            </a:extLst>
          </p:cNvPr>
          <p:cNvSpPr txBox="1"/>
          <p:nvPr/>
        </p:nvSpPr>
        <p:spPr>
          <a:xfrm>
            <a:off x="6172200" y="4724400"/>
            <a:ext cx="5486400" cy="1077913"/>
          </a:xfrm>
          <a:prstGeom prst="rect">
            <a:avLst/>
          </a:prstGeom>
          <a:noFill/>
        </p:spPr>
        <p:txBody>
          <a:bodyPr>
            <a:spAutoFit/>
          </a:bodyPr>
          <a:lstStyle/>
          <a:p>
            <a:pPr>
              <a:defRPr/>
            </a:pPr>
            <a:r>
              <a:rPr lang="en-US" sz="2400" b="1" u="sng" dirty="0">
                <a:solidFill>
                  <a:schemeClr val="accent6">
                    <a:lumMod val="75000"/>
                  </a:schemeClr>
                </a:solidFill>
                <a:latin typeface="Arial" charset="0"/>
                <a:cs typeface="Arial" charset="0"/>
              </a:rPr>
              <a:t>Do not </a:t>
            </a:r>
            <a:r>
              <a:rPr lang="en-US" sz="2000" dirty="0">
                <a:latin typeface="Arial" charset="0"/>
                <a:cs typeface="Arial" charset="0"/>
              </a:rPr>
              <a:t>try to stand out and create a piece of content that’s really different  and unique, which none of these sites have.</a:t>
            </a:r>
            <a:endParaRPr lang="en-IN" sz="2000" dirty="0">
              <a:latin typeface="Arial"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F2C7E49-6E36-4DD8-95CB-E280B9BDF75B}"/>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E5553F6-F463-429F-A469-0E3D52D3949F}"/>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grpSp>
        <p:nvGrpSpPr>
          <p:cNvPr id="32772" name="Group 47">
            <a:extLst>
              <a:ext uri="{FF2B5EF4-FFF2-40B4-BE49-F238E27FC236}">
                <a16:creationId xmlns:a16="http://schemas.microsoft.com/office/drawing/2014/main" id="{44C9794A-CE17-4C56-A220-DEDF92CC7CF4}"/>
              </a:ext>
            </a:extLst>
          </p:cNvPr>
          <p:cNvGrpSpPr>
            <a:grpSpLocks/>
          </p:cNvGrpSpPr>
          <p:nvPr/>
        </p:nvGrpSpPr>
        <p:grpSpPr bwMode="auto">
          <a:xfrm>
            <a:off x="4319588" y="3536950"/>
            <a:ext cx="7048500" cy="1847850"/>
            <a:chOff x="4317649" y="2936042"/>
            <a:chExt cx="7046683" cy="2448101"/>
          </a:xfrm>
        </p:grpSpPr>
        <p:grpSp>
          <p:nvGrpSpPr>
            <p:cNvPr id="3" name="Group 10">
              <a:extLst>
                <a:ext uri="{FF2B5EF4-FFF2-40B4-BE49-F238E27FC236}">
                  <a16:creationId xmlns:a16="http://schemas.microsoft.com/office/drawing/2014/main" id="{C058A8A7-EF2C-4C5D-92B2-799499B25705}"/>
                </a:ext>
              </a:extLst>
            </p:cNvPr>
            <p:cNvGrpSpPr/>
            <p:nvPr/>
          </p:nvGrpSpPr>
          <p:grpSpPr>
            <a:xfrm>
              <a:off x="4609298" y="4843573"/>
              <a:ext cx="6425293" cy="540570"/>
              <a:chOff x="1524000" y="5003800"/>
              <a:chExt cx="9448800" cy="1320800"/>
            </a:xfrm>
            <a:solidFill>
              <a:srgbClr val="2B5A6E"/>
            </a:solidFill>
          </p:grpSpPr>
          <p:sp>
            <p:nvSpPr>
              <p:cNvPr id="13" name="Chevron 12">
                <a:extLst>
                  <a:ext uri="{FF2B5EF4-FFF2-40B4-BE49-F238E27FC236}">
                    <a16:creationId xmlns:a16="http://schemas.microsoft.com/office/drawing/2014/main" id="{B689549E-FBFA-463C-9E62-EC078EE44282}"/>
                  </a:ext>
                </a:extLst>
              </p:cNvPr>
              <p:cNvSpPr/>
              <p:nvPr/>
            </p:nvSpPr>
            <p:spPr>
              <a:xfrm>
                <a:off x="15240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4" name="Chevron 13">
                <a:extLst>
                  <a:ext uri="{FF2B5EF4-FFF2-40B4-BE49-F238E27FC236}">
                    <a16:creationId xmlns:a16="http://schemas.microsoft.com/office/drawing/2014/main" id="{D0590386-3A4F-4ACD-BE40-75CAC9C83AFF}"/>
                  </a:ext>
                </a:extLst>
              </p:cNvPr>
              <p:cNvSpPr/>
              <p:nvPr/>
            </p:nvSpPr>
            <p:spPr>
              <a:xfrm>
                <a:off x="26924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5" name="Chevron 14">
                <a:extLst>
                  <a:ext uri="{FF2B5EF4-FFF2-40B4-BE49-F238E27FC236}">
                    <a16:creationId xmlns:a16="http://schemas.microsoft.com/office/drawing/2014/main" id="{FE96B847-5E79-4CEB-8D51-15B68CBE37AD}"/>
                  </a:ext>
                </a:extLst>
              </p:cNvPr>
              <p:cNvSpPr/>
              <p:nvPr/>
            </p:nvSpPr>
            <p:spPr>
              <a:xfrm>
                <a:off x="38608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6" name="Chevron 15">
                <a:extLst>
                  <a:ext uri="{FF2B5EF4-FFF2-40B4-BE49-F238E27FC236}">
                    <a16:creationId xmlns:a16="http://schemas.microsoft.com/office/drawing/2014/main" id="{4E7B52F8-118A-49C8-A78E-6BA7F949E726}"/>
                  </a:ext>
                </a:extLst>
              </p:cNvPr>
              <p:cNvSpPr/>
              <p:nvPr/>
            </p:nvSpPr>
            <p:spPr>
              <a:xfrm>
                <a:off x="50292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7" name="Chevron 16">
                <a:extLst>
                  <a:ext uri="{FF2B5EF4-FFF2-40B4-BE49-F238E27FC236}">
                    <a16:creationId xmlns:a16="http://schemas.microsoft.com/office/drawing/2014/main" id="{CB8D3B26-47E4-46E0-9AAA-FD493D2A7832}"/>
                  </a:ext>
                </a:extLst>
              </p:cNvPr>
              <p:cNvSpPr/>
              <p:nvPr/>
            </p:nvSpPr>
            <p:spPr>
              <a:xfrm>
                <a:off x="61468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8" name="Chevron 17">
                <a:extLst>
                  <a:ext uri="{FF2B5EF4-FFF2-40B4-BE49-F238E27FC236}">
                    <a16:creationId xmlns:a16="http://schemas.microsoft.com/office/drawing/2014/main" id="{03D576E5-E50C-48AF-AF1C-4F3F12F7EF40}"/>
                  </a:ext>
                </a:extLst>
              </p:cNvPr>
              <p:cNvSpPr/>
              <p:nvPr/>
            </p:nvSpPr>
            <p:spPr>
              <a:xfrm>
                <a:off x="73152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19" name="Chevron 18">
                <a:extLst>
                  <a:ext uri="{FF2B5EF4-FFF2-40B4-BE49-F238E27FC236}">
                    <a16:creationId xmlns:a16="http://schemas.microsoft.com/office/drawing/2014/main" id="{F123516A-F339-44A8-A086-B4B996AD25F2}"/>
                  </a:ext>
                </a:extLst>
              </p:cNvPr>
              <p:cNvSpPr/>
              <p:nvPr/>
            </p:nvSpPr>
            <p:spPr>
              <a:xfrm>
                <a:off x="84836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sp>
            <p:nvSpPr>
              <p:cNvPr id="20" name="Chevron 19">
                <a:extLst>
                  <a:ext uri="{FF2B5EF4-FFF2-40B4-BE49-F238E27FC236}">
                    <a16:creationId xmlns:a16="http://schemas.microsoft.com/office/drawing/2014/main" id="{BDD18026-D99D-42DB-99BA-0297C5218527}"/>
                  </a:ext>
                </a:extLst>
              </p:cNvPr>
              <p:cNvSpPr/>
              <p:nvPr/>
            </p:nvSpPr>
            <p:spPr>
              <a:xfrm>
                <a:off x="9652000" y="5003800"/>
                <a:ext cx="1320800" cy="1320800"/>
              </a:xfrm>
              <a:prstGeom prst="chevron">
                <a:avLst/>
              </a:prstGeom>
              <a:solidFill>
                <a:schemeClr val="tx2">
                  <a:lumMod val="75000"/>
                </a:schemeClr>
              </a:solidFill>
              <a:ln w="285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solidFill>
                    <a:schemeClr val="tx2">
                      <a:lumMod val="75000"/>
                    </a:schemeClr>
                  </a:solidFill>
                </a:endParaRPr>
              </a:p>
            </p:txBody>
          </p:sp>
        </p:grpSp>
        <p:sp>
          <p:nvSpPr>
            <p:cNvPr id="8203" name="TextBox 20">
              <a:extLst>
                <a:ext uri="{FF2B5EF4-FFF2-40B4-BE49-F238E27FC236}">
                  <a16:creationId xmlns:a16="http://schemas.microsoft.com/office/drawing/2014/main" id="{4B69DE06-685A-42B8-AE02-319C62646A26}"/>
                </a:ext>
              </a:extLst>
            </p:cNvPr>
            <p:cNvSpPr txBox="1">
              <a:spLocks noChangeArrowheads="1"/>
            </p:cNvSpPr>
            <p:nvPr/>
          </p:nvSpPr>
          <p:spPr bwMode="auto">
            <a:xfrm>
              <a:off x="4317649" y="2936042"/>
              <a:ext cx="7046683" cy="782383"/>
            </a:xfrm>
            <a:prstGeom prst="rect">
              <a:avLst/>
            </a:prstGeom>
            <a:noFill/>
            <a:ln w="9525">
              <a:noFill/>
              <a:miter lim="800000"/>
              <a:headEnd/>
              <a:tailEnd/>
            </a:ln>
          </p:spPr>
          <p:txBody>
            <a:bodyPr>
              <a:spAutoFit/>
            </a:bodyPr>
            <a:lstStyle/>
            <a:p>
              <a:pPr algn="ctr">
                <a:lnSpc>
                  <a:spcPct val="90000"/>
                </a:lnSpc>
                <a:defRPr/>
              </a:pPr>
              <a:r>
                <a:rPr lang="en-US" sz="3600" b="1" dirty="0">
                  <a:solidFill>
                    <a:schemeClr val="tx2">
                      <a:lumMod val="75000"/>
                    </a:schemeClr>
                  </a:solidFill>
                  <a:latin typeface="Courier" charset="0"/>
                  <a:cs typeface="Arial" charset="0"/>
                </a:rPr>
                <a:t>Web Analytics</a:t>
              </a:r>
            </a:p>
          </p:txBody>
        </p:sp>
      </p:grpSp>
      <p:grpSp>
        <p:nvGrpSpPr>
          <p:cNvPr id="32773" name="Group 48">
            <a:extLst>
              <a:ext uri="{FF2B5EF4-FFF2-40B4-BE49-F238E27FC236}">
                <a16:creationId xmlns:a16="http://schemas.microsoft.com/office/drawing/2014/main" id="{7E085D6B-9B9B-4A07-8CCB-E6E573E1E297}"/>
              </a:ext>
            </a:extLst>
          </p:cNvPr>
          <p:cNvGrpSpPr>
            <a:grpSpLocks/>
          </p:cNvGrpSpPr>
          <p:nvPr/>
        </p:nvGrpSpPr>
        <p:grpSpPr bwMode="auto">
          <a:xfrm>
            <a:off x="1120775" y="2762250"/>
            <a:ext cx="3163888" cy="3163888"/>
            <a:chOff x="1120026" y="2813227"/>
            <a:chExt cx="3163759" cy="3163759"/>
          </a:xfrm>
        </p:grpSpPr>
        <p:grpSp>
          <p:nvGrpSpPr>
            <p:cNvPr id="32774" name="Group 33">
              <a:extLst>
                <a:ext uri="{FF2B5EF4-FFF2-40B4-BE49-F238E27FC236}">
                  <a16:creationId xmlns:a16="http://schemas.microsoft.com/office/drawing/2014/main" id="{829625BA-ADD5-40C7-BEE5-E1A546EE27B8}"/>
                </a:ext>
              </a:extLst>
            </p:cNvPr>
            <p:cNvGrpSpPr>
              <a:grpSpLocks/>
            </p:cNvGrpSpPr>
            <p:nvPr/>
          </p:nvGrpSpPr>
          <p:grpSpPr bwMode="auto">
            <a:xfrm>
              <a:off x="1120026" y="2813227"/>
              <a:ext cx="3163759" cy="3163759"/>
              <a:chOff x="4512533" y="1847121"/>
              <a:chExt cx="3163759" cy="3163759"/>
            </a:xfrm>
          </p:grpSpPr>
          <p:sp>
            <p:nvSpPr>
              <p:cNvPr id="23" name="Oval 22">
                <a:extLst>
                  <a:ext uri="{FF2B5EF4-FFF2-40B4-BE49-F238E27FC236}">
                    <a16:creationId xmlns:a16="http://schemas.microsoft.com/office/drawing/2014/main" id="{B4FEEE09-B8D6-497A-AA9F-FDF2114E7275}"/>
                  </a:ext>
                </a:extLst>
              </p:cNvPr>
              <p:cNvSpPr/>
              <p:nvPr/>
            </p:nvSpPr>
            <p:spPr bwMode="auto">
              <a:xfrm>
                <a:off x="4512533" y="1847121"/>
                <a:ext cx="3163759" cy="3163759"/>
              </a:xfrm>
              <a:prstGeom prst="ellipse">
                <a:avLst/>
              </a:prstGeom>
              <a:solidFill>
                <a:srgbClr val="E05B3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32" name="Oval 31">
                <a:extLst>
                  <a:ext uri="{FF2B5EF4-FFF2-40B4-BE49-F238E27FC236}">
                    <a16:creationId xmlns:a16="http://schemas.microsoft.com/office/drawing/2014/main" id="{FB453F5D-073C-4275-92F3-63D5FB14A600}"/>
                  </a:ext>
                </a:extLst>
              </p:cNvPr>
              <p:cNvSpPr/>
              <p:nvPr/>
            </p:nvSpPr>
            <p:spPr bwMode="auto">
              <a:xfrm>
                <a:off x="4680801" y="2015389"/>
                <a:ext cx="2827223" cy="2827223"/>
              </a:xfrm>
              <a:prstGeom prst="ellipse">
                <a:avLst/>
              </a:prstGeom>
              <a:noFill/>
              <a:ln w="38100" cmpd="sng">
                <a:solidFill>
                  <a:srgbClr val="FFFFFF"/>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grpSp>
        <p:sp>
          <p:nvSpPr>
            <p:cNvPr id="32775" name="TextBox 32">
              <a:extLst>
                <a:ext uri="{FF2B5EF4-FFF2-40B4-BE49-F238E27FC236}">
                  <a16:creationId xmlns:a16="http://schemas.microsoft.com/office/drawing/2014/main" id="{29509C46-F374-448E-AF19-5DBFE9AA465C}"/>
                </a:ext>
              </a:extLst>
            </p:cNvPr>
            <p:cNvSpPr txBox="1">
              <a:spLocks noChangeArrowheads="1"/>
            </p:cNvSpPr>
            <p:nvPr/>
          </p:nvSpPr>
          <p:spPr bwMode="auto">
            <a:xfrm>
              <a:off x="1373261" y="3000522"/>
              <a:ext cx="267066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7500" b="1">
                  <a:solidFill>
                    <a:srgbClr val="FFFFFF"/>
                  </a:solidFill>
                  <a:latin typeface="Times" panose="02020603050405020304" pitchFamily="18" charset="0"/>
                </a:rPr>
                <a:t>3</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4">
            <a:extLst>
              <a:ext uri="{FF2B5EF4-FFF2-40B4-BE49-F238E27FC236}">
                <a16:creationId xmlns:a16="http://schemas.microsoft.com/office/drawing/2014/main" id="{A52A49BF-9A92-4C32-99EC-9E5306B64D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3181F00-1D34-4F34-BFD9-05DE777A420B}"/>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9E565ECB-E6AB-4B0D-B263-781FC5252594}"/>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9751343D-3A04-4C43-8689-5A47AD4316B4}"/>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33CCE178-7490-42E4-925F-09D6A457C15F}"/>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sp>
        <p:nvSpPr>
          <p:cNvPr id="8" name="TextBox 7">
            <a:extLst>
              <a:ext uri="{FF2B5EF4-FFF2-40B4-BE49-F238E27FC236}">
                <a16:creationId xmlns:a16="http://schemas.microsoft.com/office/drawing/2014/main" id="{3B6888CC-BE64-4B08-B259-231A9D017754}"/>
              </a:ext>
            </a:extLst>
          </p:cNvPr>
          <p:cNvSpPr txBox="1"/>
          <p:nvPr/>
        </p:nvSpPr>
        <p:spPr>
          <a:xfrm>
            <a:off x="381000" y="1371600"/>
            <a:ext cx="11049000" cy="2954338"/>
          </a:xfrm>
          <a:prstGeom prst="rect">
            <a:avLst/>
          </a:prstGeom>
          <a:noFill/>
        </p:spPr>
        <p:txBody>
          <a:bodyPr>
            <a:spAutoFit/>
          </a:bodyPr>
          <a:lstStyle/>
          <a:p>
            <a:pPr>
              <a:defRPr/>
            </a:pPr>
            <a:r>
              <a:rPr lang="en-US" sz="2800" dirty="0">
                <a:solidFill>
                  <a:schemeClr val="accent6">
                    <a:lumMod val="75000"/>
                  </a:schemeClr>
                </a:solidFill>
                <a:latin typeface="Arial" charset="0"/>
                <a:cs typeface="Arial" charset="0"/>
              </a:rPr>
              <a:t>What is Web Analytics?</a:t>
            </a:r>
          </a:p>
          <a:p>
            <a:pPr>
              <a:defRPr/>
            </a:pPr>
            <a:endParaRPr lang="en-US" sz="2800" dirty="0">
              <a:latin typeface="Arial" charset="0"/>
              <a:cs typeface="Arial" charset="0"/>
            </a:endParaRPr>
          </a:p>
          <a:p>
            <a:pPr>
              <a:defRPr/>
            </a:pPr>
            <a:r>
              <a:rPr lang="en-US" sz="2800" dirty="0">
                <a:latin typeface="Arial" charset="0"/>
                <a:cs typeface="Arial" charset="0"/>
              </a:rPr>
              <a:t> The measurement, collection, analysis and reporting of internet data for the purpose of understanding and optimizing we usage</a:t>
            </a:r>
          </a:p>
          <a:p>
            <a:pPr>
              <a:defRPr/>
            </a:pPr>
            <a:endParaRPr lang="en-US" sz="2800" dirty="0">
              <a:latin typeface="Arial" charset="0"/>
              <a:cs typeface="Arial" charset="0"/>
            </a:endParaRPr>
          </a:p>
          <a:p>
            <a:pPr>
              <a:defRPr/>
            </a:pPr>
            <a:r>
              <a:rPr lang="en-US" sz="2800" dirty="0">
                <a:latin typeface="Arial" charset="0"/>
                <a:cs typeface="Arial" charset="0"/>
              </a:rPr>
              <a:t>							</a:t>
            </a:r>
            <a:r>
              <a:rPr lang="en-US" sz="2800" dirty="0">
                <a:solidFill>
                  <a:schemeClr val="accent6">
                    <a:lumMod val="75000"/>
                  </a:schemeClr>
                </a:solidFill>
                <a:latin typeface="Arial" charset="0"/>
                <a:cs typeface="Arial" charset="0"/>
              </a:rPr>
              <a:t>Data Analytics Association</a:t>
            </a:r>
          </a:p>
          <a:p>
            <a:pPr>
              <a:defRPr/>
            </a:pPr>
            <a:endParaRPr lang="en-IN" dirty="0">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4">
            <a:extLst>
              <a:ext uri="{FF2B5EF4-FFF2-40B4-BE49-F238E27FC236}">
                <a16:creationId xmlns:a16="http://schemas.microsoft.com/office/drawing/2014/main" id="{1A504B53-37F1-493C-841A-53CD15FCC0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6D3A8B8-C709-480E-A065-E562C2E8711C}"/>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34BC3C96-2673-4096-B576-9FEA5F6B2947}"/>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87A9763-2FEB-4CC1-B1E5-19188D015A48}"/>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5E4A37EE-8155-4C91-AF95-3B94B08666EA}"/>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grpSp>
        <p:nvGrpSpPr>
          <p:cNvPr id="34823" name="Group 8">
            <a:extLst>
              <a:ext uri="{FF2B5EF4-FFF2-40B4-BE49-F238E27FC236}">
                <a16:creationId xmlns:a16="http://schemas.microsoft.com/office/drawing/2014/main" id="{7DDCA90E-C3C9-4B29-A692-A4B3AB3F6C69}"/>
              </a:ext>
            </a:extLst>
          </p:cNvPr>
          <p:cNvGrpSpPr>
            <a:grpSpLocks/>
          </p:cNvGrpSpPr>
          <p:nvPr/>
        </p:nvGrpSpPr>
        <p:grpSpPr bwMode="auto">
          <a:xfrm>
            <a:off x="457200" y="1447800"/>
            <a:ext cx="11125200" cy="2743200"/>
            <a:chOff x="457201" y="457200"/>
            <a:chExt cx="11125199" cy="2743200"/>
          </a:xfrm>
        </p:grpSpPr>
        <p:grpSp>
          <p:nvGrpSpPr>
            <p:cNvPr id="3" name="Group 4">
              <a:extLst>
                <a:ext uri="{FF2B5EF4-FFF2-40B4-BE49-F238E27FC236}">
                  <a16:creationId xmlns:a16="http://schemas.microsoft.com/office/drawing/2014/main" id="{647F9800-EB41-4DA2-A798-CE4444B65A22}"/>
                </a:ext>
              </a:extLst>
            </p:cNvPr>
            <p:cNvGrpSpPr/>
            <p:nvPr/>
          </p:nvGrpSpPr>
          <p:grpSpPr bwMode="auto">
            <a:xfrm>
              <a:off x="457201" y="457200"/>
              <a:ext cx="11125199" cy="2743200"/>
              <a:chOff x="973393" y="1135625"/>
              <a:chExt cx="10663083" cy="3554361"/>
            </a:xfrm>
            <a:solidFill>
              <a:schemeClr val="accent6">
                <a:lumMod val="60000"/>
                <a:lumOff val="40000"/>
              </a:schemeClr>
            </a:solidFill>
          </p:grpSpPr>
          <p:sp>
            <p:nvSpPr>
              <p:cNvPr id="17" name="Rounded Rectangle 16">
                <a:extLst>
                  <a:ext uri="{FF2B5EF4-FFF2-40B4-BE49-F238E27FC236}">
                    <a16:creationId xmlns:a16="http://schemas.microsoft.com/office/drawing/2014/main" id="{757767AE-DC50-41AA-8C4D-7A59DE4EBB97}"/>
                  </a:ext>
                </a:extLst>
              </p:cNvPr>
              <p:cNvSpPr/>
              <p:nvPr/>
            </p:nvSpPr>
            <p:spPr>
              <a:xfrm>
                <a:off x="973393" y="1135625"/>
                <a:ext cx="10663083" cy="3554361"/>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18" name="Rounded Rectangle 17">
                <a:extLst>
                  <a:ext uri="{FF2B5EF4-FFF2-40B4-BE49-F238E27FC236}">
                    <a16:creationId xmlns:a16="http://schemas.microsoft.com/office/drawing/2014/main" id="{DE8DC115-BC27-4304-8253-A3D6820ECE1B}"/>
                  </a:ext>
                </a:extLst>
              </p:cNvPr>
              <p:cNvSpPr/>
              <p:nvPr/>
            </p:nvSpPr>
            <p:spPr>
              <a:xfrm>
                <a:off x="1412341" y="2506816"/>
                <a:ext cx="1434295" cy="1832077"/>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Cookies</a:t>
                </a:r>
                <a:endParaRPr lang="en-IN" sz="2800" b="1" dirty="0">
                  <a:solidFill>
                    <a:schemeClr val="tx2">
                      <a:lumMod val="50000"/>
                    </a:schemeClr>
                  </a:solidFill>
                </a:endParaRPr>
              </a:p>
            </p:txBody>
          </p:sp>
        </p:grpSp>
        <p:sp>
          <p:nvSpPr>
            <p:cNvPr id="11" name="Rounded Rectangle 10">
              <a:extLst>
                <a:ext uri="{FF2B5EF4-FFF2-40B4-BE49-F238E27FC236}">
                  <a16:creationId xmlns:a16="http://schemas.microsoft.com/office/drawing/2014/main" id="{BEEB4C76-D2B8-49B1-B444-1ABACD7C58B8}"/>
                </a:ext>
              </a:extLst>
            </p:cNvPr>
            <p:cNvSpPr/>
            <p:nvPr/>
          </p:nvSpPr>
          <p:spPr bwMode="auto">
            <a:xfrm>
              <a:off x="2597151" y="1557338"/>
              <a:ext cx="1517650" cy="1414462"/>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Session</a:t>
              </a:r>
              <a:endParaRPr lang="en-IN" sz="2800" b="1" dirty="0">
                <a:solidFill>
                  <a:schemeClr val="tx2">
                    <a:lumMod val="50000"/>
                  </a:schemeClr>
                </a:solidFill>
              </a:endParaRPr>
            </a:p>
          </p:txBody>
        </p:sp>
        <p:sp>
          <p:nvSpPr>
            <p:cNvPr id="13" name="Rounded Rectangle 12">
              <a:extLst>
                <a:ext uri="{FF2B5EF4-FFF2-40B4-BE49-F238E27FC236}">
                  <a16:creationId xmlns:a16="http://schemas.microsoft.com/office/drawing/2014/main" id="{7D62B226-D92A-4216-82F5-B6F8D3EBEFEA}"/>
                </a:ext>
              </a:extLst>
            </p:cNvPr>
            <p:cNvSpPr/>
            <p:nvPr/>
          </p:nvSpPr>
          <p:spPr bwMode="auto">
            <a:xfrm>
              <a:off x="4267201" y="1557338"/>
              <a:ext cx="1517650" cy="1414462"/>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Page Views</a:t>
              </a:r>
              <a:endParaRPr lang="en-IN" sz="2800" b="1" dirty="0">
                <a:solidFill>
                  <a:schemeClr val="tx2">
                    <a:lumMod val="50000"/>
                  </a:schemeClr>
                </a:solidFill>
              </a:endParaRPr>
            </a:p>
          </p:txBody>
        </p:sp>
        <p:sp>
          <p:nvSpPr>
            <p:cNvPr id="14" name="Rounded Rectangle 13">
              <a:extLst>
                <a:ext uri="{FF2B5EF4-FFF2-40B4-BE49-F238E27FC236}">
                  <a16:creationId xmlns:a16="http://schemas.microsoft.com/office/drawing/2014/main" id="{43977684-A2EF-453A-B8D2-7BEBBE3AE893}"/>
                </a:ext>
              </a:extLst>
            </p:cNvPr>
            <p:cNvSpPr/>
            <p:nvPr/>
          </p:nvSpPr>
          <p:spPr bwMode="auto">
            <a:xfrm>
              <a:off x="9448800" y="1600200"/>
              <a:ext cx="1517650" cy="1414463"/>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Goals</a:t>
              </a:r>
              <a:endParaRPr lang="en-IN" sz="2800" b="1" dirty="0">
                <a:solidFill>
                  <a:schemeClr val="tx2">
                    <a:lumMod val="50000"/>
                  </a:schemeClr>
                </a:solidFill>
              </a:endParaRPr>
            </a:p>
          </p:txBody>
        </p:sp>
        <p:sp>
          <p:nvSpPr>
            <p:cNvPr id="15" name="Rounded Rectangle 14">
              <a:extLst>
                <a:ext uri="{FF2B5EF4-FFF2-40B4-BE49-F238E27FC236}">
                  <a16:creationId xmlns:a16="http://schemas.microsoft.com/office/drawing/2014/main" id="{38BC29B6-E4B5-401F-B502-9F93E4EC9EA3}"/>
                </a:ext>
              </a:extLst>
            </p:cNvPr>
            <p:cNvSpPr/>
            <p:nvPr/>
          </p:nvSpPr>
          <p:spPr bwMode="auto">
            <a:xfrm>
              <a:off x="7696200" y="1600200"/>
              <a:ext cx="1517650" cy="1414463"/>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Bounce Rate</a:t>
              </a:r>
              <a:endParaRPr lang="en-IN" sz="2800" b="1" dirty="0">
                <a:solidFill>
                  <a:schemeClr val="tx2">
                    <a:lumMod val="50000"/>
                  </a:schemeClr>
                </a:solidFill>
              </a:endParaRPr>
            </a:p>
          </p:txBody>
        </p:sp>
        <p:sp>
          <p:nvSpPr>
            <p:cNvPr id="16" name="Rounded Rectangle 15">
              <a:extLst>
                <a:ext uri="{FF2B5EF4-FFF2-40B4-BE49-F238E27FC236}">
                  <a16:creationId xmlns:a16="http://schemas.microsoft.com/office/drawing/2014/main" id="{2F016084-7307-4740-A1D5-D4A0EC224865}"/>
                </a:ext>
              </a:extLst>
            </p:cNvPr>
            <p:cNvSpPr/>
            <p:nvPr/>
          </p:nvSpPr>
          <p:spPr bwMode="auto">
            <a:xfrm>
              <a:off x="5943601" y="1600200"/>
              <a:ext cx="1517650" cy="1414463"/>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1" dirty="0">
                  <a:solidFill>
                    <a:schemeClr val="tx2">
                      <a:lumMod val="50000"/>
                    </a:schemeClr>
                  </a:solidFill>
                </a:rPr>
                <a:t>Session </a:t>
              </a:r>
              <a:r>
                <a:rPr lang="en-US" sz="2800" b="1" dirty="0" err="1">
                  <a:solidFill>
                    <a:schemeClr val="tx2">
                      <a:lumMod val="50000"/>
                    </a:schemeClr>
                  </a:solidFill>
                </a:rPr>
                <a:t>Duratio</a:t>
              </a:r>
              <a:r>
                <a:rPr lang="en-US" sz="2800" b="1" dirty="0">
                  <a:solidFill>
                    <a:schemeClr val="tx2">
                      <a:lumMod val="50000"/>
                    </a:schemeClr>
                  </a:solidFill>
                </a:rPr>
                <a:t>-n</a:t>
              </a:r>
              <a:endParaRPr lang="en-IN" sz="2800" b="1" dirty="0">
                <a:solidFill>
                  <a:schemeClr val="tx2">
                    <a:lumMod val="50000"/>
                  </a:schemeClr>
                </a:solidFill>
              </a:endParaRPr>
            </a:p>
          </p:txBody>
        </p:sp>
      </p:grpSp>
      <p:sp>
        <p:nvSpPr>
          <p:cNvPr id="19" name="TextBox 18">
            <a:extLst>
              <a:ext uri="{FF2B5EF4-FFF2-40B4-BE49-F238E27FC236}">
                <a16:creationId xmlns:a16="http://schemas.microsoft.com/office/drawing/2014/main" id="{704FDC61-5AC9-4E10-AE1F-6EF5F70EF7BB}"/>
              </a:ext>
            </a:extLst>
          </p:cNvPr>
          <p:cNvSpPr txBox="1"/>
          <p:nvPr/>
        </p:nvSpPr>
        <p:spPr>
          <a:xfrm>
            <a:off x="1143000" y="1752600"/>
            <a:ext cx="3657600" cy="523875"/>
          </a:xfrm>
          <a:prstGeom prst="rect">
            <a:avLst/>
          </a:prstGeom>
          <a:noFill/>
        </p:spPr>
        <p:txBody>
          <a:bodyPr>
            <a:spAutoFit/>
          </a:bodyPr>
          <a:lstStyle/>
          <a:p>
            <a:pPr>
              <a:defRPr/>
            </a:pPr>
            <a:r>
              <a:rPr lang="en-US" sz="2800" b="1" dirty="0">
                <a:solidFill>
                  <a:schemeClr val="accent6">
                    <a:lumMod val="75000"/>
                  </a:schemeClr>
                </a:solidFill>
              </a:rPr>
              <a:t>Key Terminology</a:t>
            </a:r>
            <a:endParaRPr lang="en-IN" sz="2800" b="1" dirty="0">
              <a:solidFill>
                <a:schemeClr val="accent6">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E0E045-C040-4149-834C-E3EE6EFCB64C}"/>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B185D50F-73DF-4212-A127-457B831DC9C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23CB72-2B86-4734-B172-D4A95803CB2F}" type="slidenum">
              <a:rPr lang="en-IN" altLang="en-US">
                <a:solidFill>
                  <a:srgbClr val="898989"/>
                </a:solidFill>
                <a:latin typeface="Calibri" panose="020F0502020204030204" pitchFamily="34" charset="0"/>
              </a:rPr>
              <a:pPr eaLnBrk="1" hangingPunct="1"/>
              <a:t>18</a:t>
            </a:fld>
            <a:endParaRPr lang="en-IN" altLang="en-US">
              <a:solidFill>
                <a:srgbClr val="898989"/>
              </a:solidFill>
              <a:latin typeface="Calibri" panose="020F0502020204030204" pitchFamily="34" charset="0"/>
            </a:endParaRPr>
          </a:p>
        </p:txBody>
      </p:sp>
      <p:pic>
        <p:nvPicPr>
          <p:cNvPr id="35844" name="Picture 2" descr="Related image">
            <a:extLst>
              <a:ext uri="{FF2B5EF4-FFF2-40B4-BE49-F238E27FC236}">
                <a16:creationId xmlns:a16="http://schemas.microsoft.com/office/drawing/2014/main" id="{49481405-4BBE-4925-B60D-724E62F5D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04800"/>
            <a:ext cx="6005513"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1B6CCF4-E26F-4E09-961A-3566C79225C4}"/>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grpSp>
        <p:nvGrpSpPr>
          <p:cNvPr id="35846" name="Group 7">
            <a:extLst>
              <a:ext uri="{FF2B5EF4-FFF2-40B4-BE49-F238E27FC236}">
                <a16:creationId xmlns:a16="http://schemas.microsoft.com/office/drawing/2014/main" id="{DB09FB07-202E-4C30-BDDB-F9F8CC7269F2}"/>
              </a:ext>
            </a:extLst>
          </p:cNvPr>
          <p:cNvGrpSpPr>
            <a:grpSpLocks/>
          </p:cNvGrpSpPr>
          <p:nvPr/>
        </p:nvGrpSpPr>
        <p:grpSpPr bwMode="auto">
          <a:xfrm>
            <a:off x="228600" y="685800"/>
            <a:ext cx="5410200" cy="1271588"/>
            <a:chOff x="0" y="27977"/>
            <a:chExt cx="6520007" cy="1271205"/>
          </a:xfrm>
        </p:grpSpPr>
        <p:sp>
          <p:nvSpPr>
            <p:cNvPr id="9" name="Rounded Rectangle 8">
              <a:extLst>
                <a:ext uri="{FF2B5EF4-FFF2-40B4-BE49-F238E27FC236}">
                  <a16:creationId xmlns:a16="http://schemas.microsoft.com/office/drawing/2014/main" id="{DEAEBDB0-7626-44B8-AB9E-D87C811FFB8B}"/>
                </a:ext>
              </a:extLst>
            </p:cNvPr>
            <p:cNvSpPr/>
            <p:nvPr/>
          </p:nvSpPr>
          <p:spPr>
            <a:xfrm>
              <a:off x="0" y="27977"/>
              <a:ext cx="6520007" cy="1271205"/>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defRPr/>
              </a:pPr>
              <a:endParaRPr lang="en-US" sz="2800" b="1" dirty="0">
                <a:solidFill>
                  <a:schemeClr val="bg1"/>
                </a:solidFill>
              </a:endParaRPr>
            </a:p>
            <a:p>
              <a:pPr algn="ctr">
                <a:defRPr/>
              </a:pPr>
              <a:r>
                <a:rPr lang="en-US" sz="2800" b="1" dirty="0">
                  <a:solidFill>
                    <a:srgbClr val="0070C0"/>
                  </a:solidFill>
                </a:rPr>
                <a:t>What are my visitors doing?</a:t>
              </a:r>
            </a:p>
          </p:txBody>
        </p:sp>
        <p:sp>
          <p:nvSpPr>
            <p:cNvPr id="10" name="Rounded Rectangle 4">
              <a:extLst>
                <a:ext uri="{FF2B5EF4-FFF2-40B4-BE49-F238E27FC236}">
                  <a16:creationId xmlns:a16="http://schemas.microsoft.com/office/drawing/2014/main" id="{5DA76C35-B371-42A8-BD21-4F2CD92F2B60}"/>
                </a:ext>
              </a:extLst>
            </p:cNvPr>
            <p:cNvSpPr/>
            <p:nvPr/>
          </p:nvSpPr>
          <p:spPr>
            <a:xfrm>
              <a:off x="61221" y="89871"/>
              <a:ext cx="6397566" cy="114741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grpSp>
        <p:nvGrpSpPr>
          <p:cNvPr id="35847" name="Group 10">
            <a:extLst>
              <a:ext uri="{FF2B5EF4-FFF2-40B4-BE49-F238E27FC236}">
                <a16:creationId xmlns:a16="http://schemas.microsoft.com/office/drawing/2014/main" id="{50874F8A-FFE8-4461-BAF9-6EBDE0F849E8}"/>
              </a:ext>
            </a:extLst>
          </p:cNvPr>
          <p:cNvGrpSpPr>
            <a:grpSpLocks/>
          </p:cNvGrpSpPr>
          <p:nvPr/>
        </p:nvGrpSpPr>
        <p:grpSpPr bwMode="auto">
          <a:xfrm>
            <a:off x="228600" y="3567113"/>
            <a:ext cx="5486400" cy="2147887"/>
            <a:chOff x="0" y="90032"/>
            <a:chExt cx="6520007" cy="2147745"/>
          </a:xfrm>
        </p:grpSpPr>
        <p:sp>
          <p:nvSpPr>
            <p:cNvPr id="12" name="Rounded Rectangle 11">
              <a:extLst>
                <a:ext uri="{FF2B5EF4-FFF2-40B4-BE49-F238E27FC236}">
                  <a16:creationId xmlns:a16="http://schemas.microsoft.com/office/drawing/2014/main" id="{A8D4125A-465A-4254-A391-C099DC8E5DF8}"/>
                </a:ext>
              </a:extLst>
            </p:cNvPr>
            <p:cNvSpPr/>
            <p:nvPr/>
          </p:nvSpPr>
          <p:spPr>
            <a:xfrm>
              <a:off x="0" y="966274"/>
              <a:ext cx="6520007" cy="1271503"/>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defRPr/>
              </a:pPr>
              <a:r>
                <a:rPr lang="en-US" sz="2800" b="1" dirty="0">
                  <a:solidFill>
                    <a:srgbClr val="0070C0"/>
                  </a:solidFill>
                </a:rPr>
                <a:t>How can I get more of these visitors?</a:t>
              </a:r>
            </a:p>
            <a:p>
              <a:pPr>
                <a:defRPr/>
              </a:pPr>
              <a:endParaRPr lang="en-US" sz="2800" b="1" dirty="0">
                <a:solidFill>
                  <a:schemeClr val="accent5">
                    <a:lumMod val="50000"/>
                  </a:schemeClr>
                </a:solidFill>
              </a:endParaRPr>
            </a:p>
            <a:p>
              <a:pPr>
                <a:defRPr/>
              </a:pPr>
              <a:endParaRPr lang="en-US" sz="2800" b="1" dirty="0">
                <a:solidFill>
                  <a:schemeClr val="accent5">
                    <a:lumMod val="50000"/>
                  </a:schemeClr>
                </a:solidFill>
              </a:endParaRPr>
            </a:p>
            <a:p>
              <a:pPr>
                <a:defRPr/>
              </a:pPr>
              <a:endParaRPr lang="en-IN" sz="2800" b="1" dirty="0">
                <a:solidFill>
                  <a:schemeClr val="accent5">
                    <a:lumMod val="50000"/>
                  </a:schemeClr>
                </a:solidFill>
              </a:endParaRPr>
            </a:p>
          </p:txBody>
        </p:sp>
        <p:sp>
          <p:nvSpPr>
            <p:cNvPr id="13" name="Rounded Rectangle 4">
              <a:extLst>
                <a:ext uri="{FF2B5EF4-FFF2-40B4-BE49-F238E27FC236}">
                  <a16:creationId xmlns:a16="http://schemas.microsoft.com/office/drawing/2014/main" id="{57E27DE9-B291-4100-A108-635A6A860C38}"/>
                </a:ext>
              </a:extLst>
            </p:cNvPr>
            <p:cNvSpPr/>
            <p:nvPr/>
          </p:nvSpPr>
          <p:spPr>
            <a:xfrm>
              <a:off x="62258" y="90032"/>
              <a:ext cx="6395493" cy="114768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r>
                <a:rPr lang="en-US" sz="3200" dirty="0"/>
                <a:t>Think like a customer</a:t>
              </a:r>
              <a:endParaRPr lang="en-IN" sz="3200" dirty="0"/>
            </a:p>
          </p:txBody>
        </p:sp>
      </p:grpSp>
      <p:grpSp>
        <p:nvGrpSpPr>
          <p:cNvPr id="35848" name="Group 13">
            <a:extLst>
              <a:ext uri="{FF2B5EF4-FFF2-40B4-BE49-F238E27FC236}">
                <a16:creationId xmlns:a16="http://schemas.microsoft.com/office/drawing/2014/main" id="{09E88023-1ABE-4224-9966-29B458CDCC34}"/>
              </a:ext>
            </a:extLst>
          </p:cNvPr>
          <p:cNvGrpSpPr>
            <a:grpSpLocks/>
          </p:cNvGrpSpPr>
          <p:nvPr/>
        </p:nvGrpSpPr>
        <p:grpSpPr bwMode="auto">
          <a:xfrm>
            <a:off x="228600" y="2538413"/>
            <a:ext cx="5410200" cy="1271587"/>
            <a:chOff x="0" y="27977"/>
            <a:chExt cx="6520007" cy="1271205"/>
          </a:xfrm>
        </p:grpSpPr>
        <p:sp>
          <p:nvSpPr>
            <p:cNvPr id="15" name="Rounded Rectangle 14">
              <a:extLst>
                <a:ext uri="{FF2B5EF4-FFF2-40B4-BE49-F238E27FC236}">
                  <a16:creationId xmlns:a16="http://schemas.microsoft.com/office/drawing/2014/main" id="{3739CFF7-A2E8-44FB-A0AA-5EC7559356C1}"/>
                </a:ext>
              </a:extLst>
            </p:cNvPr>
            <p:cNvSpPr/>
            <p:nvPr/>
          </p:nvSpPr>
          <p:spPr>
            <a:xfrm>
              <a:off x="0" y="27977"/>
              <a:ext cx="6520007" cy="1271205"/>
            </a:xfrm>
            <a:prstGeom prst="roundRect">
              <a:avLst/>
            </a:prstGeom>
            <a:solidFill>
              <a:schemeClr val="accent1">
                <a:lumMod val="20000"/>
                <a:lumOff val="8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defRPr/>
              </a:pPr>
              <a:endParaRPr lang="en-US" sz="2800" b="1" dirty="0">
                <a:solidFill>
                  <a:schemeClr val="bg1"/>
                </a:solidFill>
              </a:endParaRPr>
            </a:p>
            <a:p>
              <a:pPr algn="ctr">
                <a:defRPr/>
              </a:pPr>
              <a:r>
                <a:rPr lang="en-US" sz="2800" b="1" dirty="0">
                  <a:solidFill>
                    <a:srgbClr val="0070C0"/>
                  </a:solidFill>
                </a:rPr>
                <a:t>Are they getting it done? </a:t>
              </a:r>
            </a:p>
          </p:txBody>
        </p:sp>
        <p:sp>
          <p:nvSpPr>
            <p:cNvPr id="16" name="Rounded Rectangle 4">
              <a:extLst>
                <a:ext uri="{FF2B5EF4-FFF2-40B4-BE49-F238E27FC236}">
                  <a16:creationId xmlns:a16="http://schemas.microsoft.com/office/drawing/2014/main" id="{B9CC1204-16BA-4776-829D-54C9A8644888}"/>
                </a:ext>
              </a:extLst>
            </p:cNvPr>
            <p:cNvSpPr/>
            <p:nvPr/>
          </p:nvSpPr>
          <p:spPr>
            <a:xfrm>
              <a:off x="61221" y="89870"/>
              <a:ext cx="6397566" cy="1147418"/>
            </a:xfrm>
            <a:prstGeom prst="rect">
              <a:avLst/>
            </a:prstGeom>
            <a:ln>
              <a:noFill/>
            </a:ln>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4">
            <a:extLst>
              <a:ext uri="{FF2B5EF4-FFF2-40B4-BE49-F238E27FC236}">
                <a16:creationId xmlns:a16="http://schemas.microsoft.com/office/drawing/2014/main" id="{ABBCFFBF-26BD-4912-A2F2-30B5715E7D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09F21FE-F3A2-48F3-84FC-17E68EA83E60}"/>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79345C83-3789-46C2-B567-B21B0C050DAD}"/>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896A3793-997F-43A6-81DA-DEC594D0A7E0}"/>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C54925EC-23EF-4175-A0C2-3C711E61D04A}"/>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sp>
        <p:nvSpPr>
          <p:cNvPr id="36871" name="TextBox 8">
            <a:extLst>
              <a:ext uri="{FF2B5EF4-FFF2-40B4-BE49-F238E27FC236}">
                <a16:creationId xmlns:a16="http://schemas.microsoft.com/office/drawing/2014/main" id="{2230A251-0B4C-4964-9B2D-EAE342124199}"/>
              </a:ext>
            </a:extLst>
          </p:cNvPr>
          <p:cNvSpPr txBox="1">
            <a:spLocks noChangeArrowheads="1"/>
          </p:cNvSpPr>
          <p:nvPr/>
        </p:nvSpPr>
        <p:spPr bwMode="auto">
          <a:xfrm>
            <a:off x="304800" y="1219200"/>
            <a:ext cx="11582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Tag each Page</a:t>
            </a:r>
          </a:p>
          <a:p>
            <a:pPr eaLnBrk="1" hangingPunct="1"/>
            <a:endParaRPr lang="en-US" altLang="en-US"/>
          </a:p>
          <a:p>
            <a:pPr eaLnBrk="1" hangingPunct="1"/>
            <a:r>
              <a:rPr lang="en-US" altLang="en-US"/>
              <a:t>Add Javascript code snippet into the HTML code of each page</a:t>
            </a:r>
          </a:p>
          <a:p>
            <a:pPr eaLnBrk="1" hangingPunct="1"/>
            <a:endParaRPr lang="en-US" altLang="en-US"/>
          </a:p>
          <a:p>
            <a:pPr eaLnBrk="1" hangingPunct="1"/>
            <a:endParaRPr lang="en-IN" altLang="en-US"/>
          </a:p>
        </p:txBody>
      </p:sp>
      <p:pic>
        <p:nvPicPr>
          <p:cNvPr id="36872" name="Picture 2">
            <a:extLst>
              <a:ext uri="{FF2B5EF4-FFF2-40B4-BE49-F238E27FC236}">
                <a16:creationId xmlns:a16="http://schemas.microsoft.com/office/drawing/2014/main" id="{035465C1-F3D5-468A-BF16-0311CE85B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4600"/>
            <a:ext cx="6324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26CDC68-3869-4FEC-9F93-2C8769FDE6BC}"/>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E2506C2-978D-4F3D-8ABC-DC5A21C9280C}"/>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pic>
        <p:nvPicPr>
          <p:cNvPr id="19460" name="Picture 1">
            <a:extLst>
              <a:ext uri="{FF2B5EF4-FFF2-40B4-BE49-F238E27FC236}">
                <a16:creationId xmlns:a16="http://schemas.microsoft.com/office/drawing/2014/main" id="{7A669AA5-A058-4D32-8F62-4AEC3F14D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28600"/>
            <a:ext cx="6019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8">
            <a:extLst>
              <a:ext uri="{FF2B5EF4-FFF2-40B4-BE49-F238E27FC236}">
                <a16:creationId xmlns:a16="http://schemas.microsoft.com/office/drawing/2014/main" id="{8889511C-EB89-4667-AB98-1EC86413B80E}"/>
              </a:ext>
            </a:extLst>
          </p:cNvPr>
          <p:cNvGrpSpPr>
            <a:grpSpLocks/>
          </p:cNvGrpSpPr>
          <p:nvPr/>
        </p:nvGrpSpPr>
        <p:grpSpPr bwMode="auto">
          <a:xfrm>
            <a:off x="381000" y="609600"/>
            <a:ext cx="5410200" cy="1271588"/>
            <a:chOff x="0" y="27977"/>
            <a:chExt cx="6520007" cy="1271205"/>
          </a:xfrm>
        </p:grpSpPr>
        <p:sp>
          <p:nvSpPr>
            <p:cNvPr id="10" name="Rounded Rectangle 9">
              <a:extLst>
                <a:ext uri="{FF2B5EF4-FFF2-40B4-BE49-F238E27FC236}">
                  <a16:creationId xmlns:a16="http://schemas.microsoft.com/office/drawing/2014/main" id="{AF7D8CA4-CF20-4EF4-8DC6-A64DF2227BCB}"/>
                </a:ext>
              </a:extLst>
            </p:cNvPr>
            <p:cNvSpPr/>
            <p:nvPr/>
          </p:nvSpPr>
          <p:spPr>
            <a:xfrm>
              <a:off x="0" y="27977"/>
              <a:ext cx="6520007" cy="1271205"/>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r>
                <a:rPr lang="en-US" sz="2800" b="1" dirty="0">
                  <a:solidFill>
                    <a:schemeClr val="tx1"/>
                  </a:solidFill>
                </a:rPr>
                <a:t>Discover / Crawling</a:t>
              </a:r>
            </a:p>
            <a:p>
              <a:pPr>
                <a:defRPr/>
              </a:pPr>
              <a:endParaRPr lang="en-US" sz="2000" b="1" dirty="0">
                <a:solidFill>
                  <a:schemeClr val="bg1"/>
                </a:solidFill>
              </a:endParaRPr>
            </a:p>
            <a:p>
              <a:pPr>
                <a:defRPr/>
              </a:pPr>
              <a:r>
                <a:rPr lang="en-US" sz="2000" b="1" dirty="0">
                  <a:solidFill>
                    <a:srgbClr val="0070C0"/>
                  </a:solidFill>
                </a:rPr>
                <a:t>Find Books</a:t>
              </a:r>
              <a:endParaRPr lang="en-IN" sz="2000" b="1" dirty="0">
                <a:solidFill>
                  <a:srgbClr val="0070C0"/>
                </a:solidFill>
              </a:endParaRPr>
            </a:p>
          </p:txBody>
        </p:sp>
        <p:sp>
          <p:nvSpPr>
            <p:cNvPr id="11" name="Rounded Rectangle 4">
              <a:extLst>
                <a:ext uri="{FF2B5EF4-FFF2-40B4-BE49-F238E27FC236}">
                  <a16:creationId xmlns:a16="http://schemas.microsoft.com/office/drawing/2014/main" id="{572A8BD0-FF61-440D-A866-F15419A3DA79}"/>
                </a:ext>
              </a:extLst>
            </p:cNvPr>
            <p:cNvSpPr/>
            <p:nvPr/>
          </p:nvSpPr>
          <p:spPr>
            <a:xfrm>
              <a:off x="61221" y="89871"/>
              <a:ext cx="6397566" cy="114741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grpSp>
        <p:nvGrpSpPr>
          <p:cNvPr id="19462" name="Group 12">
            <a:extLst>
              <a:ext uri="{FF2B5EF4-FFF2-40B4-BE49-F238E27FC236}">
                <a16:creationId xmlns:a16="http://schemas.microsoft.com/office/drawing/2014/main" id="{681876F3-715F-4C64-B5D2-CB2C04ED93C9}"/>
              </a:ext>
            </a:extLst>
          </p:cNvPr>
          <p:cNvGrpSpPr>
            <a:grpSpLocks/>
          </p:cNvGrpSpPr>
          <p:nvPr/>
        </p:nvGrpSpPr>
        <p:grpSpPr bwMode="auto">
          <a:xfrm>
            <a:off x="280988" y="3567113"/>
            <a:ext cx="5510212" cy="2147887"/>
            <a:chOff x="62258" y="90032"/>
            <a:chExt cx="6548305" cy="2147745"/>
          </a:xfrm>
        </p:grpSpPr>
        <p:sp>
          <p:nvSpPr>
            <p:cNvPr id="14" name="Rounded Rectangle 13">
              <a:extLst>
                <a:ext uri="{FF2B5EF4-FFF2-40B4-BE49-F238E27FC236}">
                  <a16:creationId xmlns:a16="http://schemas.microsoft.com/office/drawing/2014/main" id="{DD10C3EB-F8AF-4C44-9DCB-575F4153788E}"/>
                </a:ext>
              </a:extLst>
            </p:cNvPr>
            <p:cNvSpPr/>
            <p:nvPr/>
          </p:nvSpPr>
          <p:spPr>
            <a:xfrm>
              <a:off x="90556" y="966274"/>
              <a:ext cx="6520007" cy="1271503"/>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r>
                <a:rPr lang="en-US" sz="2800" b="1" dirty="0">
                  <a:solidFill>
                    <a:schemeClr val="tx1"/>
                  </a:solidFill>
                </a:rPr>
                <a:t>Authority/ Ranking</a:t>
              </a:r>
            </a:p>
            <a:p>
              <a:pPr>
                <a:defRPr/>
              </a:pPr>
              <a:endParaRPr lang="en-US" sz="2400" b="1" dirty="0">
                <a:solidFill>
                  <a:schemeClr val="accent5">
                    <a:lumMod val="50000"/>
                  </a:schemeClr>
                </a:solidFill>
              </a:endParaRPr>
            </a:p>
            <a:p>
              <a:pPr>
                <a:defRPr/>
              </a:pPr>
              <a:r>
                <a:rPr lang="en-US" sz="2000" b="1" dirty="0">
                  <a:solidFill>
                    <a:srgbClr val="0070C0"/>
                  </a:solidFill>
                </a:rPr>
                <a:t>Decide which books to feature</a:t>
              </a:r>
            </a:p>
            <a:p>
              <a:pPr>
                <a:defRPr/>
              </a:pPr>
              <a:endParaRPr lang="en-US" sz="2800" b="1" dirty="0">
                <a:solidFill>
                  <a:schemeClr val="accent5">
                    <a:lumMod val="50000"/>
                  </a:schemeClr>
                </a:solidFill>
              </a:endParaRPr>
            </a:p>
            <a:p>
              <a:pPr>
                <a:defRPr/>
              </a:pPr>
              <a:endParaRPr lang="en-US" sz="2800" b="1" dirty="0">
                <a:solidFill>
                  <a:schemeClr val="accent5">
                    <a:lumMod val="50000"/>
                  </a:schemeClr>
                </a:solidFill>
              </a:endParaRPr>
            </a:p>
            <a:p>
              <a:pPr>
                <a:defRPr/>
              </a:pPr>
              <a:endParaRPr lang="en-IN" sz="2800" b="1" dirty="0">
                <a:solidFill>
                  <a:schemeClr val="accent5">
                    <a:lumMod val="50000"/>
                  </a:schemeClr>
                </a:solidFill>
              </a:endParaRPr>
            </a:p>
          </p:txBody>
        </p:sp>
        <p:sp>
          <p:nvSpPr>
            <p:cNvPr id="15" name="Rounded Rectangle 4">
              <a:extLst>
                <a:ext uri="{FF2B5EF4-FFF2-40B4-BE49-F238E27FC236}">
                  <a16:creationId xmlns:a16="http://schemas.microsoft.com/office/drawing/2014/main" id="{05DA3792-9CB6-4003-8353-8958F8E5013D}"/>
                </a:ext>
              </a:extLst>
            </p:cNvPr>
            <p:cNvSpPr/>
            <p:nvPr/>
          </p:nvSpPr>
          <p:spPr>
            <a:xfrm>
              <a:off x="62258" y="90032"/>
              <a:ext cx="6395493" cy="114768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r>
                <a:rPr lang="en-US" sz="3200" dirty="0"/>
                <a:t>Think like a customer</a:t>
              </a:r>
              <a:endParaRPr lang="en-IN" sz="3200" dirty="0"/>
            </a:p>
          </p:txBody>
        </p:sp>
      </p:grpSp>
      <p:grpSp>
        <p:nvGrpSpPr>
          <p:cNvPr id="19463" name="Group 15">
            <a:extLst>
              <a:ext uri="{FF2B5EF4-FFF2-40B4-BE49-F238E27FC236}">
                <a16:creationId xmlns:a16="http://schemas.microsoft.com/office/drawing/2014/main" id="{5F12B27F-270F-4DE1-9B77-538065FD9365}"/>
              </a:ext>
            </a:extLst>
          </p:cNvPr>
          <p:cNvGrpSpPr>
            <a:grpSpLocks/>
          </p:cNvGrpSpPr>
          <p:nvPr/>
        </p:nvGrpSpPr>
        <p:grpSpPr bwMode="auto">
          <a:xfrm>
            <a:off x="381000" y="2462213"/>
            <a:ext cx="5410200" cy="1271587"/>
            <a:chOff x="0" y="27977"/>
            <a:chExt cx="6520007" cy="1271205"/>
          </a:xfrm>
        </p:grpSpPr>
        <p:sp>
          <p:nvSpPr>
            <p:cNvPr id="17" name="Rounded Rectangle 16">
              <a:extLst>
                <a:ext uri="{FF2B5EF4-FFF2-40B4-BE49-F238E27FC236}">
                  <a16:creationId xmlns:a16="http://schemas.microsoft.com/office/drawing/2014/main" id="{F6977C3F-FC72-4C15-9B22-AA4F776EFF2C}"/>
                </a:ext>
              </a:extLst>
            </p:cNvPr>
            <p:cNvSpPr/>
            <p:nvPr/>
          </p:nvSpPr>
          <p:spPr>
            <a:xfrm>
              <a:off x="0" y="27977"/>
              <a:ext cx="6520007" cy="1271205"/>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r>
                <a:rPr lang="en-US" sz="2800" b="1" dirty="0">
                  <a:solidFill>
                    <a:schemeClr val="tx1"/>
                  </a:solidFill>
                </a:rPr>
                <a:t>Relevance/ Indexing</a:t>
              </a:r>
            </a:p>
            <a:p>
              <a:pPr>
                <a:defRPr/>
              </a:pPr>
              <a:endParaRPr lang="en-US" sz="2000" b="1" dirty="0">
                <a:solidFill>
                  <a:schemeClr val="accent5">
                    <a:lumMod val="50000"/>
                  </a:schemeClr>
                </a:solidFill>
              </a:endParaRPr>
            </a:p>
            <a:p>
              <a:pPr>
                <a:defRPr/>
              </a:pPr>
              <a:r>
                <a:rPr lang="en-US" sz="2000" b="1" dirty="0">
                  <a:solidFill>
                    <a:srgbClr val="0070C0"/>
                  </a:solidFill>
                </a:rPr>
                <a:t>Categorize Books</a:t>
              </a:r>
              <a:endParaRPr lang="en-IN" sz="2000" b="1" dirty="0">
                <a:solidFill>
                  <a:srgbClr val="0070C0"/>
                </a:solidFill>
              </a:endParaRPr>
            </a:p>
          </p:txBody>
        </p:sp>
        <p:sp>
          <p:nvSpPr>
            <p:cNvPr id="18" name="Rounded Rectangle 4">
              <a:extLst>
                <a:ext uri="{FF2B5EF4-FFF2-40B4-BE49-F238E27FC236}">
                  <a16:creationId xmlns:a16="http://schemas.microsoft.com/office/drawing/2014/main" id="{707F18C2-7435-4E8C-B5A7-F95C7384525A}"/>
                </a:ext>
              </a:extLst>
            </p:cNvPr>
            <p:cNvSpPr/>
            <p:nvPr/>
          </p:nvSpPr>
          <p:spPr>
            <a:xfrm>
              <a:off x="61221" y="89870"/>
              <a:ext cx="6397566" cy="1147418"/>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4">
            <a:extLst>
              <a:ext uri="{FF2B5EF4-FFF2-40B4-BE49-F238E27FC236}">
                <a16:creationId xmlns:a16="http://schemas.microsoft.com/office/drawing/2014/main" id="{780FB339-1352-4760-80C3-165E13759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3CC59D5-5B4B-4F54-AF20-61C8D1A321F3}"/>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EFDE5573-5B60-4C5C-BB80-7E5CF285F6F9}"/>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FF5A528-C481-45B8-899B-1717C2034171}"/>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A70E8854-F493-4A85-A25F-D0D79232748A}"/>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sp>
        <p:nvSpPr>
          <p:cNvPr id="37895" name="TextBox 8">
            <a:extLst>
              <a:ext uri="{FF2B5EF4-FFF2-40B4-BE49-F238E27FC236}">
                <a16:creationId xmlns:a16="http://schemas.microsoft.com/office/drawing/2014/main" id="{0419AB95-6C9D-4574-87B4-B646BD1A0FDE}"/>
              </a:ext>
            </a:extLst>
          </p:cNvPr>
          <p:cNvSpPr txBox="1">
            <a:spLocks noChangeArrowheads="1"/>
          </p:cNvSpPr>
          <p:nvPr/>
        </p:nvSpPr>
        <p:spPr bwMode="auto">
          <a:xfrm>
            <a:off x="304800" y="12192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Set Goals</a:t>
            </a:r>
          </a:p>
          <a:p>
            <a:pPr eaLnBrk="1" hangingPunct="1"/>
            <a:endParaRPr lang="en-US" altLang="en-US"/>
          </a:p>
          <a:p>
            <a:pPr eaLnBrk="1" hangingPunct="1"/>
            <a:r>
              <a:rPr lang="en-US" altLang="en-US"/>
              <a:t>What do you want users to do in your website?</a:t>
            </a:r>
          </a:p>
          <a:p>
            <a:pPr eaLnBrk="1" hangingPunct="1"/>
            <a:endParaRPr lang="en-US" altLang="en-US"/>
          </a:p>
          <a:p>
            <a:pPr eaLnBrk="1" hangingPunct="1"/>
            <a:r>
              <a:rPr lang="en-US" altLang="en-US"/>
              <a:t>Identify the navigation path</a:t>
            </a:r>
          </a:p>
          <a:p>
            <a:pPr eaLnBrk="1" hangingPunct="1"/>
            <a:endParaRPr lang="en-US" altLang="en-US"/>
          </a:p>
          <a:p>
            <a:pPr eaLnBrk="1" hangingPunct="1"/>
            <a:endParaRPr lang="en-IN" altLang="en-US"/>
          </a:p>
        </p:txBody>
      </p:sp>
      <p:sp>
        <p:nvSpPr>
          <p:cNvPr id="10" name="Diamond 9">
            <a:extLst>
              <a:ext uri="{FF2B5EF4-FFF2-40B4-BE49-F238E27FC236}">
                <a16:creationId xmlns:a16="http://schemas.microsoft.com/office/drawing/2014/main" id="{347D77B5-0E22-4331-B273-1AB00E8B9D5C}"/>
              </a:ext>
            </a:extLst>
          </p:cNvPr>
          <p:cNvSpPr/>
          <p:nvPr/>
        </p:nvSpPr>
        <p:spPr>
          <a:xfrm>
            <a:off x="381000" y="2743200"/>
            <a:ext cx="1676400" cy="1371600"/>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Arrive at the site</a:t>
            </a:r>
            <a:endParaRPr lang="en-IN" dirty="0"/>
          </a:p>
        </p:txBody>
      </p:sp>
      <p:sp>
        <p:nvSpPr>
          <p:cNvPr id="11" name="Diamond 10">
            <a:extLst>
              <a:ext uri="{FF2B5EF4-FFF2-40B4-BE49-F238E27FC236}">
                <a16:creationId xmlns:a16="http://schemas.microsoft.com/office/drawing/2014/main" id="{9A01F4EE-6478-45D3-9BB1-62234568AACB}"/>
              </a:ext>
            </a:extLst>
          </p:cNvPr>
          <p:cNvSpPr/>
          <p:nvPr/>
        </p:nvSpPr>
        <p:spPr>
          <a:xfrm>
            <a:off x="2743200" y="2743200"/>
            <a:ext cx="1676400" cy="1371600"/>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Select the service</a:t>
            </a:r>
            <a:endParaRPr lang="en-IN" sz="1600" dirty="0"/>
          </a:p>
        </p:txBody>
      </p:sp>
      <p:sp>
        <p:nvSpPr>
          <p:cNvPr id="13" name="Diamond 12">
            <a:extLst>
              <a:ext uri="{FF2B5EF4-FFF2-40B4-BE49-F238E27FC236}">
                <a16:creationId xmlns:a16="http://schemas.microsoft.com/office/drawing/2014/main" id="{EA12CA5A-8D35-47AB-9791-3E7F255EE43A}"/>
              </a:ext>
            </a:extLst>
          </p:cNvPr>
          <p:cNvSpPr/>
          <p:nvPr/>
        </p:nvSpPr>
        <p:spPr>
          <a:xfrm>
            <a:off x="5105400" y="2743200"/>
            <a:ext cx="1752600" cy="1371600"/>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Proceed to </a:t>
            </a:r>
            <a:r>
              <a:rPr lang="en-US" sz="1600" dirty="0" err="1"/>
              <a:t>payme-nt</a:t>
            </a:r>
            <a:endParaRPr lang="en-IN" sz="1600" dirty="0"/>
          </a:p>
        </p:txBody>
      </p:sp>
      <p:sp>
        <p:nvSpPr>
          <p:cNvPr id="14" name="Diamond 13">
            <a:extLst>
              <a:ext uri="{FF2B5EF4-FFF2-40B4-BE49-F238E27FC236}">
                <a16:creationId xmlns:a16="http://schemas.microsoft.com/office/drawing/2014/main" id="{AD439135-914B-47E4-865A-32E4927BF972}"/>
              </a:ext>
            </a:extLst>
          </p:cNvPr>
          <p:cNvSpPr/>
          <p:nvPr/>
        </p:nvSpPr>
        <p:spPr>
          <a:xfrm>
            <a:off x="7620000" y="2743200"/>
            <a:ext cx="1676400" cy="1371600"/>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t>Reciept</a:t>
            </a:r>
            <a:endParaRPr lang="en-IN" sz="1600" dirty="0"/>
          </a:p>
        </p:txBody>
      </p:sp>
      <p:cxnSp>
        <p:nvCxnSpPr>
          <p:cNvPr id="16" name="Straight Arrow Connector 15">
            <a:extLst>
              <a:ext uri="{FF2B5EF4-FFF2-40B4-BE49-F238E27FC236}">
                <a16:creationId xmlns:a16="http://schemas.microsoft.com/office/drawing/2014/main" id="{2720053B-AB78-451F-9E20-DFF40BE2C184}"/>
              </a:ext>
            </a:extLst>
          </p:cNvPr>
          <p:cNvCxnSpPr/>
          <p:nvPr/>
        </p:nvCxnSpPr>
        <p:spPr>
          <a:xfrm>
            <a:off x="2133600" y="3048000"/>
            <a:ext cx="609600"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13EA0E-7684-4BAE-BFD9-123200E2297C}"/>
              </a:ext>
            </a:extLst>
          </p:cNvPr>
          <p:cNvCxnSpPr/>
          <p:nvPr/>
        </p:nvCxnSpPr>
        <p:spPr>
          <a:xfrm>
            <a:off x="4419600" y="3048000"/>
            <a:ext cx="609600"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1E19EE-4194-463F-8E9F-F0072DAD2AE0}"/>
              </a:ext>
            </a:extLst>
          </p:cNvPr>
          <p:cNvCxnSpPr/>
          <p:nvPr/>
        </p:nvCxnSpPr>
        <p:spPr>
          <a:xfrm>
            <a:off x="6858000" y="3048000"/>
            <a:ext cx="609600"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44AA728-95F6-4EA1-85AC-DFF011387C3E}"/>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73C4B87-4840-4008-BE32-52459C708613}"/>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pic>
        <p:nvPicPr>
          <p:cNvPr id="38916" name="Picture 2">
            <a:extLst>
              <a:ext uri="{FF2B5EF4-FFF2-40B4-BE49-F238E27FC236}">
                <a16:creationId xmlns:a16="http://schemas.microsoft.com/office/drawing/2014/main" id="{6A826B3F-66F8-443C-AF58-19732389F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5181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a:extLst>
              <a:ext uri="{FF2B5EF4-FFF2-40B4-BE49-F238E27FC236}">
                <a16:creationId xmlns:a16="http://schemas.microsoft.com/office/drawing/2014/main" id="{410D7CFE-9DE8-4B66-84AD-7CCFB8947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04800"/>
            <a:ext cx="5181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8">
            <a:extLst>
              <a:ext uri="{FF2B5EF4-FFF2-40B4-BE49-F238E27FC236}">
                <a16:creationId xmlns:a16="http://schemas.microsoft.com/office/drawing/2014/main" id="{08EDF9ED-BD89-460E-9B12-3AD03F76D6ED}"/>
              </a:ext>
            </a:extLst>
          </p:cNvPr>
          <p:cNvCxnSpPr/>
          <p:nvPr/>
        </p:nvCxnSpPr>
        <p:spPr>
          <a:xfrm>
            <a:off x="5715000" y="3124200"/>
            <a:ext cx="609600"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41FCB11-5758-419D-B384-C73935CCDF86}"/>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A4BA8D93-27CF-4847-B7E8-F034CE07F20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7BEAAC-AA50-4C85-8FE7-DD002A475BB1}" type="slidenum">
              <a:rPr lang="en-IN" altLang="en-US">
                <a:solidFill>
                  <a:srgbClr val="898989"/>
                </a:solidFill>
                <a:latin typeface="Calibri" panose="020F0502020204030204" pitchFamily="34" charset="0"/>
              </a:rPr>
              <a:pPr eaLnBrk="1" hangingPunct="1"/>
              <a:t>22</a:t>
            </a:fld>
            <a:endParaRPr lang="en-IN" altLang="en-US">
              <a:solidFill>
                <a:srgbClr val="898989"/>
              </a:solidFill>
              <a:latin typeface="Calibri" panose="020F0502020204030204" pitchFamily="34" charset="0"/>
            </a:endParaRPr>
          </a:p>
        </p:txBody>
      </p:sp>
      <p:pic>
        <p:nvPicPr>
          <p:cNvPr id="39940" name="Picture 2">
            <a:extLst>
              <a:ext uri="{FF2B5EF4-FFF2-40B4-BE49-F238E27FC236}">
                <a16:creationId xmlns:a16="http://schemas.microsoft.com/office/drawing/2014/main" id="{8292CA6E-957E-4090-B2CE-8CF5F70D6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
            <a:ext cx="5816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03978BD-7DC1-41D6-AABD-D5404716958C}"/>
              </a:ext>
            </a:extLst>
          </p:cNvPr>
          <p:cNvSpPr txBox="1"/>
          <p:nvPr/>
        </p:nvSpPr>
        <p:spPr>
          <a:xfrm>
            <a:off x="838200" y="2286000"/>
            <a:ext cx="4343400" cy="1816100"/>
          </a:xfrm>
          <a:prstGeom prst="rect">
            <a:avLst/>
          </a:prstGeom>
          <a:noFill/>
        </p:spPr>
        <p:txBody>
          <a:bodyPr>
            <a:spAutoFit/>
          </a:bodyPr>
          <a:lstStyle/>
          <a:p>
            <a:pPr>
              <a:defRPr/>
            </a:pPr>
            <a:r>
              <a:rPr lang="en-US" sz="2800" b="1" dirty="0">
                <a:solidFill>
                  <a:schemeClr val="accent6">
                    <a:lumMod val="75000"/>
                  </a:schemeClr>
                </a:solidFill>
                <a:latin typeface="Arial" charset="0"/>
                <a:cs typeface="Arial" charset="0"/>
              </a:rPr>
              <a:t>Tag</a:t>
            </a:r>
            <a:r>
              <a:rPr lang="en-US" sz="2800" b="1" dirty="0">
                <a:latin typeface="Arial" charset="0"/>
                <a:cs typeface="Arial" charset="0"/>
              </a:rPr>
              <a:t> your campaigns/contents/ blogs/tabs to measure their effectiveness</a:t>
            </a:r>
            <a:endParaRPr lang="en-IN" sz="2800" b="1" dirty="0">
              <a:latin typeface="Arial" charset="0"/>
              <a:cs typeface="Arial" charset="0"/>
            </a:endParaRPr>
          </a:p>
        </p:txBody>
      </p:sp>
      <p:sp>
        <p:nvSpPr>
          <p:cNvPr id="8" name="Rectangle 7">
            <a:extLst>
              <a:ext uri="{FF2B5EF4-FFF2-40B4-BE49-F238E27FC236}">
                <a16:creationId xmlns:a16="http://schemas.microsoft.com/office/drawing/2014/main" id="{03FA2D84-537D-41F9-9954-DF3692CCC208}"/>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A1076-0202-43FC-866C-C8AF37FFC829}"/>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B67D9087-2E58-4D6C-84DA-960C1E60543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B40CC-CF31-41AC-A4B7-AAB92E3E5203}" type="slidenum">
              <a:rPr lang="en-IN" altLang="en-US">
                <a:solidFill>
                  <a:srgbClr val="898989"/>
                </a:solidFill>
                <a:latin typeface="Calibri" panose="020F0502020204030204" pitchFamily="34" charset="0"/>
              </a:rPr>
              <a:pPr eaLnBrk="1" hangingPunct="1"/>
              <a:t>23</a:t>
            </a:fld>
            <a:endParaRPr lang="en-IN" altLang="en-US">
              <a:solidFill>
                <a:srgbClr val="898989"/>
              </a:solidFill>
              <a:latin typeface="Calibri" panose="020F0502020204030204" pitchFamily="34" charset="0"/>
            </a:endParaRPr>
          </a:p>
        </p:txBody>
      </p:sp>
      <p:sp>
        <p:nvSpPr>
          <p:cNvPr id="7" name="Rectangle 6">
            <a:extLst>
              <a:ext uri="{FF2B5EF4-FFF2-40B4-BE49-F238E27FC236}">
                <a16:creationId xmlns:a16="http://schemas.microsoft.com/office/drawing/2014/main" id="{C686DFB7-5476-4C64-8F9A-D8CAFD491F9B}"/>
              </a:ext>
            </a:extLst>
          </p:cNvPr>
          <p:cNvSpPr/>
          <p:nvPr/>
        </p:nvSpPr>
        <p:spPr>
          <a:xfrm>
            <a:off x="762000" y="3733800"/>
            <a:ext cx="2895600" cy="4572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Campaign Report</a:t>
            </a:r>
            <a:endParaRPr lang="en-IN" dirty="0"/>
          </a:p>
        </p:txBody>
      </p:sp>
      <p:graphicFrame>
        <p:nvGraphicFramePr>
          <p:cNvPr id="8" name="Table 7">
            <a:extLst>
              <a:ext uri="{FF2B5EF4-FFF2-40B4-BE49-F238E27FC236}">
                <a16:creationId xmlns:a16="http://schemas.microsoft.com/office/drawing/2014/main" id="{93363E13-D548-4E2C-9EC2-E175B5277177}"/>
              </a:ext>
            </a:extLst>
          </p:cNvPr>
          <p:cNvGraphicFramePr>
            <a:graphicFrameLocks noGrp="1"/>
          </p:cNvGraphicFramePr>
          <p:nvPr/>
        </p:nvGraphicFramePr>
        <p:xfrm>
          <a:off x="762000" y="4572000"/>
          <a:ext cx="8127999" cy="1112838"/>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946">
                <a:tc>
                  <a:txBody>
                    <a:bodyPr/>
                    <a:lstStyle/>
                    <a:p>
                      <a:r>
                        <a:rPr lang="en-US" sz="1800" dirty="0"/>
                        <a:t>Source/ Medium</a:t>
                      </a:r>
                      <a:endParaRPr lang="en-IN" sz="1800" dirty="0"/>
                    </a:p>
                  </a:txBody>
                  <a:tcPr marT="45733" marB="45733">
                    <a:solidFill>
                      <a:schemeClr val="accent6">
                        <a:lumMod val="75000"/>
                      </a:schemeClr>
                    </a:solidFill>
                  </a:tcPr>
                </a:tc>
                <a:tc>
                  <a:txBody>
                    <a:bodyPr/>
                    <a:lstStyle/>
                    <a:p>
                      <a:r>
                        <a:rPr lang="en-US" sz="1800" dirty="0"/>
                        <a:t>Visits</a:t>
                      </a:r>
                      <a:endParaRPr lang="en-IN" sz="1800" dirty="0"/>
                    </a:p>
                  </a:txBody>
                  <a:tcPr marT="45733" marB="45733">
                    <a:solidFill>
                      <a:schemeClr val="accent6">
                        <a:lumMod val="75000"/>
                      </a:schemeClr>
                    </a:solidFill>
                  </a:tcPr>
                </a:tc>
                <a:tc>
                  <a:txBody>
                    <a:bodyPr/>
                    <a:lstStyle/>
                    <a:p>
                      <a:r>
                        <a:rPr lang="en-US" sz="1800" dirty="0"/>
                        <a:t>Goal Conversion rate</a:t>
                      </a:r>
                      <a:endParaRPr lang="en-IN" sz="1800" dirty="0"/>
                    </a:p>
                  </a:txBody>
                  <a:tcPr marT="45733" marB="45733">
                    <a:solidFill>
                      <a:schemeClr val="accent6">
                        <a:lumMod val="75000"/>
                      </a:schemeClr>
                    </a:solidFill>
                  </a:tcPr>
                </a:tc>
                <a:extLst>
                  <a:ext uri="{0D108BD9-81ED-4DB2-BD59-A6C34878D82A}">
                    <a16:rowId xmlns:a16="http://schemas.microsoft.com/office/drawing/2014/main" val="10000"/>
                  </a:ext>
                </a:extLst>
              </a:tr>
              <a:tr h="370946">
                <a:tc>
                  <a:txBody>
                    <a:bodyPr/>
                    <a:lstStyle/>
                    <a:p>
                      <a:r>
                        <a:rPr lang="en-US" sz="1800" dirty="0"/>
                        <a:t>Deriver</a:t>
                      </a:r>
                      <a:r>
                        <a:rPr lang="en-US" sz="1800" baseline="0" dirty="0"/>
                        <a:t> License renewal</a:t>
                      </a:r>
                      <a:endParaRPr lang="en-IN" sz="1800" dirty="0"/>
                    </a:p>
                  </a:txBody>
                  <a:tcPr marT="45733" marB="45733"/>
                </a:tc>
                <a:tc>
                  <a:txBody>
                    <a:bodyPr/>
                    <a:lstStyle/>
                    <a:p>
                      <a:r>
                        <a:rPr lang="en-US" sz="1800" dirty="0"/>
                        <a:t>30,243</a:t>
                      </a:r>
                      <a:endParaRPr lang="en-IN" sz="1800" dirty="0"/>
                    </a:p>
                  </a:txBody>
                  <a:tcPr marT="45733" marB="45733"/>
                </a:tc>
                <a:tc>
                  <a:txBody>
                    <a:bodyPr/>
                    <a:lstStyle/>
                    <a:p>
                      <a:r>
                        <a:rPr lang="en-US" sz="1800" dirty="0"/>
                        <a:t>60.83%</a:t>
                      </a:r>
                      <a:endParaRPr lang="en-IN" sz="1800" dirty="0"/>
                    </a:p>
                  </a:txBody>
                  <a:tcPr marT="45733" marB="45733"/>
                </a:tc>
                <a:extLst>
                  <a:ext uri="{0D108BD9-81ED-4DB2-BD59-A6C34878D82A}">
                    <a16:rowId xmlns:a16="http://schemas.microsoft.com/office/drawing/2014/main" val="10001"/>
                  </a:ext>
                </a:extLst>
              </a:tr>
              <a:tr h="370946">
                <a:tc>
                  <a:txBody>
                    <a:bodyPr/>
                    <a:lstStyle/>
                    <a:p>
                      <a:r>
                        <a:rPr lang="en-US" sz="1800" dirty="0"/>
                        <a:t>Change of Address</a:t>
                      </a:r>
                      <a:endParaRPr lang="en-IN" sz="1800" dirty="0"/>
                    </a:p>
                  </a:txBody>
                  <a:tcPr marT="45733" marB="45733"/>
                </a:tc>
                <a:tc>
                  <a:txBody>
                    <a:bodyPr/>
                    <a:lstStyle/>
                    <a:p>
                      <a:r>
                        <a:rPr lang="en-US" sz="1800" dirty="0"/>
                        <a:t>1,952</a:t>
                      </a:r>
                      <a:endParaRPr lang="en-IN" sz="1800" dirty="0"/>
                    </a:p>
                  </a:txBody>
                  <a:tcPr marT="45733" marB="45733"/>
                </a:tc>
                <a:tc>
                  <a:txBody>
                    <a:bodyPr/>
                    <a:lstStyle/>
                    <a:p>
                      <a:r>
                        <a:rPr lang="en-US" sz="1800" dirty="0"/>
                        <a:t>23%</a:t>
                      </a:r>
                      <a:endParaRPr lang="en-IN" sz="1800" dirty="0"/>
                    </a:p>
                  </a:txBody>
                  <a:tcPr marT="45733" marB="45733"/>
                </a:tc>
                <a:extLst>
                  <a:ext uri="{0D108BD9-81ED-4DB2-BD59-A6C34878D82A}">
                    <a16:rowId xmlns:a16="http://schemas.microsoft.com/office/drawing/2014/main" val="10002"/>
                  </a:ext>
                </a:extLst>
              </a:tr>
            </a:tbl>
          </a:graphicData>
        </a:graphic>
      </p:graphicFrame>
      <p:sp>
        <p:nvSpPr>
          <p:cNvPr id="9" name="Rectangle 8">
            <a:extLst>
              <a:ext uri="{FF2B5EF4-FFF2-40B4-BE49-F238E27FC236}">
                <a16:creationId xmlns:a16="http://schemas.microsoft.com/office/drawing/2014/main" id="{7C363E24-6CCA-4671-9F12-DB2A9F80CB3B}"/>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pic>
        <p:nvPicPr>
          <p:cNvPr id="40984" name="Picture 3">
            <a:extLst>
              <a:ext uri="{FF2B5EF4-FFF2-40B4-BE49-F238E27FC236}">
                <a16:creationId xmlns:a16="http://schemas.microsoft.com/office/drawing/2014/main" id="{4845E5EC-A5DA-4152-9D96-02D984AB9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8153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a:extLst>
              <a:ext uri="{FF2B5EF4-FFF2-40B4-BE49-F238E27FC236}">
                <a16:creationId xmlns:a16="http://schemas.microsoft.com/office/drawing/2014/main" id="{30D7A272-3852-405C-8506-6FB420CBF78B}"/>
              </a:ext>
            </a:extLst>
          </p:cNvPr>
          <p:cNvCxnSpPr/>
          <p:nvPr/>
        </p:nvCxnSpPr>
        <p:spPr>
          <a:xfrm flipH="1">
            <a:off x="8991600" y="1981200"/>
            <a:ext cx="5334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3A86557-ACFA-46EE-9AD8-FCD263009937}"/>
              </a:ext>
            </a:extLst>
          </p:cNvPr>
          <p:cNvSpPr txBox="1"/>
          <p:nvPr/>
        </p:nvSpPr>
        <p:spPr>
          <a:xfrm>
            <a:off x="9525000" y="1143000"/>
            <a:ext cx="2438400" cy="1816100"/>
          </a:xfrm>
          <a:prstGeom prst="rect">
            <a:avLst/>
          </a:prstGeom>
          <a:noFill/>
        </p:spPr>
        <p:txBody>
          <a:bodyPr>
            <a:spAutoFit/>
          </a:bodyPr>
          <a:lstStyle/>
          <a:p>
            <a:pPr>
              <a:defRPr/>
            </a:pPr>
            <a:r>
              <a:rPr lang="en-US" sz="2800" dirty="0">
                <a:solidFill>
                  <a:schemeClr val="accent6">
                    <a:lumMod val="75000"/>
                  </a:schemeClr>
                </a:solidFill>
                <a:latin typeface="Arial" charset="0"/>
                <a:cs typeface="Arial" charset="0"/>
              </a:rPr>
              <a:t>Tag</a:t>
            </a:r>
            <a:r>
              <a:rPr lang="en-US" sz="2800" dirty="0">
                <a:latin typeface="Arial" charset="0"/>
                <a:cs typeface="Arial" charset="0"/>
              </a:rPr>
              <a:t> the tabs/links/</a:t>
            </a:r>
          </a:p>
          <a:p>
            <a:pPr>
              <a:defRPr/>
            </a:pPr>
            <a:r>
              <a:rPr lang="en-US" sz="2800" dirty="0">
                <a:latin typeface="Arial" charset="0"/>
                <a:cs typeface="Arial" charset="0"/>
              </a:rPr>
              <a:t>URL on the website</a:t>
            </a:r>
            <a:endParaRPr lang="en-IN" sz="2800" dirty="0">
              <a:latin typeface="Arial"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265D82-76B7-4190-875F-B1F00D9D54C5}"/>
              </a:ext>
            </a:extLst>
          </p:cNvPr>
          <p:cNvSpPr>
            <a:spLocks noGrp="1"/>
          </p:cNvSpPr>
          <p:nvPr>
            <p:ph type="dt" sz="quarter" idx="10"/>
          </p:nvPr>
        </p:nvSpPr>
        <p:spPr/>
        <p:txBody>
          <a:bodyPr/>
          <a:lstStyle/>
          <a:p>
            <a:pPr>
              <a:defRPr/>
            </a:pPr>
            <a:fld id="{3F9B33B4-EBAF-41E9-A8A4-9AF55EC3722E}"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B1E87649-C296-414C-BAE7-1F85B858F49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095BF-6DDA-4B59-8E14-F516F4769CE6}" type="slidenum">
              <a:rPr lang="en-IN" altLang="en-US">
                <a:solidFill>
                  <a:srgbClr val="898989"/>
                </a:solidFill>
                <a:latin typeface="Calibri" panose="020F0502020204030204" pitchFamily="34" charset="0"/>
              </a:rPr>
              <a:pPr eaLnBrk="1" hangingPunct="1"/>
              <a:t>24</a:t>
            </a:fld>
            <a:endParaRPr lang="en-IN" altLang="en-US">
              <a:solidFill>
                <a:srgbClr val="898989"/>
              </a:solidFill>
              <a:latin typeface="Calibri" panose="020F0502020204030204" pitchFamily="34" charset="0"/>
            </a:endParaRPr>
          </a:p>
        </p:txBody>
      </p:sp>
      <p:cxnSp>
        <p:nvCxnSpPr>
          <p:cNvPr id="8" name="Straight Arrow Connector 7">
            <a:extLst>
              <a:ext uri="{FF2B5EF4-FFF2-40B4-BE49-F238E27FC236}">
                <a16:creationId xmlns:a16="http://schemas.microsoft.com/office/drawing/2014/main" id="{F8EA7B86-7063-43BD-A486-0C0A5C2BDE7B}"/>
              </a:ext>
            </a:extLst>
          </p:cNvPr>
          <p:cNvCxnSpPr/>
          <p:nvPr/>
        </p:nvCxnSpPr>
        <p:spPr>
          <a:xfrm flipH="1">
            <a:off x="8763000" y="1981200"/>
            <a:ext cx="53340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989" name="TextBox 8">
            <a:extLst>
              <a:ext uri="{FF2B5EF4-FFF2-40B4-BE49-F238E27FC236}">
                <a16:creationId xmlns:a16="http://schemas.microsoft.com/office/drawing/2014/main" id="{177614B9-60B4-44B5-A8FA-5C39E7A726E4}"/>
              </a:ext>
            </a:extLst>
          </p:cNvPr>
          <p:cNvSpPr txBox="1">
            <a:spLocks noChangeArrowheads="1"/>
          </p:cNvSpPr>
          <p:nvPr/>
        </p:nvSpPr>
        <p:spPr bwMode="auto">
          <a:xfrm>
            <a:off x="9296400" y="457200"/>
            <a:ext cx="2438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Deciding if we need a separate “</a:t>
            </a:r>
            <a:r>
              <a:rPr lang="en-US" altLang="en-US" sz="2800" b="1">
                <a:solidFill>
                  <a:srgbClr val="FF0000"/>
                </a:solidFill>
              </a:rPr>
              <a:t>Tab”</a:t>
            </a:r>
            <a:r>
              <a:rPr lang="en-US" altLang="en-US" sz="2800" b="1"/>
              <a:t> for an item in our drop down menu</a:t>
            </a:r>
          </a:p>
        </p:txBody>
      </p:sp>
      <p:pic>
        <p:nvPicPr>
          <p:cNvPr id="41990" name="Picture 4">
            <a:extLst>
              <a:ext uri="{FF2B5EF4-FFF2-40B4-BE49-F238E27FC236}">
                <a16:creationId xmlns:a16="http://schemas.microsoft.com/office/drawing/2014/main" id="{1A1D099C-4484-4067-9B36-FF2AD58D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924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2ECFA1E-614E-486C-AE13-E718352F6667}"/>
              </a:ext>
            </a:extLst>
          </p:cNvPr>
          <p:cNvSpPr/>
          <p:nvPr/>
        </p:nvSpPr>
        <p:spPr>
          <a:xfrm>
            <a:off x="762000" y="3733800"/>
            <a:ext cx="2895600" cy="4572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Campaign Report</a:t>
            </a:r>
            <a:endParaRPr lang="en-IN" dirty="0"/>
          </a:p>
        </p:txBody>
      </p:sp>
      <p:graphicFrame>
        <p:nvGraphicFramePr>
          <p:cNvPr id="14" name="Table 13">
            <a:extLst>
              <a:ext uri="{FF2B5EF4-FFF2-40B4-BE49-F238E27FC236}">
                <a16:creationId xmlns:a16="http://schemas.microsoft.com/office/drawing/2014/main" id="{991A8D8C-3481-45DC-AF3C-507EAC8FE41D}"/>
              </a:ext>
            </a:extLst>
          </p:cNvPr>
          <p:cNvGraphicFramePr>
            <a:graphicFrameLocks noGrp="1"/>
          </p:cNvGraphicFramePr>
          <p:nvPr/>
        </p:nvGraphicFramePr>
        <p:xfrm>
          <a:off x="762000" y="4572000"/>
          <a:ext cx="5418138" cy="1482724"/>
        </p:xfrm>
        <a:graphic>
          <a:graphicData uri="http://schemas.openxmlformats.org/drawingml/2006/table">
            <a:tbl>
              <a:tblPr firstRow="1" bandRow="1">
                <a:tableStyleId>{93296810-A885-4BE3-A3E7-6D5BEEA58F35}</a:tableStyleId>
              </a:tblPr>
              <a:tblGrid>
                <a:gridCol w="2709069">
                  <a:extLst>
                    <a:ext uri="{9D8B030D-6E8A-4147-A177-3AD203B41FA5}">
                      <a16:colId xmlns:a16="http://schemas.microsoft.com/office/drawing/2014/main" val="20000"/>
                    </a:ext>
                  </a:extLst>
                </a:gridCol>
                <a:gridCol w="2709069">
                  <a:extLst>
                    <a:ext uri="{9D8B030D-6E8A-4147-A177-3AD203B41FA5}">
                      <a16:colId xmlns:a16="http://schemas.microsoft.com/office/drawing/2014/main" val="20001"/>
                    </a:ext>
                  </a:extLst>
                </a:gridCol>
              </a:tblGrid>
              <a:tr h="370681">
                <a:tc>
                  <a:txBody>
                    <a:bodyPr/>
                    <a:lstStyle/>
                    <a:p>
                      <a:r>
                        <a:rPr lang="en-US" sz="1800" dirty="0"/>
                        <a:t>Source/ Medium</a:t>
                      </a:r>
                      <a:endParaRPr lang="en-IN" sz="1800" dirty="0"/>
                    </a:p>
                  </a:txBody>
                  <a:tcPr marL="91431" marR="91431" marT="45700" marB="45700">
                    <a:solidFill>
                      <a:schemeClr val="accent6">
                        <a:lumMod val="75000"/>
                      </a:schemeClr>
                    </a:solidFill>
                  </a:tcPr>
                </a:tc>
                <a:tc>
                  <a:txBody>
                    <a:bodyPr/>
                    <a:lstStyle/>
                    <a:p>
                      <a:r>
                        <a:rPr lang="en-US" sz="1800" dirty="0"/>
                        <a:t>Visits</a:t>
                      </a:r>
                      <a:endParaRPr lang="en-IN" sz="1800" dirty="0"/>
                    </a:p>
                  </a:txBody>
                  <a:tcPr marL="91431" marR="91431" marT="45700" marB="45700">
                    <a:solidFill>
                      <a:schemeClr val="accent6">
                        <a:lumMod val="75000"/>
                      </a:schemeClr>
                    </a:solidFill>
                  </a:tcPr>
                </a:tc>
                <a:extLst>
                  <a:ext uri="{0D108BD9-81ED-4DB2-BD59-A6C34878D82A}">
                    <a16:rowId xmlns:a16="http://schemas.microsoft.com/office/drawing/2014/main" val="10000"/>
                  </a:ext>
                </a:extLst>
              </a:tr>
              <a:tr h="370681">
                <a:tc>
                  <a:txBody>
                    <a:bodyPr/>
                    <a:lstStyle/>
                    <a:p>
                      <a:r>
                        <a:rPr lang="en-US" sz="1800" dirty="0"/>
                        <a:t>Deriver</a:t>
                      </a:r>
                      <a:r>
                        <a:rPr lang="en-US" sz="1800" baseline="0" dirty="0"/>
                        <a:t> License renewal</a:t>
                      </a:r>
                      <a:endParaRPr lang="en-IN" sz="1800" dirty="0"/>
                    </a:p>
                  </a:txBody>
                  <a:tcPr marL="91431" marR="91431" marT="45700" marB="45700"/>
                </a:tc>
                <a:tc>
                  <a:txBody>
                    <a:bodyPr/>
                    <a:lstStyle/>
                    <a:p>
                      <a:r>
                        <a:rPr lang="en-US" sz="1800" dirty="0"/>
                        <a:t>30,243</a:t>
                      </a:r>
                      <a:endParaRPr lang="en-IN" sz="1800" dirty="0"/>
                    </a:p>
                  </a:txBody>
                  <a:tcPr marL="91431" marR="91431" marT="45700" marB="45700"/>
                </a:tc>
                <a:extLst>
                  <a:ext uri="{0D108BD9-81ED-4DB2-BD59-A6C34878D82A}">
                    <a16:rowId xmlns:a16="http://schemas.microsoft.com/office/drawing/2014/main" val="10001"/>
                  </a:ext>
                </a:extLst>
              </a:tr>
              <a:tr h="370681">
                <a:tc>
                  <a:txBody>
                    <a:bodyPr/>
                    <a:lstStyle/>
                    <a:p>
                      <a:r>
                        <a:rPr lang="en-US" sz="1800" dirty="0"/>
                        <a:t>Change of Address</a:t>
                      </a:r>
                      <a:endParaRPr lang="en-IN" sz="1800" dirty="0"/>
                    </a:p>
                  </a:txBody>
                  <a:tcPr marL="91431" marR="91431" marT="45700" marB="45700"/>
                </a:tc>
                <a:tc>
                  <a:txBody>
                    <a:bodyPr/>
                    <a:lstStyle/>
                    <a:p>
                      <a:r>
                        <a:rPr lang="en-US" sz="1800" dirty="0"/>
                        <a:t>1,952</a:t>
                      </a:r>
                      <a:endParaRPr lang="en-IN" sz="1800" dirty="0"/>
                    </a:p>
                  </a:txBody>
                  <a:tcPr marL="91431" marR="91431" marT="45700" marB="45700"/>
                </a:tc>
                <a:extLst>
                  <a:ext uri="{0D108BD9-81ED-4DB2-BD59-A6C34878D82A}">
                    <a16:rowId xmlns:a16="http://schemas.microsoft.com/office/drawing/2014/main" val="10002"/>
                  </a:ext>
                </a:extLst>
              </a:tr>
              <a:tr h="370681">
                <a:tc>
                  <a:txBody>
                    <a:bodyPr/>
                    <a:lstStyle/>
                    <a:p>
                      <a:r>
                        <a:rPr lang="en-US" sz="1800" dirty="0"/>
                        <a:t>Vital Records</a:t>
                      </a:r>
                      <a:endParaRPr lang="en-IN" sz="1800" dirty="0"/>
                    </a:p>
                  </a:txBody>
                  <a:tcPr marL="91431" marR="91431" marT="45700" marB="45700"/>
                </a:tc>
                <a:tc>
                  <a:txBody>
                    <a:bodyPr/>
                    <a:lstStyle/>
                    <a:p>
                      <a:r>
                        <a:rPr lang="en-US" sz="1800" dirty="0"/>
                        <a:t>60,898</a:t>
                      </a:r>
                      <a:endParaRPr lang="en-IN" sz="1800" dirty="0"/>
                    </a:p>
                  </a:txBody>
                  <a:tcPr marL="91431" marR="91431" marT="45700" marB="45700"/>
                </a:tc>
                <a:extLst>
                  <a:ext uri="{0D108BD9-81ED-4DB2-BD59-A6C34878D82A}">
                    <a16:rowId xmlns:a16="http://schemas.microsoft.com/office/drawing/2014/main" val="10003"/>
                  </a:ext>
                </a:extLst>
              </a:tr>
            </a:tbl>
          </a:graphicData>
        </a:graphic>
      </p:graphicFrame>
      <p:sp>
        <p:nvSpPr>
          <p:cNvPr id="15" name="Oval 14">
            <a:extLst>
              <a:ext uri="{FF2B5EF4-FFF2-40B4-BE49-F238E27FC236}">
                <a16:creationId xmlns:a16="http://schemas.microsoft.com/office/drawing/2014/main" id="{22A3BBF1-1187-465C-8F8C-F4235EC70ECB}"/>
              </a:ext>
            </a:extLst>
          </p:cNvPr>
          <p:cNvSpPr/>
          <p:nvPr/>
        </p:nvSpPr>
        <p:spPr>
          <a:xfrm>
            <a:off x="381000" y="5638800"/>
            <a:ext cx="42672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 name="Rectangle 15">
            <a:extLst>
              <a:ext uri="{FF2B5EF4-FFF2-40B4-BE49-F238E27FC236}">
                <a16:creationId xmlns:a16="http://schemas.microsoft.com/office/drawing/2014/main" id="{9A2E4A45-2A10-47E0-B1C1-C8528F0FEA8C}"/>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1F54377-B5E3-4471-8872-6C7C7C6B2681}"/>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0C8E196-F08C-4828-A3EF-64D3D2D8BE30}"/>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grpSp>
        <p:nvGrpSpPr>
          <p:cNvPr id="2" name="Group 3">
            <a:extLst>
              <a:ext uri="{FF2B5EF4-FFF2-40B4-BE49-F238E27FC236}">
                <a16:creationId xmlns:a16="http://schemas.microsoft.com/office/drawing/2014/main" id="{997EBE69-DC18-4ABE-998F-98A35EF20D32}"/>
              </a:ext>
            </a:extLst>
          </p:cNvPr>
          <p:cNvGrpSpPr>
            <a:grpSpLocks/>
          </p:cNvGrpSpPr>
          <p:nvPr/>
        </p:nvGrpSpPr>
        <p:grpSpPr bwMode="auto">
          <a:xfrm>
            <a:off x="657396" y="396876"/>
            <a:ext cx="10565977" cy="2784475"/>
            <a:chOff x="478607" y="2846438"/>
            <a:chExt cx="11514956" cy="3554361"/>
          </a:xfrm>
          <a:solidFill>
            <a:schemeClr val="accent6">
              <a:lumMod val="60000"/>
              <a:lumOff val="40000"/>
            </a:schemeClr>
          </a:solidFill>
        </p:grpSpPr>
        <p:grpSp>
          <p:nvGrpSpPr>
            <p:cNvPr id="3" name="Group 4">
              <a:extLst>
                <a:ext uri="{FF2B5EF4-FFF2-40B4-BE49-F238E27FC236}">
                  <a16:creationId xmlns:a16="http://schemas.microsoft.com/office/drawing/2014/main" id="{F7FD0365-0D6C-4CC7-8229-2F0FE7F74072}"/>
                </a:ext>
              </a:extLst>
            </p:cNvPr>
            <p:cNvGrpSpPr/>
            <p:nvPr/>
          </p:nvGrpSpPr>
          <p:grpSpPr>
            <a:xfrm>
              <a:off x="478607" y="2846438"/>
              <a:ext cx="11514956" cy="3554361"/>
              <a:chOff x="973393" y="1135625"/>
              <a:chExt cx="10663083" cy="3554361"/>
            </a:xfrm>
            <a:grpFill/>
          </p:grpSpPr>
          <p:sp>
            <p:nvSpPr>
              <p:cNvPr id="14" name="Rounded Rectangle 13">
                <a:extLst>
                  <a:ext uri="{FF2B5EF4-FFF2-40B4-BE49-F238E27FC236}">
                    <a16:creationId xmlns:a16="http://schemas.microsoft.com/office/drawing/2014/main" id="{6004D14A-4AF6-444D-9F53-9FD8EFB925D6}"/>
                  </a:ext>
                </a:extLst>
              </p:cNvPr>
              <p:cNvSpPr/>
              <p:nvPr/>
            </p:nvSpPr>
            <p:spPr>
              <a:xfrm>
                <a:off x="973393" y="1135625"/>
                <a:ext cx="10663083" cy="3554361"/>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15" name="Rounded Rectangle 14">
                <a:extLst>
                  <a:ext uri="{FF2B5EF4-FFF2-40B4-BE49-F238E27FC236}">
                    <a16:creationId xmlns:a16="http://schemas.microsoft.com/office/drawing/2014/main" id="{80F54F62-DAD9-43E9-BA50-B517B89B9F9C}"/>
                  </a:ext>
                </a:extLst>
              </p:cNvPr>
              <p:cNvSpPr/>
              <p:nvPr/>
            </p:nvSpPr>
            <p:spPr>
              <a:xfrm>
                <a:off x="1412341" y="1870587"/>
                <a:ext cx="2095099" cy="2271251"/>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solidFill>
                    <a:schemeClr val="tx2">
                      <a:lumMod val="50000"/>
                    </a:schemeClr>
                  </a:solidFill>
                </a:endParaRPr>
              </a:p>
            </p:txBody>
          </p:sp>
        </p:grpSp>
        <p:sp>
          <p:nvSpPr>
            <p:cNvPr id="6" name="Rounded Rectangle 5">
              <a:extLst>
                <a:ext uri="{FF2B5EF4-FFF2-40B4-BE49-F238E27FC236}">
                  <a16:creationId xmlns:a16="http://schemas.microsoft.com/office/drawing/2014/main" id="{A34AE24C-6413-451F-8993-82FF7E01073D}"/>
                </a:ext>
              </a:extLst>
            </p:cNvPr>
            <p:cNvSpPr/>
            <p:nvPr/>
          </p:nvSpPr>
          <p:spPr>
            <a:xfrm>
              <a:off x="6343548" y="3581400"/>
              <a:ext cx="2262476" cy="2271251"/>
            </a:xfrm>
            <a:prstGeom prst="roundRect">
              <a:avLst/>
            </a:prstGeom>
            <a:grpFill/>
            <a:effectLst>
              <a:outerShdw blurRad="40000" dist="23000" dir="5400000" rotWithShape="0">
                <a:srgbClr val="000000">
                  <a:alpha val="35000"/>
                </a:srgbClr>
              </a:outerShdw>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solidFill>
                  <a:schemeClr val="tx2">
                    <a:lumMod val="50000"/>
                  </a:schemeClr>
                </a:solidFill>
              </a:endParaRPr>
            </a:p>
          </p:txBody>
        </p:sp>
        <p:sp>
          <p:nvSpPr>
            <p:cNvPr id="7" name="Rounded Rectangle 6">
              <a:extLst>
                <a:ext uri="{FF2B5EF4-FFF2-40B4-BE49-F238E27FC236}">
                  <a16:creationId xmlns:a16="http://schemas.microsoft.com/office/drawing/2014/main" id="{C19B81A9-6219-4797-9C09-490A393FA255}"/>
                </a:ext>
              </a:extLst>
            </p:cNvPr>
            <p:cNvSpPr/>
            <p:nvPr/>
          </p:nvSpPr>
          <p:spPr>
            <a:xfrm>
              <a:off x="3550131" y="3581400"/>
              <a:ext cx="2262476" cy="2271251"/>
            </a:xfrm>
            <a:prstGeom prst="roundRect">
              <a:avLst/>
            </a:prstGeom>
            <a:grpFill/>
            <a:effectLst>
              <a:outerShdw blurRad="40000" dist="23000" dir="5400000" rotWithShape="0">
                <a:srgbClr val="000000">
                  <a:alpha val="35000"/>
                </a:srgbClr>
              </a:outerShdw>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solidFill>
                  <a:schemeClr val="tx2">
                    <a:lumMod val="50000"/>
                  </a:schemeClr>
                </a:solidFill>
              </a:endParaRPr>
            </a:p>
          </p:txBody>
        </p:sp>
        <p:sp>
          <p:nvSpPr>
            <p:cNvPr id="8" name="Rounded Rectangle 7">
              <a:extLst>
                <a:ext uri="{FF2B5EF4-FFF2-40B4-BE49-F238E27FC236}">
                  <a16:creationId xmlns:a16="http://schemas.microsoft.com/office/drawing/2014/main" id="{528870EF-E14E-4089-8EF7-8CDC98FEA0EF}"/>
                </a:ext>
              </a:extLst>
            </p:cNvPr>
            <p:cNvSpPr/>
            <p:nvPr/>
          </p:nvSpPr>
          <p:spPr>
            <a:xfrm>
              <a:off x="9008774" y="3581400"/>
              <a:ext cx="2262476" cy="2271251"/>
            </a:xfrm>
            <a:prstGeom prst="roundRect">
              <a:avLst/>
            </a:prstGeom>
            <a:grpFill/>
            <a:effectLst>
              <a:outerShdw blurRad="40000" dist="23000" dir="5400000" rotWithShape="0">
                <a:srgbClr val="000000">
                  <a:alpha val="35000"/>
                </a:srgbClr>
              </a:outerShdw>
              <a:softEdge rad="3175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dirty="0">
                <a:solidFill>
                  <a:schemeClr val="tx2">
                    <a:lumMod val="50000"/>
                  </a:schemeClr>
                </a:solidFill>
              </a:endParaRPr>
            </a:p>
          </p:txBody>
        </p:sp>
        <p:pic>
          <p:nvPicPr>
            <p:cNvPr id="7184" name="Picture 6" descr="Related image">
              <a:extLst>
                <a:ext uri="{FF2B5EF4-FFF2-40B4-BE49-F238E27FC236}">
                  <a16:creationId xmlns:a16="http://schemas.microsoft.com/office/drawing/2014/main" id="{89BAE5A1-49E5-4D5A-8182-D8143BB71B1C}"/>
                </a:ext>
              </a:extLst>
            </p:cNvPr>
            <p:cNvPicPr>
              <a:picLocks noChangeAspect="1" noChangeArrowheads="1"/>
            </p:cNvPicPr>
            <p:nvPr/>
          </p:nvPicPr>
          <p:blipFill>
            <a:blip r:embed="rId2" cstate="print"/>
            <a:srcRect/>
            <a:stretch>
              <a:fillRect/>
            </a:stretch>
          </p:blipFill>
          <p:spPr bwMode="auto">
            <a:xfrm>
              <a:off x="1124047" y="4116873"/>
              <a:ext cx="1874960" cy="1203021"/>
            </a:xfrm>
            <a:prstGeom prst="rect">
              <a:avLst/>
            </a:prstGeom>
            <a:grpFill/>
            <a:ln w="9525">
              <a:noFill/>
              <a:miter lim="800000"/>
              <a:headEnd/>
              <a:tailEnd/>
            </a:ln>
          </p:spPr>
        </p:pic>
        <p:pic>
          <p:nvPicPr>
            <p:cNvPr id="10" name="Picture 8" descr="Image result for display ads">
              <a:extLst>
                <a:ext uri="{FF2B5EF4-FFF2-40B4-BE49-F238E27FC236}">
                  <a16:creationId xmlns:a16="http://schemas.microsoft.com/office/drawing/2014/main" id="{9233D49B-DC71-4EC6-9C80-23A3E0B2A284}"/>
                </a:ext>
              </a:extLst>
            </p:cNvPr>
            <p:cNvPicPr>
              <a:picLocks noChangeAspect="1" noChangeArrowheads="1"/>
            </p:cNvPicPr>
            <p:nvPr/>
          </p:nvPicPr>
          <p:blipFill>
            <a:blip r:embed="rId3" cstate="print"/>
            <a:srcRect/>
            <a:stretch>
              <a:fillRect/>
            </a:stretch>
          </p:blipFill>
          <p:spPr bwMode="auto">
            <a:xfrm>
              <a:off x="3878826" y="4102126"/>
              <a:ext cx="1651819" cy="1203021"/>
            </a:xfrm>
            <a:prstGeom prst="rect">
              <a:avLst/>
            </a:prstGeom>
            <a:grpFill/>
            <a:effectLst>
              <a:softEdge rad="317500"/>
            </a:effectLst>
          </p:spPr>
        </p:pic>
        <p:pic>
          <p:nvPicPr>
            <p:cNvPr id="11" name="Picture 12" descr="Image result for video">
              <a:extLst>
                <a:ext uri="{FF2B5EF4-FFF2-40B4-BE49-F238E27FC236}">
                  <a16:creationId xmlns:a16="http://schemas.microsoft.com/office/drawing/2014/main" id="{9D7F25AA-B719-44F8-A832-490A28C2CCD0}"/>
                </a:ext>
              </a:extLst>
            </p:cNvPr>
            <p:cNvPicPr>
              <a:picLocks noChangeAspect="1" noChangeArrowheads="1"/>
            </p:cNvPicPr>
            <p:nvPr/>
          </p:nvPicPr>
          <p:blipFill>
            <a:blip r:embed="rId4" cstate="print"/>
            <a:srcRect/>
            <a:stretch>
              <a:fillRect/>
            </a:stretch>
          </p:blipFill>
          <p:spPr bwMode="auto">
            <a:xfrm>
              <a:off x="6677531" y="4102126"/>
              <a:ext cx="1604027" cy="1203021"/>
            </a:xfrm>
            <a:prstGeom prst="rect">
              <a:avLst/>
            </a:prstGeom>
            <a:grpFill/>
            <a:effectLst>
              <a:softEdge rad="317500"/>
            </a:effectLst>
          </p:spPr>
        </p:pic>
        <p:pic>
          <p:nvPicPr>
            <p:cNvPr id="13" name="Picture 14" descr="Related image">
              <a:extLst>
                <a:ext uri="{FF2B5EF4-FFF2-40B4-BE49-F238E27FC236}">
                  <a16:creationId xmlns:a16="http://schemas.microsoft.com/office/drawing/2014/main" id="{F920439C-277F-43CD-8606-D6465C2B7F16}"/>
                </a:ext>
              </a:extLst>
            </p:cNvPr>
            <p:cNvPicPr>
              <a:picLocks noChangeAspect="1" noChangeArrowheads="1"/>
            </p:cNvPicPr>
            <p:nvPr/>
          </p:nvPicPr>
          <p:blipFill>
            <a:blip r:embed="rId5" cstate="print"/>
            <a:srcRect/>
            <a:stretch>
              <a:fillRect/>
            </a:stretch>
          </p:blipFill>
          <p:spPr bwMode="auto">
            <a:xfrm>
              <a:off x="9334415" y="4116873"/>
              <a:ext cx="1708953" cy="1220276"/>
            </a:xfrm>
            <a:prstGeom prst="rect">
              <a:avLst/>
            </a:prstGeom>
            <a:grpFill/>
            <a:effectLst>
              <a:softEdge rad="317500"/>
            </a:effectLst>
          </p:spPr>
        </p:pic>
      </p:grpSp>
      <p:sp>
        <p:nvSpPr>
          <p:cNvPr id="16" name="TextBox 15">
            <a:extLst>
              <a:ext uri="{FF2B5EF4-FFF2-40B4-BE49-F238E27FC236}">
                <a16:creationId xmlns:a16="http://schemas.microsoft.com/office/drawing/2014/main" id="{419441F7-2C4F-412F-889E-6FE3517FD3A3}"/>
              </a:ext>
            </a:extLst>
          </p:cNvPr>
          <p:cNvSpPr txBox="1"/>
          <p:nvPr/>
        </p:nvSpPr>
        <p:spPr>
          <a:xfrm>
            <a:off x="973138" y="3427413"/>
            <a:ext cx="10131425" cy="3140075"/>
          </a:xfrm>
          <a:prstGeom prst="rect">
            <a:avLst/>
          </a:prstGeom>
          <a:noFill/>
        </p:spPr>
        <p:txBody>
          <a:bodyPr>
            <a:spAutoFit/>
          </a:bodyPr>
          <a:lstStyle/>
          <a:p>
            <a:pPr>
              <a:defRPr/>
            </a:pPr>
            <a:r>
              <a:rPr lang="en-US" b="1" u="sng" dirty="0">
                <a:ea typeface="ＭＳ Ｐゴシック" pitchFamily="34" charset="-128"/>
                <a:cs typeface="+mn-cs"/>
              </a:rPr>
              <a:t>Key Search Metrics</a:t>
            </a:r>
          </a:p>
          <a:p>
            <a:pPr>
              <a:defRPr/>
            </a:pPr>
            <a:endParaRPr lang="en-US" dirty="0">
              <a:ea typeface="ＭＳ Ｐゴシック" pitchFamily="34" charset="-128"/>
              <a:cs typeface="+mn-cs"/>
            </a:endParaRPr>
          </a:p>
          <a:p>
            <a:pPr>
              <a:buFont typeface="Arial" pitchFamily="34" charset="0"/>
              <a:buChar char="•"/>
              <a:defRPr/>
            </a:pPr>
            <a:r>
              <a:rPr lang="en-US" dirty="0">
                <a:ea typeface="ＭＳ Ｐゴシック" pitchFamily="34" charset="-128"/>
                <a:cs typeface="+mn-cs"/>
              </a:rPr>
              <a:t> Click Through rates (CTR)</a:t>
            </a:r>
          </a:p>
          <a:p>
            <a:pPr>
              <a:buFont typeface="Arial" pitchFamily="34" charset="0"/>
              <a:buChar char="•"/>
              <a:defRPr/>
            </a:pPr>
            <a:endParaRPr lang="en-US" dirty="0">
              <a:ea typeface="ＭＳ Ｐゴシック" pitchFamily="34" charset="-128"/>
              <a:cs typeface="+mn-cs"/>
            </a:endParaRPr>
          </a:p>
          <a:p>
            <a:pPr>
              <a:buFont typeface="Arial" pitchFamily="34" charset="0"/>
              <a:buChar char="•"/>
              <a:defRPr/>
            </a:pPr>
            <a:r>
              <a:rPr lang="en-US" dirty="0">
                <a:ea typeface="ＭＳ Ｐゴシック" pitchFamily="34" charset="-128"/>
                <a:cs typeface="+mn-cs"/>
              </a:rPr>
              <a:t> Transaction conversion rates (TCR)</a:t>
            </a:r>
          </a:p>
          <a:p>
            <a:pPr>
              <a:buFont typeface="Arial" pitchFamily="34" charset="0"/>
              <a:buChar char="•"/>
              <a:defRPr/>
            </a:pPr>
            <a:endParaRPr lang="en-US" dirty="0">
              <a:ea typeface="ＭＳ Ｐゴシック" pitchFamily="34" charset="-128"/>
              <a:cs typeface="+mn-cs"/>
            </a:endParaRPr>
          </a:p>
          <a:p>
            <a:pPr>
              <a:buFont typeface="Arial" pitchFamily="34" charset="0"/>
              <a:buChar char="•"/>
              <a:defRPr/>
            </a:pPr>
            <a:r>
              <a:rPr lang="en-US" dirty="0">
                <a:ea typeface="ＭＳ Ｐゴシック" pitchFamily="34" charset="-128"/>
                <a:cs typeface="+mn-cs"/>
              </a:rPr>
              <a:t> Probability of booking (CTR X TCR)</a:t>
            </a:r>
          </a:p>
          <a:p>
            <a:pPr>
              <a:buFont typeface="Arial" pitchFamily="34" charset="0"/>
              <a:buChar char="•"/>
              <a:defRPr/>
            </a:pPr>
            <a:endParaRPr lang="en-US" dirty="0">
              <a:ea typeface="ＭＳ Ｐゴシック" pitchFamily="34" charset="-128"/>
              <a:cs typeface="+mn-cs"/>
            </a:endParaRPr>
          </a:p>
          <a:p>
            <a:pPr>
              <a:buFont typeface="Arial" pitchFamily="34" charset="0"/>
              <a:buChar char="•"/>
              <a:defRPr/>
            </a:pPr>
            <a:r>
              <a:rPr lang="en-US" dirty="0">
                <a:ea typeface="ＭＳ Ｐゴシック" pitchFamily="34" charset="-128"/>
                <a:cs typeface="+mn-cs"/>
              </a:rPr>
              <a:t> Cost per acquisition (CPA)</a:t>
            </a:r>
          </a:p>
          <a:p>
            <a:pPr>
              <a:defRPr/>
            </a:pPr>
            <a:endParaRPr lang="en-US" dirty="0">
              <a:solidFill>
                <a:schemeClr val="accent1">
                  <a:lumMod val="50000"/>
                </a:schemeClr>
              </a:solidFill>
              <a:ea typeface="ＭＳ Ｐゴシック" pitchFamily="34" charset="-128"/>
              <a:cs typeface="+mn-cs"/>
            </a:endParaRPr>
          </a:p>
          <a:p>
            <a:pPr>
              <a:defRPr/>
            </a:pPr>
            <a:endParaRPr lang="en-IN" dirty="0">
              <a:solidFill>
                <a:schemeClr val="accent1">
                  <a:lumMod val="50000"/>
                </a:schemeClr>
              </a:solidFill>
              <a:ea typeface="ＭＳ Ｐゴシック" pitchFamily="34" charset="-128"/>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6E78A422-BC52-4A37-BCE3-6DDA83C97DF9}"/>
              </a:ext>
            </a:extLst>
          </p:cNvPr>
          <p:cNvSpPr>
            <a:spLocks noChangeArrowheads="1"/>
          </p:cNvSpPr>
          <p:nvPr/>
        </p:nvSpPr>
        <p:spPr bwMode="auto">
          <a:xfrm>
            <a:off x="609600" y="274638"/>
            <a:ext cx="10972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chemeClr val="accent2"/>
                </a:solidFill>
              </a:rPr>
              <a:t>Optimize Campaign Strategy</a:t>
            </a:r>
            <a:endParaRPr lang="en-US" altLang="en-US" sz="3200" b="1" i="1">
              <a:solidFill>
                <a:schemeClr val="accent2"/>
              </a:solidFill>
            </a:endParaRPr>
          </a:p>
        </p:txBody>
      </p:sp>
      <p:pic>
        <p:nvPicPr>
          <p:cNvPr id="44035" name="Picture 10">
            <a:extLst>
              <a:ext uri="{FF2B5EF4-FFF2-40B4-BE49-F238E27FC236}">
                <a16:creationId xmlns:a16="http://schemas.microsoft.com/office/drawing/2014/main" id="{EFBCDEC9-B0C9-4177-B1DD-A0DE947C45A0}"/>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03200" y="685800"/>
            <a:ext cx="11684000" cy="5867400"/>
          </a:xfrm>
        </p:spPr>
      </p:pic>
      <p:sp>
        <p:nvSpPr>
          <p:cNvPr id="4" name="Rectangle 3">
            <a:extLst>
              <a:ext uri="{FF2B5EF4-FFF2-40B4-BE49-F238E27FC236}">
                <a16:creationId xmlns:a16="http://schemas.microsoft.com/office/drawing/2014/main" id="{A2A62162-C45F-433A-9187-9BD6FF3DF030}"/>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5" name="TextBox 4">
            <a:extLst>
              <a:ext uri="{FF2B5EF4-FFF2-40B4-BE49-F238E27FC236}">
                <a16:creationId xmlns:a16="http://schemas.microsoft.com/office/drawing/2014/main" id="{560462F0-86B9-46AB-A313-70253EAABD51}"/>
              </a:ext>
            </a:extLst>
          </p:cNvPr>
          <p:cNvSpPr txBox="1"/>
          <p:nvPr/>
        </p:nvSpPr>
        <p:spPr>
          <a:xfrm>
            <a:off x="9067800" y="6172200"/>
            <a:ext cx="2133600" cy="381000"/>
          </a:xfrm>
          <a:prstGeom prst="rect">
            <a:avLst/>
          </a:prstGeom>
          <a:solidFill>
            <a:schemeClr val="accent1">
              <a:lumMod val="40000"/>
              <a:lumOff val="60000"/>
            </a:schemeClr>
          </a:solidFill>
        </p:spPr>
        <p:txBody>
          <a:bodyPr>
            <a:spAutoFit/>
          </a:bodyPr>
          <a:lstStyle/>
          <a:p>
            <a:pPr algn="ctr">
              <a:defRPr/>
            </a:pPr>
            <a:r>
              <a:rPr lang="en-US" b="1" u="sng" dirty="0"/>
              <a:t>Excel Sheet</a:t>
            </a:r>
            <a:endParaRPr lang="en-IN" b="1"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tângulo 37">
            <a:extLst>
              <a:ext uri="{FF2B5EF4-FFF2-40B4-BE49-F238E27FC236}">
                <a16:creationId xmlns:a16="http://schemas.microsoft.com/office/drawing/2014/main" id="{C08F2D27-9D53-4CCF-94AC-548F2525D34F}"/>
              </a:ext>
            </a:extLst>
          </p:cNvPr>
          <p:cNvSpPr>
            <a:spLocks noChangeArrowheads="1"/>
          </p:cNvSpPr>
          <p:nvPr/>
        </p:nvSpPr>
        <p:spPr bwMode="auto">
          <a:xfrm>
            <a:off x="393700" y="304800"/>
            <a:ext cx="11569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tabLst>
                <a:tab pos="3429000" algn="l"/>
              </a:tabLst>
              <a:defRPr>
                <a:solidFill>
                  <a:schemeClr val="tx1"/>
                </a:solidFill>
                <a:latin typeface="Arial" panose="020B0604020202020204" pitchFamily="34" charset="0"/>
                <a:cs typeface="Arial" panose="020B0604020202020204" pitchFamily="34" charset="0"/>
              </a:defRPr>
            </a:lvl1pPr>
            <a:lvl2pPr marL="742950" indent="-285750" defTabSz="608013" eaLnBrk="0" hangingPunct="0">
              <a:tabLst>
                <a:tab pos="3429000" algn="l"/>
              </a:tabLst>
              <a:defRPr>
                <a:solidFill>
                  <a:schemeClr val="tx1"/>
                </a:solidFill>
                <a:latin typeface="Arial" panose="020B0604020202020204" pitchFamily="34" charset="0"/>
                <a:cs typeface="Arial" panose="020B0604020202020204" pitchFamily="34" charset="0"/>
              </a:defRPr>
            </a:lvl2pPr>
            <a:lvl3pPr marL="1143000" indent="-228600" defTabSz="608013" eaLnBrk="0" hangingPunct="0">
              <a:tabLst>
                <a:tab pos="3429000" algn="l"/>
              </a:tabLst>
              <a:defRPr>
                <a:solidFill>
                  <a:schemeClr val="tx1"/>
                </a:solidFill>
                <a:latin typeface="Arial" panose="020B0604020202020204" pitchFamily="34" charset="0"/>
                <a:cs typeface="Arial" panose="020B0604020202020204" pitchFamily="34" charset="0"/>
              </a:defRPr>
            </a:lvl3pPr>
            <a:lvl4pPr marL="1600200" indent="-228600" defTabSz="608013" eaLnBrk="0" hangingPunct="0">
              <a:tabLst>
                <a:tab pos="3429000" algn="l"/>
              </a:tabLst>
              <a:defRPr>
                <a:solidFill>
                  <a:schemeClr val="tx1"/>
                </a:solidFill>
                <a:latin typeface="Arial" panose="020B0604020202020204" pitchFamily="34" charset="0"/>
                <a:cs typeface="Arial" panose="020B0604020202020204" pitchFamily="34" charset="0"/>
              </a:defRPr>
            </a:lvl4pPr>
            <a:lvl5pPr marL="2057400" indent="-228600" defTabSz="608013" eaLnBrk="0" hangingPunct="0">
              <a:tabLst>
                <a:tab pos="3429000" algn="l"/>
              </a:tabLst>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tabLst>
                <a:tab pos="34290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4000" b="1">
                <a:latin typeface="GE Inspira Pitch"/>
              </a:rPr>
              <a:t>Analytics: Driving customer value</a:t>
            </a:r>
            <a:endParaRPr lang="en-US" altLang="en-US" sz="4400" b="1">
              <a:latin typeface="GE Inspira Pitch"/>
            </a:endParaRPr>
          </a:p>
        </p:txBody>
      </p:sp>
      <p:sp>
        <p:nvSpPr>
          <p:cNvPr id="12" name="Retângulo 11">
            <a:extLst>
              <a:ext uri="{FF2B5EF4-FFF2-40B4-BE49-F238E27FC236}">
                <a16:creationId xmlns:a16="http://schemas.microsoft.com/office/drawing/2014/main" id="{A403B417-10CD-4A9F-9B24-B88B90483678}"/>
              </a:ext>
            </a:extLst>
          </p:cNvPr>
          <p:cNvSpPr>
            <a:spLocks noChangeArrowheads="1"/>
          </p:cNvSpPr>
          <p:nvPr/>
        </p:nvSpPr>
        <p:spPr bwMode="auto">
          <a:xfrm>
            <a:off x="8661400" y="2363788"/>
            <a:ext cx="312737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defRPr>
                <a:solidFill>
                  <a:schemeClr val="tx1"/>
                </a:solidFill>
                <a:latin typeface="Arial" panose="020B0604020202020204" pitchFamily="34" charset="0"/>
                <a:cs typeface="Arial" panose="020B0604020202020204" pitchFamily="34" charset="0"/>
              </a:defRPr>
            </a:lvl1pPr>
            <a:lvl2pPr marL="742950" indent="-285750" defTabSz="608013" eaLnBrk="0" hangingPunct="0">
              <a:defRPr>
                <a:solidFill>
                  <a:schemeClr val="tx1"/>
                </a:solidFill>
                <a:latin typeface="Arial" panose="020B0604020202020204" pitchFamily="34" charset="0"/>
                <a:cs typeface="Arial" panose="020B0604020202020204" pitchFamily="34" charset="0"/>
              </a:defRPr>
            </a:lvl2pPr>
            <a:lvl3pPr marL="1143000" indent="-228600" defTabSz="608013" eaLnBrk="0" hangingPunct="0">
              <a:defRPr>
                <a:solidFill>
                  <a:schemeClr val="tx1"/>
                </a:solidFill>
                <a:latin typeface="Arial" panose="020B0604020202020204" pitchFamily="34" charset="0"/>
                <a:cs typeface="Arial" panose="020B0604020202020204" pitchFamily="34" charset="0"/>
              </a:defRPr>
            </a:lvl3pPr>
            <a:lvl4pPr marL="1600200" indent="-228600" defTabSz="608013" eaLnBrk="0" hangingPunct="0">
              <a:defRPr>
                <a:solidFill>
                  <a:schemeClr val="tx1"/>
                </a:solidFill>
                <a:latin typeface="Arial" panose="020B0604020202020204" pitchFamily="34" charset="0"/>
                <a:cs typeface="Arial" panose="020B0604020202020204" pitchFamily="34" charset="0"/>
              </a:defRPr>
            </a:lvl4pPr>
            <a:lvl5pPr marL="2057400" indent="-228600" defTabSz="608013" eaLnBrk="0" hangingPunct="0">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600"/>
              </a:spcBef>
            </a:pPr>
            <a:r>
              <a:rPr lang="en-US" altLang="en-US" sz="2000">
                <a:latin typeface="GE Inspira Pitch"/>
                <a:ea typeface="GE Inspira"/>
                <a:cs typeface="GE Inspira"/>
              </a:rPr>
              <a:t>Marketing analytics is significantly more efficient</a:t>
            </a:r>
          </a:p>
          <a:p>
            <a:pPr eaLnBrk="1" hangingPunct="1">
              <a:spcBef>
                <a:spcPts val="1600"/>
              </a:spcBef>
            </a:pPr>
            <a:r>
              <a:rPr lang="en-US" altLang="en-US" sz="2000">
                <a:latin typeface="GE Inspira Pitch"/>
                <a:ea typeface="GE Inspira"/>
                <a:cs typeface="GE Inspira"/>
              </a:rPr>
              <a:t>Create a compelling user experience</a:t>
            </a:r>
          </a:p>
          <a:p>
            <a:pPr eaLnBrk="1" hangingPunct="1">
              <a:spcBef>
                <a:spcPts val="1600"/>
              </a:spcBef>
            </a:pPr>
            <a:r>
              <a:rPr lang="en-US" altLang="en-US" sz="2000">
                <a:latin typeface="GE Inspira Pitch"/>
                <a:ea typeface="GE Inspira"/>
                <a:cs typeface="GE Inspira"/>
              </a:rPr>
              <a:t>Develops a robust ecosystem</a:t>
            </a:r>
          </a:p>
          <a:p>
            <a:pPr eaLnBrk="1" hangingPunct="1">
              <a:spcBef>
                <a:spcPts val="1600"/>
              </a:spcBef>
            </a:pPr>
            <a:r>
              <a:rPr lang="en-US" altLang="en-US" sz="2000">
                <a:latin typeface="GE Inspira Pitch"/>
                <a:ea typeface="GE Inspira"/>
                <a:cs typeface="GE Inspira"/>
              </a:rPr>
              <a:t>Data analytics is a vehicle for value creation</a:t>
            </a:r>
          </a:p>
        </p:txBody>
      </p:sp>
      <p:sp>
        <p:nvSpPr>
          <p:cNvPr id="53" name="Retângulo 52">
            <a:extLst>
              <a:ext uri="{FF2B5EF4-FFF2-40B4-BE49-F238E27FC236}">
                <a16:creationId xmlns:a16="http://schemas.microsoft.com/office/drawing/2014/main" id="{1B77A81D-5F35-4F3A-8162-4F991064DB85}"/>
              </a:ext>
            </a:extLst>
          </p:cNvPr>
          <p:cNvSpPr>
            <a:spLocks noChangeArrowheads="1"/>
          </p:cNvSpPr>
          <p:nvPr/>
        </p:nvSpPr>
        <p:spPr bwMode="auto">
          <a:xfrm>
            <a:off x="8661400" y="1562100"/>
            <a:ext cx="23923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defRPr>
                <a:solidFill>
                  <a:schemeClr val="tx1"/>
                </a:solidFill>
                <a:latin typeface="Arial" panose="020B0604020202020204" pitchFamily="34" charset="0"/>
                <a:cs typeface="Arial" panose="020B0604020202020204" pitchFamily="34" charset="0"/>
              </a:defRPr>
            </a:lvl1pPr>
            <a:lvl2pPr marL="742950" indent="-285750" defTabSz="608013" eaLnBrk="0" hangingPunct="0">
              <a:defRPr>
                <a:solidFill>
                  <a:schemeClr val="tx1"/>
                </a:solidFill>
                <a:latin typeface="Arial" panose="020B0604020202020204" pitchFamily="34" charset="0"/>
                <a:cs typeface="Arial" panose="020B0604020202020204" pitchFamily="34" charset="0"/>
              </a:defRPr>
            </a:lvl2pPr>
            <a:lvl3pPr marL="1143000" indent="-228600" defTabSz="608013" eaLnBrk="0" hangingPunct="0">
              <a:defRPr>
                <a:solidFill>
                  <a:schemeClr val="tx1"/>
                </a:solidFill>
                <a:latin typeface="Arial" panose="020B0604020202020204" pitchFamily="34" charset="0"/>
                <a:cs typeface="Arial" panose="020B0604020202020204" pitchFamily="34" charset="0"/>
              </a:defRPr>
            </a:lvl3pPr>
            <a:lvl4pPr marL="1600200" indent="-228600" defTabSz="608013" eaLnBrk="0" hangingPunct="0">
              <a:defRPr>
                <a:solidFill>
                  <a:schemeClr val="tx1"/>
                </a:solidFill>
                <a:latin typeface="Arial" panose="020B0604020202020204" pitchFamily="34" charset="0"/>
                <a:cs typeface="Arial" panose="020B0604020202020204" pitchFamily="34" charset="0"/>
              </a:defRPr>
            </a:lvl4pPr>
            <a:lvl5pPr marL="2057400" indent="-228600" defTabSz="608013" eaLnBrk="0" hangingPunct="0">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2800"/>
              </a:lnSpc>
              <a:spcBef>
                <a:spcPts val="1600"/>
              </a:spcBef>
            </a:pPr>
            <a:r>
              <a:rPr lang="en-US" altLang="en-US" sz="2800" b="1">
                <a:ea typeface="GE Inspira"/>
                <a:cs typeface="GE Inspira"/>
              </a:rPr>
              <a:t>SUCCESS DEFINED</a:t>
            </a:r>
          </a:p>
        </p:txBody>
      </p:sp>
      <p:grpSp>
        <p:nvGrpSpPr>
          <p:cNvPr id="45061" name="Group 1">
            <a:extLst>
              <a:ext uri="{FF2B5EF4-FFF2-40B4-BE49-F238E27FC236}">
                <a16:creationId xmlns:a16="http://schemas.microsoft.com/office/drawing/2014/main" id="{38DC49BB-D3BF-46E3-9C59-41785C02F377}"/>
              </a:ext>
            </a:extLst>
          </p:cNvPr>
          <p:cNvGrpSpPr>
            <a:grpSpLocks/>
          </p:cNvGrpSpPr>
          <p:nvPr/>
        </p:nvGrpSpPr>
        <p:grpSpPr bwMode="auto">
          <a:xfrm>
            <a:off x="8767763" y="3098800"/>
            <a:ext cx="2728912" cy="1646238"/>
            <a:chOff x="8636000" y="3393304"/>
            <a:chExt cx="3611328" cy="1645060"/>
          </a:xfrm>
        </p:grpSpPr>
        <p:cxnSp>
          <p:nvCxnSpPr>
            <p:cNvPr id="54" name="Straight Connector 42">
              <a:extLst>
                <a:ext uri="{FF2B5EF4-FFF2-40B4-BE49-F238E27FC236}">
                  <a16:creationId xmlns:a16="http://schemas.microsoft.com/office/drawing/2014/main" id="{1E7154E5-1790-4E46-AF34-75454C4A843B}"/>
                </a:ext>
              </a:extLst>
            </p:cNvPr>
            <p:cNvCxnSpPr/>
            <p:nvPr/>
          </p:nvCxnSpPr>
          <p:spPr>
            <a:xfrm flipH="1">
              <a:off x="8636000" y="3393304"/>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56" name="Straight Connector 42">
              <a:extLst>
                <a:ext uri="{FF2B5EF4-FFF2-40B4-BE49-F238E27FC236}">
                  <a16:creationId xmlns:a16="http://schemas.microsoft.com/office/drawing/2014/main" id="{EF9F4B00-40A9-41C9-8110-27A925DDF561}"/>
                </a:ext>
              </a:extLst>
            </p:cNvPr>
            <p:cNvCxnSpPr/>
            <p:nvPr/>
          </p:nvCxnSpPr>
          <p:spPr>
            <a:xfrm flipH="1">
              <a:off x="8636000" y="4227731"/>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cxnSp>
          <p:nvCxnSpPr>
            <p:cNvPr id="57" name="Straight Connector 42">
              <a:extLst>
                <a:ext uri="{FF2B5EF4-FFF2-40B4-BE49-F238E27FC236}">
                  <a16:creationId xmlns:a16="http://schemas.microsoft.com/office/drawing/2014/main" id="{90DB3A21-188F-45D5-A70C-6A6BE94BD315}"/>
                </a:ext>
              </a:extLst>
            </p:cNvPr>
            <p:cNvCxnSpPr/>
            <p:nvPr/>
          </p:nvCxnSpPr>
          <p:spPr>
            <a:xfrm flipH="1">
              <a:off x="8636000" y="5038364"/>
              <a:ext cx="3611328"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grpSp>
      <p:sp>
        <p:nvSpPr>
          <p:cNvPr id="58" name="Rectangle 34">
            <a:extLst>
              <a:ext uri="{FF2B5EF4-FFF2-40B4-BE49-F238E27FC236}">
                <a16:creationId xmlns:a16="http://schemas.microsoft.com/office/drawing/2014/main" id="{0883D9CB-DDDA-4D23-84B3-D0675DB6D7DA}"/>
              </a:ext>
            </a:extLst>
          </p:cNvPr>
          <p:cNvSpPr/>
          <p:nvPr/>
        </p:nvSpPr>
        <p:spPr>
          <a:xfrm>
            <a:off x="0" y="1338263"/>
            <a:ext cx="8393113" cy="446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schemeClr val="tx1"/>
              </a:solidFill>
            </a:endParaRPr>
          </a:p>
        </p:txBody>
      </p:sp>
      <p:sp>
        <p:nvSpPr>
          <p:cNvPr id="24" name="Block Arc 26">
            <a:extLst>
              <a:ext uri="{FF2B5EF4-FFF2-40B4-BE49-F238E27FC236}">
                <a16:creationId xmlns:a16="http://schemas.microsoft.com/office/drawing/2014/main" id="{B5101A2E-300C-4B52-A4B7-5AAFBE24A216}"/>
              </a:ext>
            </a:extLst>
          </p:cNvPr>
          <p:cNvSpPr/>
          <p:nvPr/>
        </p:nvSpPr>
        <p:spPr>
          <a:xfrm>
            <a:off x="492125" y="2351088"/>
            <a:ext cx="1995488" cy="1995487"/>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black"/>
              </a:solidFill>
            </a:endParaRPr>
          </a:p>
        </p:txBody>
      </p:sp>
      <p:sp>
        <p:nvSpPr>
          <p:cNvPr id="5" name="Elipse 4">
            <a:extLst>
              <a:ext uri="{FF2B5EF4-FFF2-40B4-BE49-F238E27FC236}">
                <a16:creationId xmlns:a16="http://schemas.microsoft.com/office/drawing/2014/main" id="{E8BC2F82-61C3-4258-B3C5-55E88C9EBBF8}"/>
              </a:ext>
            </a:extLst>
          </p:cNvPr>
          <p:cNvSpPr/>
          <p:nvPr/>
        </p:nvSpPr>
        <p:spPr>
          <a:xfrm>
            <a:off x="641350" y="2500313"/>
            <a:ext cx="1695450" cy="1695450"/>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white"/>
              </a:solidFill>
            </a:endParaRPr>
          </a:p>
        </p:txBody>
      </p:sp>
      <p:sp>
        <p:nvSpPr>
          <p:cNvPr id="42" name="Block Arc 26">
            <a:extLst>
              <a:ext uri="{FF2B5EF4-FFF2-40B4-BE49-F238E27FC236}">
                <a16:creationId xmlns:a16="http://schemas.microsoft.com/office/drawing/2014/main" id="{C0A8E7B5-3229-40B4-B843-F3323C2C8203}"/>
              </a:ext>
            </a:extLst>
          </p:cNvPr>
          <p:cNvSpPr/>
          <p:nvPr/>
        </p:nvSpPr>
        <p:spPr>
          <a:xfrm>
            <a:off x="3171825" y="2351088"/>
            <a:ext cx="1995488" cy="1995487"/>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black"/>
              </a:solidFill>
            </a:endParaRPr>
          </a:p>
        </p:txBody>
      </p:sp>
      <p:sp>
        <p:nvSpPr>
          <p:cNvPr id="43" name="Elipse 42">
            <a:extLst>
              <a:ext uri="{FF2B5EF4-FFF2-40B4-BE49-F238E27FC236}">
                <a16:creationId xmlns:a16="http://schemas.microsoft.com/office/drawing/2014/main" id="{7FC4F8A7-1B33-44A0-9A19-AA1237B8EE36}"/>
              </a:ext>
            </a:extLst>
          </p:cNvPr>
          <p:cNvSpPr/>
          <p:nvPr/>
        </p:nvSpPr>
        <p:spPr>
          <a:xfrm>
            <a:off x="3321050" y="2500313"/>
            <a:ext cx="1695450" cy="1695450"/>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white"/>
              </a:solidFill>
            </a:endParaRPr>
          </a:p>
        </p:txBody>
      </p:sp>
      <p:sp>
        <p:nvSpPr>
          <p:cNvPr id="45" name="Block Arc 26">
            <a:extLst>
              <a:ext uri="{FF2B5EF4-FFF2-40B4-BE49-F238E27FC236}">
                <a16:creationId xmlns:a16="http://schemas.microsoft.com/office/drawing/2014/main" id="{DF2997D5-8F82-49F5-A580-78A727DE3D15}"/>
              </a:ext>
            </a:extLst>
          </p:cNvPr>
          <p:cNvSpPr/>
          <p:nvPr/>
        </p:nvSpPr>
        <p:spPr>
          <a:xfrm>
            <a:off x="5851525" y="2351088"/>
            <a:ext cx="1995488" cy="1995487"/>
          </a:xfrm>
          <a:prstGeom prst="blockArc">
            <a:avLst>
              <a:gd name="adj1" fmla="val 3244290"/>
              <a:gd name="adj2" fmla="val 56590"/>
              <a:gd name="adj3" fmla="val 2134"/>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black"/>
              </a:solidFill>
            </a:endParaRPr>
          </a:p>
        </p:txBody>
      </p:sp>
      <p:sp>
        <p:nvSpPr>
          <p:cNvPr id="46" name="Elipse 45">
            <a:extLst>
              <a:ext uri="{FF2B5EF4-FFF2-40B4-BE49-F238E27FC236}">
                <a16:creationId xmlns:a16="http://schemas.microsoft.com/office/drawing/2014/main" id="{FA7BD5C6-526E-4136-92AB-4E60958ABF3B}"/>
              </a:ext>
            </a:extLst>
          </p:cNvPr>
          <p:cNvSpPr/>
          <p:nvPr/>
        </p:nvSpPr>
        <p:spPr>
          <a:xfrm>
            <a:off x="6000750" y="2500313"/>
            <a:ext cx="1695450" cy="1695450"/>
          </a:xfrm>
          <a:prstGeom prst="ellipse">
            <a:avLst/>
          </a:prstGeom>
          <a:solidFill>
            <a:srgbClr val="3693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384">
              <a:defRPr/>
            </a:pPr>
            <a:endParaRPr lang="pt-BR" sz="2400" dirty="0">
              <a:solidFill>
                <a:prstClr val="white"/>
              </a:solidFill>
            </a:endParaRPr>
          </a:p>
        </p:txBody>
      </p:sp>
      <p:sp>
        <p:nvSpPr>
          <p:cNvPr id="6" name="Retângulo 5">
            <a:extLst>
              <a:ext uri="{FF2B5EF4-FFF2-40B4-BE49-F238E27FC236}">
                <a16:creationId xmlns:a16="http://schemas.microsoft.com/office/drawing/2014/main" id="{B49180C8-8FCD-40BD-AFD0-DAE3D19F1393}"/>
              </a:ext>
            </a:extLst>
          </p:cNvPr>
          <p:cNvSpPr>
            <a:spLocks noChangeArrowheads="1"/>
          </p:cNvSpPr>
          <p:nvPr/>
        </p:nvSpPr>
        <p:spPr bwMode="auto">
          <a:xfrm>
            <a:off x="641350" y="4578350"/>
            <a:ext cx="16970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defRPr>
                <a:solidFill>
                  <a:schemeClr val="tx1"/>
                </a:solidFill>
                <a:latin typeface="Arial" panose="020B0604020202020204" pitchFamily="34" charset="0"/>
                <a:cs typeface="Arial" panose="020B0604020202020204" pitchFamily="34" charset="0"/>
              </a:defRPr>
            </a:lvl1pPr>
            <a:lvl2pPr marL="742950" indent="-285750" defTabSz="608013" eaLnBrk="0" hangingPunct="0">
              <a:defRPr>
                <a:solidFill>
                  <a:schemeClr val="tx1"/>
                </a:solidFill>
                <a:latin typeface="Arial" panose="020B0604020202020204" pitchFamily="34" charset="0"/>
                <a:cs typeface="Arial" panose="020B0604020202020204" pitchFamily="34" charset="0"/>
              </a:defRPr>
            </a:lvl2pPr>
            <a:lvl3pPr marL="1143000" indent="-228600" defTabSz="608013" eaLnBrk="0" hangingPunct="0">
              <a:defRPr>
                <a:solidFill>
                  <a:schemeClr val="tx1"/>
                </a:solidFill>
                <a:latin typeface="Arial" panose="020B0604020202020204" pitchFamily="34" charset="0"/>
                <a:cs typeface="Arial" panose="020B0604020202020204" pitchFamily="34" charset="0"/>
              </a:defRPr>
            </a:lvl3pPr>
            <a:lvl4pPr marL="1600200" indent="-228600" defTabSz="608013" eaLnBrk="0" hangingPunct="0">
              <a:defRPr>
                <a:solidFill>
                  <a:schemeClr val="tx1"/>
                </a:solidFill>
                <a:latin typeface="Arial" panose="020B0604020202020204" pitchFamily="34" charset="0"/>
                <a:cs typeface="Arial" panose="020B0604020202020204" pitchFamily="34" charset="0"/>
              </a:defRPr>
            </a:lvl4pPr>
            <a:lvl5pPr marL="2057400" indent="-228600" defTabSz="608013" eaLnBrk="0" hangingPunct="0">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ea typeface="GE Inspira"/>
                <a:cs typeface="GE Inspira"/>
              </a:rPr>
              <a:t>Next Product </a:t>
            </a:r>
          </a:p>
        </p:txBody>
      </p:sp>
      <p:sp>
        <p:nvSpPr>
          <p:cNvPr id="11" name="Retângulo 10">
            <a:extLst>
              <a:ext uri="{FF2B5EF4-FFF2-40B4-BE49-F238E27FC236}">
                <a16:creationId xmlns:a16="http://schemas.microsoft.com/office/drawing/2014/main" id="{6F7A7693-0AA6-42EE-839D-56CB3DB67FE3}"/>
              </a:ext>
            </a:extLst>
          </p:cNvPr>
          <p:cNvSpPr>
            <a:spLocks noChangeArrowheads="1"/>
          </p:cNvSpPr>
          <p:nvPr/>
        </p:nvSpPr>
        <p:spPr bwMode="auto">
          <a:xfrm>
            <a:off x="3340100" y="4578350"/>
            <a:ext cx="1601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defRPr>
                <a:solidFill>
                  <a:schemeClr val="tx1"/>
                </a:solidFill>
                <a:latin typeface="Arial" panose="020B0604020202020204" pitchFamily="34" charset="0"/>
                <a:cs typeface="Arial" panose="020B0604020202020204" pitchFamily="34" charset="0"/>
              </a:defRPr>
            </a:lvl1pPr>
            <a:lvl2pPr marL="742950" indent="-285750" defTabSz="608013" eaLnBrk="0" hangingPunct="0">
              <a:defRPr>
                <a:solidFill>
                  <a:schemeClr val="tx1"/>
                </a:solidFill>
                <a:latin typeface="Arial" panose="020B0604020202020204" pitchFamily="34" charset="0"/>
                <a:cs typeface="Arial" panose="020B0604020202020204" pitchFamily="34" charset="0"/>
              </a:defRPr>
            </a:lvl2pPr>
            <a:lvl3pPr marL="1143000" indent="-228600" defTabSz="608013" eaLnBrk="0" hangingPunct="0">
              <a:defRPr>
                <a:solidFill>
                  <a:schemeClr val="tx1"/>
                </a:solidFill>
                <a:latin typeface="Arial" panose="020B0604020202020204" pitchFamily="34" charset="0"/>
                <a:cs typeface="Arial" panose="020B0604020202020204" pitchFamily="34" charset="0"/>
              </a:defRPr>
            </a:lvl3pPr>
            <a:lvl4pPr marL="1600200" indent="-228600" defTabSz="608013" eaLnBrk="0" hangingPunct="0">
              <a:defRPr>
                <a:solidFill>
                  <a:schemeClr val="tx1"/>
                </a:solidFill>
                <a:latin typeface="Arial" panose="020B0604020202020204" pitchFamily="34" charset="0"/>
                <a:cs typeface="Arial" panose="020B0604020202020204" pitchFamily="34" charset="0"/>
              </a:defRPr>
            </a:lvl4pPr>
            <a:lvl5pPr marL="2057400" indent="-228600" defTabSz="608013" eaLnBrk="0" hangingPunct="0">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ea typeface="GE Inspira"/>
                <a:cs typeface="GE Inspira"/>
              </a:rPr>
              <a:t>Next Movie</a:t>
            </a:r>
          </a:p>
        </p:txBody>
      </p:sp>
      <p:sp>
        <p:nvSpPr>
          <p:cNvPr id="52" name="Retângulo 51">
            <a:extLst>
              <a:ext uri="{FF2B5EF4-FFF2-40B4-BE49-F238E27FC236}">
                <a16:creationId xmlns:a16="http://schemas.microsoft.com/office/drawing/2014/main" id="{9E92B27A-9C25-4D7F-841E-67E40C18EF3E}"/>
              </a:ext>
            </a:extLst>
          </p:cNvPr>
          <p:cNvSpPr>
            <a:spLocks noChangeArrowheads="1"/>
          </p:cNvSpPr>
          <p:nvPr/>
        </p:nvSpPr>
        <p:spPr bwMode="auto">
          <a:xfrm>
            <a:off x="5957888" y="4578350"/>
            <a:ext cx="1781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eaLnBrk="0" hangingPunct="0">
              <a:defRPr>
                <a:solidFill>
                  <a:schemeClr val="tx1"/>
                </a:solidFill>
                <a:latin typeface="Arial" panose="020B0604020202020204" pitchFamily="34" charset="0"/>
                <a:cs typeface="Arial" panose="020B0604020202020204" pitchFamily="34" charset="0"/>
              </a:defRPr>
            </a:lvl1pPr>
            <a:lvl2pPr marL="742950" indent="-285750" defTabSz="608013" eaLnBrk="0" hangingPunct="0">
              <a:defRPr>
                <a:solidFill>
                  <a:schemeClr val="tx1"/>
                </a:solidFill>
                <a:latin typeface="Arial" panose="020B0604020202020204" pitchFamily="34" charset="0"/>
                <a:cs typeface="Arial" panose="020B0604020202020204" pitchFamily="34" charset="0"/>
              </a:defRPr>
            </a:lvl2pPr>
            <a:lvl3pPr marL="1143000" indent="-228600" defTabSz="608013" eaLnBrk="0" hangingPunct="0">
              <a:defRPr>
                <a:solidFill>
                  <a:schemeClr val="tx1"/>
                </a:solidFill>
                <a:latin typeface="Arial" panose="020B0604020202020204" pitchFamily="34" charset="0"/>
                <a:cs typeface="Arial" panose="020B0604020202020204" pitchFamily="34" charset="0"/>
              </a:defRPr>
            </a:lvl3pPr>
            <a:lvl4pPr marL="1600200" indent="-228600" defTabSz="608013" eaLnBrk="0" hangingPunct="0">
              <a:defRPr>
                <a:solidFill>
                  <a:schemeClr val="tx1"/>
                </a:solidFill>
                <a:latin typeface="Arial" panose="020B0604020202020204" pitchFamily="34" charset="0"/>
                <a:cs typeface="Arial" panose="020B0604020202020204" pitchFamily="34" charset="0"/>
              </a:defRPr>
            </a:lvl4pPr>
            <a:lvl5pPr marL="2057400" indent="-228600" defTabSz="608013" eaLnBrk="0" hangingPunct="0">
              <a:defRPr>
                <a:solidFill>
                  <a:schemeClr val="tx1"/>
                </a:solidFill>
                <a:latin typeface="Arial" panose="020B0604020202020204" pitchFamily="34" charset="0"/>
                <a:cs typeface="Arial" panose="020B0604020202020204" pitchFamily="34" charset="0"/>
              </a:defRPr>
            </a:lvl5pPr>
            <a:lvl6pPr marL="25146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08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ea typeface="GE Inspira"/>
                <a:cs typeface="GE Inspira"/>
              </a:rPr>
              <a:t>Next Search option</a:t>
            </a:r>
          </a:p>
        </p:txBody>
      </p:sp>
      <p:sp>
        <p:nvSpPr>
          <p:cNvPr id="45072" name="AutoShape 2" descr="Image result for google">
            <a:extLst>
              <a:ext uri="{FF2B5EF4-FFF2-40B4-BE49-F238E27FC236}">
                <a16:creationId xmlns:a16="http://schemas.microsoft.com/office/drawing/2014/main" id="{BD8EBF06-FD1A-4F73-B1C7-9619B5BDCFAC}"/>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45073" name="AutoShape 4" descr="Image result for google">
            <a:extLst>
              <a:ext uri="{FF2B5EF4-FFF2-40B4-BE49-F238E27FC236}">
                <a16:creationId xmlns:a16="http://schemas.microsoft.com/office/drawing/2014/main" id="{C616A74C-DFCC-4754-972E-66344402CBD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pic>
        <p:nvPicPr>
          <p:cNvPr id="33" name="Picture 32" descr="amazon.png">
            <a:extLst>
              <a:ext uri="{FF2B5EF4-FFF2-40B4-BE49-F238E27FC236}">
                <a16:creationId xmlns:a16="http://schemas.microsoft.com/office/drawing/2014/main" id="{20A8C060-0142-44A2-8448-6AF52C614101}"/>
              </a:ext>
            </a:extLst>
          </p:cNvPr>
          <p:cNvPicPr>
            <a:picLocks noChangeAspect="1"/>
          </p:cNvPicPr>
          <p:nvPr/>
        </p:nvPicPr>
        <p:blipFill>
          <a:blip r:embed="rId3" cstate="print"/>
          <a:stretch>
            <a:fillRect/>
          </a:stretch>
        </p:blipFill>
        <p:spPr>
          <a:xfrm>
            <a:off x="1147804" y="2963795"/>
            <a:ext cx="698926" cy="657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Picture 33" descr="Netflix.png">
            <a:extLst>
              <a:ext uri="{FF2B5EF4-FFF2-40B4-BE49-F238E27FC236}">
                <a16:creationId xmlns:a16="http://schemas.microsoft.com/office/drawing/2014/main" id="{EBCE5D89-A55D-4209-9743-5DA3F18B347D}"/>
              </a:ext>
            </a:extLst>
          </p:cNvPr>
          <p:cNvPicPr>
            <a:picLocks noChangeAspect="1"/>
          </p:cNvPicPr>
          <p:nvPr/>
        </p:nvPicPr>
        <p:blipFill>
          <a:blip r:embed="rId4" cstate="print"/>
          <a:stretch>
            <a:fillRect/>
          </a:stretch>
        </p:blipFill>
        <p:spPr>
          <a:xfrm>
            <a:off x="3811068" y="2966998"/>
            <a:ext cx="694073" cy="690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5076" name="AutoShape 6" descr="Image result for Google icon">
            <a:extLst>
              <a:ext uri="{FF2B5EF4-FFF2-40B4-BE49-F238E27FC236}">
                <a16:creationId xmlns:a16="http://schemas.microsoft.com/office/drawing/2014/main" id="{C272D0A5-D922-4666-968C-2442CF4ECFA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45077" name="AutoShape 8" descr="Image result for Google icon">
            <a:extLst>
              <a:ext uri="{FF2B5EF4-FFF2-40B4-BE49-F238E27FC236}">
                <a16:creationId xmlns:a16="http://schemas.microsoft.com/office/drawing/2014/main" id="{7898B361-B4E7-4909-8318-48E7F421783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45078" name="AutoShape 10" descr="Image result for Google icon">
            <a:extLst>
              <a:ext uri="{FF2B5EF4-FFF2-40B4-BE49-F238E27FC236}">
                <a16:creationId xmlns:a16="http://schemas.microsoft.com/office/drawing/2014/main" id="{18373BEF-3CB2-4D4B-8026-389D995E95F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pic>
        <p:nvPicPr>
          <p:cNvPr id="39" name="Picture 38" descr="Google.png">
            <a:extLst>
              <a:ext uri="{FF2B5EF4-FFF2-40B4-BE49-F238E27FC236}">
                <a16:creationId xmlns:a16="http://schemas.microsoft.com/office/drawing/2014/main" id="{FE7D9BC6-4ED8-4644-A9E1-F43618382135}"/>
              </a:ext>
            </a:extLst>
          </p:cNvPr>
          <p:cNvPicPr>
            <a:picLocks noChangeAspect="1"/>
          </p:cNvPicPr>
          <p:nvPr/>
        </p:nvPicPr>
        <p:blipFill>
          <a:blip r:embed="rId5" cstate="print"/>
          <a:stretch>
            <a:fillRect/>
          </a:stretch>
        </p:blipFill>
        <p:spPr>
          <a:xfrm>
            <a:off x="6566369" y="3002897"/>
            <a:ext cx="654704" cy="654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5080" name="Rectangle 26">
            <a:extLst>
              <a:ext uri="{FF2B5EF4-FFF2-40B4-BE49-F238E27FC236}">
                <a16:creationId xmlns:a16="http://schemas.microsoft.com/office/drawing/2014/main" id="{31CA874F-F8B4-493D-85ED-81277B4A857E}"/>
              </a:ext>
            </a:extLst>
          </p:cNvPr>
          <p:cNvSpPr>
            <a:spLocks noChangeArrowheads="1"/>
          </p:cNvSpPr>
          <p:nvPr/>
        </p:nvSpPr>
        <p:spPr bwMode="auto">
          <a:xfrm>
            <a:off x="11617325" y="6253163"/>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30C5D9-B698-417E-A426-ABB949F7CF2B}" type="slidenum">
              <a:rPr lang="en-IN" altLang="en-US">
                <a:solidFill>
                  <a:srgbClr val="575757"/>
                </a:solidFill>
              </a:rPr>
              <a:pPr eaLnBrk="1" hangingPunct="1"/>
              <a:t>27</a:t>
            </a:fld>
            <a:endParaRPr lang="en-IN" altLang="en-US">
              <a:solidFill>
                <a:srgbClr val="575757"/>
              </a:solidFill>
            </a:endParaRPr>
          </a:p>
        </p:txBody>
      </p:sp>
      <p:sp>
        <p:nvSpPr>
          <p:cNvPr id="28" name="Rectangle 27">
            <a:extLst>
              <a:ext uri="{FF2B5EF4-FFF2-40B4-BE49-F238E27FC236}">
                <a16:creationId xmlns:a16="http://schemas.microsoft.com/office/drawing/2014/main" id="{06F23073-96E8-41CD-936A-FD37FCC2C3CF}"/>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0-#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1000" fill="hold"/>
                                        <p:tgtEl>
                                          <p:spTgt spid="58"/>
                                        </p:tgtEl>
                                        <p:attrNameLst>
                                          <p:attrName>ppt_x</p:attrName>
                                        </p:attrNameLst>
                                      </p:cBhvr>
                                      <p:tavLst>
                                        <p:tav tm="0">
                                          <p:val>
                                            <p:strVal val="#ppt_x"/>
                                          </p:val>
                                        </p:tav>
                                        <p:tav tm="100000">
                                          <p:val>
                                            <p:strVal val="#ppt_x"/>
                                          </p:val>
                                        </p:tav>
                                      </p:tavLst>
                                    </p:anim>
                                    <p:anim calcmode="lin" valueType="num">
                                      <p:cBhvr additive="base">
                                        <p:cTn id="12" dur="1000" fill="hold"/>
                                        <p:tgtEl>
                                          <p:spTgt spid="5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8" presetClass="emph" presetSubtype="0" decel="50000" fill="hold" nodeType="withEffect">
                                  <p:stCondLst>
                                    <p:cond delay="0"/>
                                  </p:stCondLst>
                                  <p:childTnLst>
                                    <p:animRot by="-21600000">
                                      <p:cBhvr>
                                        <p:cTn id="18" dur="1600" fill="hold"/>
                                        <p:tgtEl>
                                          <p:spTgt spid="24"/>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childTnLst>
                                </p:cTn>
                              </p:par>
                              <p:par>
                                <p:cTn id="22" presetID="8" presetClass="emph" presetSubtype="0" decel="50000" fill="hold" nodeType="withEffect">
                                  <p:stCondLst>
                                    <p:cond delay="0"/>
                                  </p:stCondLst>
                                  <p:childTnLst>
                                    <p:animRot by="-21600000">
                                      <p:cBhvr>
                                        <p:cTn id="23" dur="1600" fill="hold"/>
                                        <p:tgtEl>
                                          <p:spTgt spid="42"/>
                                        </p:tgtEl>
                                        <p:attrNameLst>
                                          <p:attrName>r</p:attrName>
                                        </p:attrNameLst>
                                      </p:cBhvr>
                                    </p:animRo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childTnLst>
                                </p:cTn>
                              </p:par>
                              <p:par>
                                <p:cTn id="27" presetID="8" presetClass="emph" presetSubtype="0" decel="50000" fill="hold" nodeType="withEffect">
                                  <p:stCondLst>
                                    <p:cond delay="0"/>
                                  </p:stCondLst>
                                  <p:childTnLst>
                                    <p:animRot by="-21600000">
                                      <p:cBhvr>
                                        <p:cTn id="28" dur="1600" fill="hold"/>
                                        <p:tgtEl>
                                          <p:spTgt spid="45"/>
                                        </p:tgtEl>
                                        <p:attrNameLst>
                                          <p:attrName>r</p:attrName>
                                        </p:attrNameLst>
                                      </p:cBhvr>
                                    </p:animRot>
                                  </p:childTnLst>
                                </p:cTn>
                              </p:par>
                              <p:par>
                                <p:cTn id="29" presetID="21"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500"/>
                                        <p:tgtEl>
                                          <p:spTgt spid="5"/>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heel(1)">
                                      <p:cBhvr>
                                        <p:cTn id="34" dur="500"/>
                                        <p:tgtEl>
                                          <p:spTgt spid="4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heel(1)">
                                      <p:cBhvr>
                                        <p:cTn id="37" dur="500"/>
                                        <p:tgtEl>
                                          <p:spTgt spid="4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nodeType="afterGroup">
                            <p:stCondLst>
                              <p:cond delay="2600"/>
                            </p:stCondLst>
                            <p:childTnLst>
                              <p:par>
                                <p:cTn id="48" presetID="10"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2" grpId="0"/>
      <p:bldP spid="53" grpId="0"/>
      <p:bldP spid="58" grpId="0" animBg="1"/>
      <p:bldP spid="5" grpId="0" animBg="1"/>
      <p:bldP spid="43" grpId="0" animBg="1"/>
      <p:bldP spid="46" grpId="0" animBg="1"/>
      <p:bldP spid="6" grpId="0"/>
      <p:bldP spid="11" grpId="0"/>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4">
            <a:extLst>
              <a:ext uri="{FF2B5EF4-FFF2-40B4-BE49-F238E27FC236}">
                <a16:creationId xmlns:a16="http://schemas.microsoft.com/office/drawing/2014/main" id="{ED628A74-BE55-4B37-B5B9-5C76565BF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9564C29-0F82-4F1C-B918-39BC3DC8A563}"/>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r>
              <a:rPr lang="en-US" dirty="0">
                <a:solidFill>
                  <a:schemeClr val="lt1"/>
                </a:solidFill>
                <a:latin typeface="+mn-lt"/>
                <a:cs typeface="Arial" charset="0"/>
              </a:rPr>
              <a:t>https://jet522.wixsite.com/coffeeclothing</a:t>
            </a:r>
          </a:p>
        </p:txBody>
      </p:sp>
      <p:sp>
        <p:nvSpPr>
          <p:cNvPr id="22" name="Rectangle 21">
            <a:extLst>
              <a:ext uri="{FF2B5EF4-FFF2-40B4-BE49-F238E27FC236}">
                <a16:creationId xmlns:a16="http://schemas.microsoft.com/office/drawing/2014/main" id="{8593F03B-9BC9-49AD-9872-2CC1FAD8191E}"/>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F6AC658-131C-4FF6-98D1-CF7BCF358AE2}"/>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F739AD39-BF57-480D-9D41-0AA2EDAE8ACE}"/>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2" name="Rectangle 1">
            <a:extLst>
              <a:ext uri="{FF2B5EF4-FFF2-40B4-BE49-F238E27FC236}">
                <a16:creationId xmlns:a16="http://schemas.microsoft.com/office/drawing/2014/main" id="{F56131DF-29BE-4B9A-ACCF-98B8AD318C13}"/>
              </a:ext>
            </a:extLst>
          </p:cNvPr>
          <p:cNvSpPr/>
          <p:nvPr/>
        </p:nvSpPr>
        <p:spPr>
          <a:xfrm>
            <a:off x="6765925" y="4960938"/>
            <a:ext cx="4697413" cy="609600"/>
          </a:xfrm>
          <a:prstGeom prst="rect">
            <a:avLst/>
          </a:prstGeom>
          <a:noFill/>
        </p:spPr>
        <p:txBody>
          <a:bodyPr>
            <a:spAutoFit/>
          </a:bodyPr>
          <a:lstStyle/>
          <a:p>
            <a:pPr defTabSz="609493" fontAlgn="auto">
              <a:lnSpc>
                <a:spcPct val="120000"/>
              </a:lnSpc>
              <a:spcBef>
                <a:spcPts val="0"/>
              </a:spcBef>
              <a:spcAft>
                <a:spcPts val="0"/>
              </a:spcAft>
              <a:defRPr/>
            </a:pPr>
            <a:r>
              <a:rPr lang="en-US" sz="2800" spc="300" dirty="0">
                <a:solidFill>
                  <a:schemeClr val="tx2">
                    <a:lumMod val="75000"/>
                  </a:schemeClr>
                </a:solidFill>
                <a:latin typeface="Tahoma"/>
                <a:cs typeface="Tahoma"/>
              </a:rPr>
              <a:t>- Theodore Levitt</a:t>
            </a:r>
            <a:r>
              <a:rPr lang="en-US" sz="2000" spc="300" dirty="0">
                <a:solidFill>
                  <a:schemeClr val="tx2">
                    <a:lumMod val="75000"/>
                  </a:schemeClr>
                </a:solidFill>
                <a:latin typeface="Tahoma"/>
                <a:cs typeface="Tahoma"/>
              </a:rPr>
              <a:t> </a:t>
            </a:r>
          </a:p>
        </p:txBody>
      </p:sp>
      <p:grpSp>
        <p:nvGrpSpPr>
          <p:cNvPr id="46088" name="Group 3">
            <a:extLst>
              <a:ext uri="{FF2B5EF4-FFF2-40B4-BE49-F238E27FC236}">
                <a16:creationId xmlns:a16="http://schemas.microsoft.com/office/drawing/2014/main" id="{C66BDEF1-AE1C-409C-925A-4610AE0C13C0}"/>
              </a:ext>
            </a:extLst>
          </p:cNvPr>
          <p:cNvGrpSpPr>
            <a:grpSpLocks/>
          </p:cNvGrpSpPr>
          <p:nvPr/>
        </p:nvGrpSpPr>
        <p:grpSpPr bwMode="auto">
          <a:xfrm>
            <a:off x="993775" y="1076325"/>
            <a:ext cx="9015413" cy="2913063"/>
            <a:chOff x="993351" y="1381115"/>
            <a:chExt cx="9013381" cy="2913618"/>
          </a:xfrm>
        </p:grpSpPr>
        <p:sp>
          <p:nvSpPr>
            <p:cNvPr id="11273" name="TextBox 23">
              <a:extLst>
                <a:ext uri="{FF2B5EF4-FFF2-40B4-BE49-F238E27FC236}">
                  <a16:creationId xmlns:a16="http://schemas.microsoft.com/office/drawing/2014/main" id="{16CED470-AEFA-4590-B432-760B467B7D21}"/>
                </a:ext>
              </a:extLst>
            </p:cNvPr>
            <p:cNvSpPr txBox="1">
              <a:spLocks noChangeArrowheads="1"/>
            </p:cNvSpPr>
            <p:nvPr/>
          </p:nvSpPr>
          <p:spPr bwMode="auto">
            <a:xfrm>
              <a:off x="2701116" y="2560853"/>
              <a:ext cx="7305616" cy="1309937"/>
            </a:xfrm>
            <a:prstGeom prst="rect">
              <a:avLst/>
            </a:prstGeom>
            <a:noFill/>
            <a:ln w="9525">
              <a:noFill/>
              <a:miter lim="800000"/>
              <a:headEnd/>
              <a:tailEnd/>
            </a:ln>
          </p:spPr>
          <p:txBody>
            <a:bodyPr>
              <a:spAutoFit/>
            </a:bodyPr>
            <a:lstStyle/>
            <a:p>
              <a:pPr>
                <a:lnSpc>
                  <a:spcPct val="110000"/>
                </a:lnSpc>
                <a:defRPr/>
              </a:pPr>
              <a:r>
                <a:rPr lang="en-US" sz="3600" i="1" dirty="0">
                  <a:solidFill>
                    <a:schemeClr val="tx2">
                      <a:lumMod val="75000"/>
                    </a:schemeClr>
                  </a:solidFill>
                  <a:latin typeface="Courier" charset="0"/>
                  <a:cs typeface="Arial" charset="0"/>
                </a:rPr>
                <a:t>The purpose of the business is to create and keep customers.</a:t>
              </a:r>
            </a:p>
          </p:txBody>
        </p:sp>
        <p:sp>
          <p:nvSpPr>
            <p:cNvPr id="46090" name="TextBox 24">
              <a:extLst>
                <a:ext uri="{FF2B5EF4-FFF2-40B4-BE49-F238E27FC236}">
                  <a16:creationId xmlns:a16="http://schemas.microsoft.com/office/drawing/2014/main" id="{08BFB7EC-D1DE-46E8-8259-20238E4F9233}"/>
                </a:ext>
              </a:extLst>
            </p:cNvPr>
            <p:cNvSpPr txBox="1">
              <a:spLocks noChangeArrowheads="1"/>
            </p:cNvSpPr>
            <p:nvPr/>
          </p:nvSpPr>
          <p:spPr bwMode="auto">
            <a:xfrm>
              <a:off x="993351" y="1381115"/>
              <a:ext cx="1219094" cy="291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20000" b="1">
                  <a:solidFill>
                    <a:srgbClr val="E05B3F"/>
                  </a:solidFill>
                </a:rPr>
                <a: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8D42A4A-4F24-4777-B6D1-611AD8104AB2}"/>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6105F0B-296A-4709-B12E-B79D0D53E0C9}"/>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pic>
        <p:nvPicPr>
          <p:cNvPr id="20484" name="Picture 1">
            <a:extLst>
              <a:ext uri="{FF2B5EF4-FFF2-40B4-BE49-F238E27FC236}">
                <a16:creationId xmlns:a16="http://schemas.microsoft.com/office/drawing/2014/main" id="{9210F17C-02DA-4B6D-B5F2-D2C6B1E08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28600"/>
            <a:ext cx="6019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4">
            <a:extLst>
              <a:ext uri="{FF2B5EF4-FFF2-40B4-BE49-F238E27FC236}">
                <a16:creationId xmlns:a16="http://schemas.microsoft.com/office/drawing/2014/main" id="{2A914013-ED48-4BAD-A6A3-FCB16849B0EE}"/>
              </a:ext>
            </a:extLst>
          </p:cNvPr>
          <p:cNvSpPr/>
          <p:nvPr/>
        </p:nvSpPr>
        <p:spPr>
          <a:xfrm>
            <a:off x="279400" y="747713"/>
            <a:ext cx="5308600" cy="1147762"/>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nvGrpSpPr>
          <p:cNvPr id="20486" name="Group 12">
            <a:extLst>
              <a:ext uri="{FF2B5EF4-FFF2-40B4-BE49-F238E27FC236}">
                <a16:creationId xmlns:a16="http://schemas.microsoft.com/office/drawing/2014/main" id="{6EC7AFAD-039D-47FC-A608-E1B1A36C6DBC}"/>
              </a:ext>
            </a:extLst>
          </p:cNvPr>
          <p:cNvGrpSpPr>
            <a:grpSpLocks/>
          </p:cNvGrpSpPr>
          <p:nvPr/>
        </p:nvGrpSpPr>
        <p:grpSpPr bwMode="auto">
          <a:xfrm>
            <a:off x="228600" y="533400"/>
            <a:ext cx="5562600" cy="6096000"/>
            <a:chOff x="0" y="90032"/>
            <a:chExt cx="6610563" cy="2526759"/>
          </a:xfrm>
        </p:grpSpPr>
        <p:sp>
          <p:nvSpPr>
            <p:cNvPr id="14" name="Rounded Rectangle 13">
              <a:extLst>
                <a:ext uri="{FF2B5EF4-FFF2-40B4-BE49-F238E27FC236}">
                  <a16:creationId xmlns:a16="http://schemas.microsoft.com/office/drawing/2014/main" id="{F4D9BF58-2B49-45B8-8CAB-90DA4BEE1DDE}"/>
                </a:ext>
              </a:extLst>
            </p:cNvPr>
            <p:cNvSpPr/>
            <p:nvPr/>
          </p:nvSpPr>
          <p:spPr>
            <a:xfrm>
              <a:off x="0" y="90032"/>
              <a:ext cx="6610563" cy="2526759"/>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endParaRPr lang="en-US" sz="2800" b="1" dirty="0">
                <a:solidFill>
                  <a:schemeClr val="accent5">
                    <a:lumMod val="50000"/>
                  </a:schemeClr>
                </a:solidFill>
              </a:endParaRPr>
            </a:p>
            <a:p>
              <a:pPr>
                <a:defRPr/>
              </a:pPr>
              <a:r>
                <a:rPr lang="en-US" sz="2800" b="1" dirty="0">
                  <a:solidFill>
                    <a:schemeClr val="tx1"/>
                  </a:solidFill>
                </a:rPr>
                <a:t>How do we determine authority?</a:t>
              </a:r>
            </a:p>
            <a:p>
              <a:pPr>
                <a:defRPr/>
              </a:pPr>
              <a:endParaRPr lang="en-US" sz="2800" b="1" dirty="0">
                <a:solidFill>
                  <a:schemeClr val="accent5">
                    <a:lumMod val="50000"/>
                  </a:schemeClr>
                </a:solidFill>
              </a:endParaRPr>
            </a:p>
            <a:p>
              <a:pPr>
                <a:buFont typeface="Arial" pitchFamily="34" charset="0"/>
                <a:buChar char="•"/>
                <a:defRPr/>
              </a:pPr>
              <a:r>
                <a:rPr lang="en-US" sz="2000" b="1" dirty="0">
                  <a:solidFill>
                    <a:srgbClr val="0070C0"/>
                  </a:solidFill>
                </a:rPr>
                <a:t> </a:t>
              </a:r>
              <a:r>
                <a:rPr lang="en-US" sz="2000" dirty="0">
                  <a:solidFill>
                    <a:srgbClr val="0070C0"/>
                  </a:solidFill>
                </a:rPr>
                <a:t>The content is </a:t>
              </a:r>
              <a:r>
                <a:rPr lang="en-US" sz="2000" b="1" dirty="0">
                  <a:solidFill>
                    <a:srgbClr val="0070C0"/>
                  </a:solidFill>
                </a:rPr>
                <a:t>talked about a lot.</a:t>
              </a:r>
            </a:p>
            <a:p>
              <a:pPr>
                <a:buFont typeface="Arial" pitchFamily="34" charset="0"/>
                <a:buChar char="•"/>
                <a:defRPr/>
              </a:pPr>
              <a:endParaRPr lang="en-US" sz="2000" b="1" dirty="0">
                <a:solidFill>
                  <a:srgbClr val="0070C0"/>
                </a:solidFill>
              </a:endParaRPr>
            </a:p>
            <a:p>
              <a:pPr>
                <a:buFont typeface="Arial" pitchFamily="34" charset="0"/>
                <a:buChar char="•"/>
                <a:defRPr/>
              </a:pPr>
              <a:r>
                <a:rPr lang="en-US" sz="2000" b="1" dirty="0">
                  <a:solidFill>
                    <a:srgbClr val="0070C0"/>
                  </a:solidFill>
                </a:rPr>
                <a:t> </a:t>
              </a:r>
              <a:r>
                <a:rPr lang="en-US" sz="2000" dirty="0">
                  <a:solidFill>
                    <a:srgbClr val="0070C0"/>
                  </a:solidFill>
                </a:rPr>
                <a:t>The content is </a:t>
              </a:r>
              <a:r>
                <a:rPr lang="en-US" sz="2000" b="1" dirty="0">
                  <a:solidFill>
                    <a:srgbClr val="0070C0"/>
                  </a:solidFill>
                </a:rPr>
                <a:t>referred to a lot.</a:t>
              </a:r>
            </a:p>
            <a:p>
              <a:pPr>
                <a:buFont typeface="Arial" pitchFamily="34" charset="0"/>
                <a:buChar char="•"/>
                <a:defRPr/>
              </a:pPr>
              <a:endParaRPr lang="en-US" sz="2000" b="1" dirty="0">
                <a:solidFill>
                  <a:srgbClr val="0070C0"/>
                </a:solidFill>
              </a:endParaRPr>
            </a:p>
            <a:p>
              <a:pPr>
                <a:buFont typeface="Arial" pitchFamily="34" charset="0"/>
                <a:buChar char="•"/>
                <a:defRPr/>
              </a:pPr>
              <a:r>
                <a:rPr lang="en-US" sz="2000" b="1" dirty="0">
                  <a:solidFill>
                    <a:srgbClr val="0070C0"/>
                  </a:solidFill>
                </a:rPr>
                <a:t>  </a:t>
              </a:r>
              <a:r>
                <a:rPr lang="en-US" sz="2000" dirty="0">
                  <a:solidFill>
                    <a:srgbClr val="0070C0"/>
                  </a:solidFill>
                </a:rPr>
                <a:t>The content is </a:t>
              </a:r>
              <a:r>
                <a:rPr lang="en-US" sz="2000" b="1" dirty="0">
                  <a:solidFill>
                    <a:srgbClr val="0070C0"/>
                  </a:solidFill>
                </a:rPr>
                <a:t>cited in other works</a:t>
              </a:r>
            </a:p>
            <a:p>
              <a:pPr>
                <a:buFont typeface="Arial" pitchFamily="34" charset="0"/>
                <a:buChar char="•"/>
                <a:defRPr/>
              </a:pPr>
              <a:endParaRPr lang="en-US" sz="2000" b="1" dirty="0">
                <a:solidFill>
                  <a:srgbClr val="0070C0"/>
                </a:solidFill>
              </a:endParaRPr>
            </a:p>
            <a:p>
              <a:pPr>
                <a:defRPr/>
              </a:pPr>
              <a:r>
                <a:rPr lang="en-US" sz="2000" b="1" dirty="0">
                  <a:solidFill>
                    <a:srgbClr val="0070C0"/>
                  </a:solidFill>
                </a:rPr>
                <a:t>    	</a:t>
              </a:r>
            </a:p>
            <a:p>
              <a:pPr>
                <a:defRPr/>
              </a:pPr>
              <a:r>
                <a:rPr lang="en-US" sz="2000" b="1" dirty="0">
                  <a:solidFill>
                    <a:srgbClr val="0070C0"/>
                  </a:solidFill>
                </a:rPr>
                <a:t>		(Similar to getting </a:t>
              </a:r>
              <a:r>
                <a:rPr lang="en-US" sz="2000" b="1" dirty="0" err="1">
                  <a:solidFill>
                    <a:srgbClr val="0070C0"/>
                  </a:solidFill>
                </a:rPr>
                <a:t>backlinks</a:t>
              </a:r>
              <a:r>
                <a:rPr lang="en-US" sz="2000" b="1" dirty="0">
                  <a:solidFill>
                    <a:srgbClr val="0070C0"/>
                  </a:solidFill>
                </a:rPr>
                <a:t>)</a:t>
              </a:r>
            </a:p>
            <a:p>
              <a:pPr>
                <a:defRPr/>
              </a:pPr>
              <a:endParaRPr lang="en-US" sz="2800" b="1" dirty="0">
                <a:solidFill>
                  <a:schemeClr val="accent5">
                    <a:lumMod val="50000"/>
                  </a:schemeClr>
                </a:solidFill>
              </a:endParaRPr>
            </a:p>
            <a:p>
              <a:pPr>
                <a:defRPr/>
              </a:pPr>
              <a:endParaRPr lang="en-US" sz="2000" b="1" dirty="0">
                <a:solidFill>
                  <a:schemeClr val="bg1"/>
                </a:solidFill>
              </a:endParaRPr>
            </a:p>
            <a:p>
              <a:pPr>
                <a:defRPr/>
              </a:pPr>
              <a:endParaRPr lang="en-US" sz="2800" b="1" dirty="0">
                <a:solidFill>
                  <a:schemeClr val="accent5">
                    <a:lumMod val="50000"/>
                  </a:schemeClr>
                </a:solidFill>
              </a:endParaRPr>
            </a:p>
            <a:p>
              <a:pPr>
                <a:defRPr/>
              </a:pPr>
              <a:endParaRPr lang="en-US" sz="2800" b="1" dirty="0">
                <a:solidFill>
                  <a:schemeClr val="accent5">
                    <a:lumMod val="50000"/>
                  </a:schemeClr>
                </a:solidFill>
              </a:endParaRPr>
            </a:p>
            <a:p>
              <a:pPr>
                <a:defRPr/>
              </a:pPr>
              <a:endParaRPr lang="en-IN" sz="2800" b="1" dirty="0">
                <a:solidFill>
                  <a:schemeClr val="accent5">
                    <a:lumMod val="50000"/>
                  </a:schemeClr>
                </a:solidFill>
              </a:endParaRPr>
            </a:p>
          </p:txBody>
        </p:sp>
        <p:sp>
          <p:nvSpPr>
            <p:cNvPr id="15" name="Rounded Rectangle 4">
              <a:extLst>
                <a:ext uri="{FF2B5EF4-FFF2-40B4-BE49-F238E27FC236}">
                  <a16:creationId xmlns:a16="http://schemas.microsoft.com/office/drawing/2014/main" id="{B4542E8F-BDF6-4FC8-938A-90D08A6977A9}"/>
                </a:ext>
              </a:extLst>
            </p:cNvPr>
            <p:cNvSpPr/>
            <p:nvPr/>
          </p:nvSpPr>
          <p:spPr>
            <a:xfrm>
              <a:off x="62258" y="90032"/>
              <a:ext cx="6395493" cy="1146912"/>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cxnSp>
        <p:nvCxnSpPr>
          <p:cNvPr id="19" name="Straight Arrow Connector 18">
            <a:extLst>
              <a:ext uri="{FF2B5EF4-FFF2-40B4-BE49-F238E27FC236}">
                <a16:creationId xmlns:a16="http://schemas.microsoft.com/office/drawing/2014/main" id="{2A589D78-486A-494A-BFFC-A31F1407D4C1}"/>
              </a:ext>
            </a:extLst>
          </p:cNvPr>
          <p:cNvCxnSpPr/>
          <p:nvPr/>
        </p:nvCxnSpPr>
        <p:spPr>
          <a:xfrm>
            <a:off x="3581400" y="4191000"/>
            <a:ext cx="304800" cy="45720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AAEE17A-7B96-4632-A9AD-4577FCE4981C}"/>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FEF0BDB5-772C-497D-B58A-C832C0A40AE0}"/>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pic>
        <p:nvPicPr>
          <p:cNvPr id="21508" name="Picture 1">
            <a:extLst>
              <a:ext uri="{FF2B5EF4-FFF2-40B4-BE49-F238E27FC236}">
                <a16:creationId xmlns:a16="http://schemas.microsoft.com/office/drawing/2014/main" id="{348CD6EF-7068-4455-ACDD-4A2F2B33D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28600"/>
            <a:ext cx="6019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9" name="Group 8">
            <a:extLst>
              <a:ext uri="{FF2B5EF4-FFF2-40B4-BE49-F238E27FC236}">
                <a16:creationId xmlns:a16="http://schemas.microsoft.com/office/drawing/2014/main" id="{F759EA1A-1B9A-4731-96F7-D4696A795A71}"/>
              </a:ext>
            </a:extLst>
          </p:cNvPr>
          <p:cNvGrpSpPr>
            <a:grpSpLocks/>
          </p:cNvGrpSpPr>
          <p:nvPr/>
        </p:nvGrpSpPr>
        <p:grpSpPr bwMode="auto">
          <a:xfrm>
            <a:off x="381000" y="609600"/>
            <a:ext cx="5410200" cy="1271588"/>
            <a:chOff x="0" y="27977"/>
            <a:chExt cx="6520007" cy="1271205"/>
          </a:xfrm>
        </p:grpSpPr>
        <p:sp>
          <p:nvSpPr>
            <p:cNvPr id="10" name="Rounded Rectangle 9">
              <a:extLst>
                <a:ext uri="{FF2B5EF4-FFF2-40B4-BE49-F238E27FC236}">
                  <a16:creationId xmlns:a16="http://schemas.microsoft.com/office/drawing/2014/main" id="{3A66EF92-C370-43B5-AAF9-261AF65B67EB}"/>
                </a:ext>
              </a:extLst>
            </p:cNvPr>
            <p:cNvSpPr/>
            <p:nvPr/>
          </p:nvSpPr>
          <p:spPr>
            <a:xfrm>
              <a:off x="0" y="27977"/>
              <a:ext cx="6520007" cy="1271205"/>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ct val="200000"/>
                </a:lnSpc>
                <a:defRPr/>
              </a:pPr>
              <a:r>
                <a:rPr lang="en-US" sz="2800" b="1" dirty="0">
                  <a:solidFill>
                    <a:schemeClr val="tx1"/>
                  </a:solidFill>
                </a:rPr>
                <a:t>On- Page Optimization</a:t>
              </a:r>
              <a:endParaRPr lang="en-IN" sz="2800" b="1" dirty="0">
                <a:solidFill>
                  <a:schemeClr val="tx1"/>
                </a:solidFill>
              </a:endParaRPr>
            </a:p>
          </p:txBody>
        </p:sp>
        <p:sp>
          <p:nvSpPr>
            <p:cNvPr id="11" name="Rounded Rectangle 4">
              <a:extLst>
                <a:ext uri="{FF2B5EF4-FFF2-40B4-BE49-F238E27FC236}">
                  <a16:creationId xmlns:a16="http://schemas.microsoft.com/office/drawing/2014/main" id="{C7FD70C8-D27C-4D32-BDE2-732693C02A54}"/>
                </a:ext>
              </a:extLst>
            </p:cNvPr>
            <p:cNvSpPr/>
            <p:nvPr/>
          </p:nvSpPr>
          <p:spPr>
            <a:xfrm>
              <a:off x="61221" y="89871"/>
              <a:ext cx="6397566" cy="114741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algn="ctr" defTabSz="1422400">
                <a:lnSpc>
                  <a:spcPct val="250000"/>
                </a:lnSpc>
                <a:spcAft>
                  <a:spcPct val="35000"/>
                </a:spcAft>
                <a:defRPr/>
              </a:pPr>
              <a:endParaRPr lang="en-IN" sz="3200" dirty="0"/>
            </a:p>
          </p:txBody>
        </p:sp>
      </p:grpSp>
      <p:grpSp>
        <p:nvGrpSpPr>
          <p:cNvPr id="21510" name="Group 12">
            <a:extLst>
              <a:ext uri="{FF2B5EF4-FFF2-40B4-BE49-F238E27FC236}">
                <a16:creationId xmlns:a16="http://schemas.microsoft.com/office/drawing/2014/main" id="{542D0607-70E3-41B4-A615-91E892653A9C}"/>
              </a:ext>
            </a:extLst>
          </p:cNvPr>
          <p:cNvGrpSpPr>
            <a:grpSpLocks/>
          </p:cNvGrpSpPr>
          <p:nvPr/>
        </p:nvGrpSpPr>
        <p:grpSpPr bwMode="auto">
          <a:xfrm>
            <a:off x="280988" y="3567113"/>
            <a:ext cx="5510212" cy="2147887"/>
            <a:chOff x="62258" y="90032"/>
            <a:chExt cx="6548305" cy="2147745"/>
          </a:xfrm>
        </p:grpSpPr>
        <p:sp>
          <p:nvSpPr>
            <p:cNvPr id="14" name="Rounded Rectangle 13">
              <a:extLst>
                <a:ext uri="{FF2B5EF4-FFF2-40B4-BE49-F238E27FC236}">
                  <a16:creationId xmlns:a16="http://schemas.microsoft.com/office/drawing/2014/main" id="{B05E761B-4BC7-4D72-ABB2-65DBAEB65F13}"/>
                </a:ext>
              </a:extLst>
            </p:cNvPr>
            <p:cNvSpPr/>
            <p:nvPr/>
          </p:nvSpPr>
          <p:spPr>
            <a:xfrm>
              <a:off x="90556" y="966274"/>
              <a:ext cx="6520007" cy="1271503"/>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ct val="200000"/>
                </a:lnSpc>
                <a:defRPr/>
              </a:pPr>
              <a:r>
                <a:rPr lang="en-US" sz="2800" b="1" dirty="0">
                  <a:solidFill>
                    <a:schemeClr val="tx1"/>
                  </a:solidFill>
                </a:rPr>
                <a:t>Technical Optimization</a:t>
              </a:r>
            </a:p>
            <a:p>
              <a:pPr>
                <a:defRPr/>
              </a:pPr>
              <a:endParaRPr lang="en-US" sz="2800" b="1" dirty="0">
                <a:solidFill>
                  <a:schemeClr val="accent5">
                    <a:lumMod val="50000"/>
                  </a:schemeClr>
                </a:solidFill>
              </a:endParaRPr>
            </a:p>
            <a:p>
              <a:pPr>
                <a:defRPr/>
              </a:pPr>
              <a:endParaRPr lang="en-IN" sz="2800" b="1" dirty="0">
                <a:solidFill>
                  <a:schemeClr val="accent5">
                    <a:lumMod val="50000"/>
                  </a:schemeClr>
                </a:solidFill>
              </a:endParaRPr>
            </a:p>
          </p:txBody>
        </p:sp>
        <p:sp>
          <p:nvSpPr>
            <p:cNvPr id="15" name="Rounded Rectangle 4">
              <a:extLst>
                <a:ext uri="{FF2B5EF4-FFF2-40B4-BE49-F238E27FC236}">
                  <a16:creationId xmlns:a16="http://schemas.microsoft.com/office/drawing/2014/main" id="{86D7E105-C7EF-4387-9A96-A9CD07D4BCC8}"/>
                </a:ext>
              </a:extLst>
            </p:cNvPr>
            <p:cNvSpPr/>
            <p:nvPr/>
          </p:nvSpPr>
          <p:spPr>
            <a:xfrm>
              <a:off x="62258" y="90032"/>
              <a:ext cx="6395493" cy="1147686"/>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r>
                <a:rPr lang="en-US" sz="3200" dirty="0"/>
                <a:t>Think like a customer</a:t>
              </a:r>
              <a:endParaRPr lang="en-IN" sz="3200" dirty="0"/>
            </a:p>
          </p:txBody>
        </p:sp>
      </p:grpSp>
      <p:grpSp>
        <p:nvGrpSpPr>
          <p:cNvPr id="21511" name="Group 15">
            <a:extLst>
              <a:ext uri="{FF2B5EF4-FFF2-40B4-BE49-F238E27FC236}">
                <a16:creationId xmlns:a16="http://schemas.microsoft.com/office/drawing/2014/main" id="{F131DF83-8B2A-4821-98C3-093D9348B2B0}"/>
              </a:ext>
            </a:extLst>
          </p:cNvPr>
          <p:cNvGrpSpPr>
            <a:grpSpLocks/>
          </p:cNvGrpSpPr>
          <p:nvPr/>
        </p:nvGrpSpPr>
        <p:grpSpPr bwMode="auto">
          <a:xfrm>
            <a:off x="381000" y="2462213"/>
            <a:ext cx="5410200" cy="1271587"/>
            <a:chOff x="0" y="27977"/>
            <a:chExt cx="6520007" cy="1271205"/>
          </a:xfrm>
        </p:grpSpPr>
        <p:sp>
          <p:nvSpPr>
            <p:cNvPr id="17" name="Rounded Rectangle 16">
              <a:extLst>
                <a:ext uri="{FF2B5EF4-FFF2-40B4-BE49-F238E27FC236}">
                  <a16:creationId xmlns:a16="http://schemas.microsoft.com/office/drawing/2014/main" id="{23E35EDD-E21C-4908-8F6B-D2EEAC82448D}"/>
                </a:ext>
              </a:extLst>
            </p:cNvPr>
            <p:cNvSpPr/>
            <p:nvPr/>
          </p:nvSpPr>
          <p:spPr>
            <a:xfrm>
              <a:off x="0" y="27977"/>
              <a:ext cx="6520007" cy="1271205"/>
            </a:xfrm>
            <a:prstGeom prst="roundRect">
              <a:avLst/>
            </a:pr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defRPr/>
              </a:pPr>
              <a:endParaRPr lang="en-US" sz="2000" b="1" dirty="0">
                <a:solidFill>
                  <a:srgbClr val="0070C0"/>
                </a:solidFill>
              </a:endParaRPr>
            </a:p>
            <a:p>
              <a:pPr>
                <a:defRPr/>
              </a:pPr>
              <a:r>
                <a:rPr lang="en-US" sz="2800" b="1" dirty="0">
                  <a:solidFill>
                    <a:schemeClr val="tx1"/>
                  </a:solidFill>
                </a:rPr>
                <a:t>Off- Page Optimization</a:t>
              </a:r>
              <a:endParaRPr lang="en-IN" sz="2800" b="1" dirty="0">
                <a:solidFill>
                  <a:schemeClr val="tx1"/>
                </a:solidFill>
              </a:endParaRPr>
            </a:p>
          </p:txBody>
        </p:sp>
        <p:sp>
          <p:nvSpPr>
            <p:cNvPr id="18" name="Rounded Rectangle 4">
              <a:extLst>
                <a:ext uri="{FF2B5EF4-FFF2-40B4-BE49-F238E27FC236}">
                  <a16:creationId xmlns:a16="http://schemas.microsoft.com/office/drawing/2014/main" id="{DB84AB14-98CA-49D8-98D3-A145D725CFE4}"/>
                </a:ext>
              </a:extLst>
            </p:cNvPr>
            <p:cNvSpPr/>
            <p:nvPr/>
          </p:nvSpPr>
          <p:spPr>
            <a:xfrm>
              <a:off x="61221" y="89870"/>
              <a:ext cx="6397566" cy="1147418"/>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a:lnSpc>
                  <a:spcPct val="90000"/>
                </a:lnSpc>
                <a:spcAft>
                  <a:spcPct val="35000"/>
                </a:spcAft>
                <a:defRPr/>
              </a:pPr>
              <a:endParaRPr lang="en-IN" sz="3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4">
            <a:extLst>
              <a:ext uri="{FF2B5EF4-FFF2-40B4-BE49-F238E27FC236}">
                <a16:creationId xmlns:a16="http://schemas.microsoft.com/office/drawing/2014/main" id="{AFE93574-08BB-4A01-90F9-F61A73F609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549E701-BCF8-463E-B664-05C7F387242F}"/>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47650420-0508-453D-B30D-BCED1E25DA97}"/>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01A476E0-27FA-4F80-AEAF-A0D3F40B3734}"/>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951CCCFC-FCEB-4A8B-9CDF-FA0E7B4A3885}"/>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r>
              <a:rPr lang="en-IN" dirty="0"/>
              <a:t>Programs that search documents for specified keywords and return a list of the documents where the keywords were found.</a:t>
            </a:r>
            <a:endParaRPr lang="en-US" dirty="0"/>
          </a:p>
        </p:txBody>
      </p:sp>
      <p:sp>
        <p:nvSpPr>
          <p:cNvPr id="9" name="TextBox 8">
            <a:extLst>
              <a:ext uri="{FF2B5EF4-FFF2-40B4-BE49-F238E27FC236}">
                <a16:creationId xmlns:a16="http://schemas.microsoft.com/office/drawing/2014/main" id="{55A73E62-C820-4C3F-B79B-B53740A8C8A5}"/>
              </a:ext>
            </a:extLst>
          </p:cNvPr>
          <p:cNvSpPr txBox="1"/>
          <p:nvPr/>
        </p:nvSpPr>
        <p:spPr>
          <a:xfrm>
            <a:off x="228600" y="1030288"/>
            <a:ext cx="11811000" cy="523875"/>
          </a:xfrm>
          <a:prstGeom prst="rect">
            <a:avLst/>
          </a:prstGeom>
          <a:noFill/>
        </p:spPr>
        <p:txBody>
          <a:bodyPr>
            <a:spAutoFit/>
          </a:bodyPr>
          <a:lstStyle/>
          <a:p>
            <a:pPr>
              <a:defRPr/>
            </a:pPr>
            <a:r>
              <a:rPr lang="en-US" sz="2800" b="1" dirty="0">
                <a:solidFill>
                  <a:schemeClr val="accent6">
                    <a:lumMod val="75000"/>
                  </a:schemeClr>
                </a:solidFill>
              </a:rPr>
              <a:t>Anatomy of Search Result</a:t>
            </a:r>
            <a:endParaRPr lang="en-IN" sz="2800" b="1" dirty="0">
              <a:solidFill>
                <a:schemeClr val="accent6">
                  <a:lumMod val="75000"/>
                </a:schemeClr>
              </a:solidFill>
            </a:endParaRPr>
          </a:p>
        </p:txBody>
      </p:sp>
      <p:pic>
        <p:nvPicPr>
          <p:cNvPr id="22536" name="Picture 3">
            <a:extLst>
              <a:ext uri="{FF2B5EF4-FFF2-40B4-BE49-F238E27FC236}">
                <a16:creationId xmlns:a16="http://schemas.microsoft.com/office/drawing/2014/main" id="{7250329A-7C91-4442-BC0B-E2A74E089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10972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4">
            <a:extLst>
              <a:ext uri="{FF2B5EF4-FFF2-40B4-BE49-F238E27FC236}">
                <a16:creationId xmlns:a16="http://schemas.microsoft.com/office/drawing/2014/main" id="{16A1A9F8-A436-4DA2-8190-BC99B9356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76400"/>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4">
            <a:extLst>
              <a:ext uri="{FF2B5EF4-FFF2-40B4-BE49-F238E27FC236}">
                <a16:creationId xmlns:a16="http://schemas.microsoft.com/office/drawing/2014/main" id="{8CF0D062-76EF-468B-9FEF-2504F93C7F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D222337-F101-470A-9F15-83B4DEDD92E0}"/>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3919BA33-53B8-4008-86A6-056F75F5C590}"/>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33F664B-2DEC-4886-964A-A67AC1078258}"/>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F2DA9167-8E23-4DAC-84AE-0D8DF4C62925}"/>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r>
              <a:rPr lang="en-US" sz="2800" b="1" dirty="0">
                <a:solidFill>
                  <a:schemeClr val="accent6">
                    <a:lumMod val="75000"/>
                  </a:schemeClr>
                </a:solidFill>
              </a:rPr>
              <a:t>Title Tag optimization</a:t>
            </a:r>
          </a:p>
          <a:p>
            <a:pPr defTabSz="609493" fontAlgn="auto">
              <a:spcBef>
                <a:spcPts val="0"/>
              </a:spcBef>
              <a:spcAft>
                <a:spcPts val="0"/>
              </a:spcAft>
              <a:defRPr/>
            </a:pPr>
            <a:endParaRPr lang="en-US" sz="2000" b="1" dirty="0">
              <a:solidFill>
                <a:schemeClr val="accent6">
                  <a:lumMod val="75000"/>
                </a:schemeClr>
              </a:solidFill>
            </a:endParaRPr>
          </a:p>
          <a:p>
            <a:pPr defTabSz="609493" fontAlgn="auto">
              <a:spcBef>
                <a:spcPts val="0"/>
              </a:spcBef>
              <a:spcAft>
                <a:spcPts val="0"/>
              </a:spcAft>
              <a:buFont typeface="Courier New" pitchFamily="49" charset="0"/>
              <a:buChar char="o"/>
              <a:defRPr/>
            </a:pPr>
            <a:r>
              <a:rPr lang="en-US" sz="2800" dirty="0">
                <a:solidFill>
                  <a:schemeClr val="tx1"/>
                </a:solidFill>
              </a:rPr>
              <a:t> </a:t>
            </a:r>
            <a:r>
              <a:rPr lang="en-US" sz="2400" dirty="0">
                <a:solidFill>
                  <a:schemeClr val="tx1"/>
                </a:solidFill>
              </a:rPr>
              <a:t>Place keywords in the start and brand name end of the title tag</a:t>
            </a:r>
          </a:p>
          <a:p>
            <a:pPr defTabSz="609493" fontAlgn="auto">
              <a:spcBef>
                <a:spcPts val="0"/>
              </a:spcBef>
              <a:spcAft>
                <a:spcPts val="0"/>
              </a:spcAft>
              <a:buFont typeface="Courier New" pitchFamily="49" charset="0"/>
              <a:buChar char="o"/>
              <a:defRPr/>
            </a:pPr>
            <a:r>
              <a:rPr lang="en-US" sz="2400" dirty="0">
                <a:solidFill>
                  <a:schemeClr val="tx1"/>
                </a:solidFill>
              </a:rPr>
              <a:t> Use individual key words rather than keyword phrase</a:t>
            </a:r>
          </a:p>
          <a:p>
            <a:pPr defTabSz="609493" fontAlgn="auto">
              <a:spcBef>
                <a:spcPts val="0"/>
              </a:spcBef>
              <a:spcAft>
                <a:spcPts val="0"/>
              </a:spcAft>
              <a:buFont typeface="Courier New" pitchFamily="49" charset="0"/>
              <a:buChar char="o"/>
              <a:defRPr/>
            </a:pPr>
            <a:r>
              <a:rPr lang="en-US" sz="2400" dirty="0">
                <a:solidFill>
                  <a:schemeClr val="tx1"/>
                </a:solidFill>
              </a:rPr>
              <a:t> Use brand name at the end of the title tag </a:t>
            </a:r>
          </a:p>
          <a:p>
            <a:pPr defTabSz="609493" fontAlgn="auto">
              <a:spcBef>
                <a:spcPts val="0"/>
              </a:spcBef>
              <a:spcAft>
                <a:spcPts val="0"/>
              </a:spcAft>
              <a:buFont typeface="Courier New" pitchFamily="49" charset="0"/>
              <a:buChar char="o"/>
              <a:defRPr/>
            </a:pPr>
            <a:r>
              <a:rPr lang="en-US" sz="2400" dirty="0">
                <a:solidFill>
                  <a:schemeClr val="tx1"/>
                </a:solidFill>
              </a:rPr>
              <a:t> Title tag should be no longer than 55 – 60 characters</a:t>
            </a:r>
          </a:p>
          <a:p>
            <a:pPr defTabSz="609493" fontAlgn="auto">
              <a:spcBef>
                <a:spcPts val="0"/>
              </a:spcBef>
              <a:spcAft>
                <a:spcPts val="0"/>
              </a:spcAft>
              <a:defRPr/>
            </a:pPr>
            <a:endParaRPr lang="en-IN" dirty="0">
              <a:solidFill>
                <a:schemeClr val="tx1"/>
              </a:solidFill>
            </a:endParaRPr>
          </a:p>
          <a:p>
            <a:pPr defTabSz="609493" fontAlgn="auto">
              <a:spcBef>
                <a:spcPts val="0"/>
              </a:spcBef>
              <a:spcAft>
                <a:spcPts val="0"/>
              </a:spcAft>
              <a:defRPr/>
            </a:pPr>
            <a:r>
              <a:rPr lang="en-IN" dirty="0"/>
              <a:t>.</a:t>
            </a:r>
            <a:endParaRPr lang="en-US" dirty="0"/>
          </a:p>
        </p:txBody>
      </p:sp>
      <p:pic>
        <p:nvPicPr>
          <p:cNvPr id="23559" name="Picture 2">
            <a:extLst>
              <a:ext uri="{FF2B5EF4-FFF2-40B4-BE49-F238E27FC236}">
                <a16:creationId xmlns:a16="http://schemas.microsoft.com/office/drawing/2014/main" id="{D347FA35-CBFD-4FED-AE34-0DDB86EC7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1173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4">
            <a:extLst>
              <a:ext uri="{FF2B5EF4-FFF2-40B4-BE49-F238E27FC236}">
                <a16:creationId xmlns:a16="http://schemas.microsoft.com/office/drawing/2014/main" id="{FA5F8F8F-B311-46C4-A603-323815AF69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22057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ABE5F81-1A7E-42B5-BF9C-A4FFC5BEE52F}"/>
              </a:ext>
            </a:extLst>
          </p:cNvPr>
          <p:cNvSpPr>
            <a:spLocks noChangeArrowheads="1"/>
          </p:cNvSpPr>
          <p:nvPr/>
        </p:nvSpPr>
        <p:spPr bwMode="auto">
          <a:xfrm>
            <a:off x="0" y="-14288"/>
            <a:ext cx="12220575" cy="6872288"/>
          </a:xfrm>
          <a:prstGeom prst="rect">
            <a:avLst/>
          </a:prstGeom>
          <a:solidFill>
            <a:schemeClr val="bg1">
              <a:alpha val="70195"/>
            </a:schemeClr>
          </a:solidFill>
          <a:ln w="9525">
            <a:noFill/>
            <a:miter lim="800000"/>
            <a:headEnd/>
            <a:tailEnd/>
          </a:ln>
          <a:effectLst>
            <a:outerShdw dist="23000" dir="5400000" rotWithShape="0">
              <a:srgbClr val="808080">
                <a:alpha val="34999"/>
              </a:srgbClr>
            </a:outerShdw>
          </a:effectLst>
        </p:spPr>
        <p:txBody>
          <a:bodyPr anchor="ctr"/>
          <a:lstStyle/>
          <a:p>
            <a:pPr algn="ctr" defTabSz="609493" fontAlgn="auto">
              <a:spcBef>
                <a:spcPts val="0"/>
              </a:spcBef>
              <a:spcAft>
                <a:spcPts val="0"/>
              </a:spcAft>
              <a:defRPr/>
            </a:pPr>
            <a:endParaRPr lang="en-US">
              <a:solidFill>
                <a:schemeClr val="lt1"/>
              </a:solidFill>
              <a:latin typeface="+mn-lt"/>
              <a:cs typeface="Arial" charset="0"/>
            </a:endParaRPr>
          </a:p>
        </p:txBody>
      </p:sp>
      <p:sp>
        <p:nvSpPr>
          <p:cNvPr id="22" name="Rectangle 21">
            <a:extLst>
              <a:ext uri="{FF2B5EF4-FFF2-40B4-BE49-F238E27FC236}">
                <a16:creationId xmlns:a16="http://schemas.microsoft.com/office/drawing/2014/main" id="{424DDE69-957F-40DD-820A-91EBCE944E84}"/>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628559A3-A223-46AB-9358-CE8A12544CD8}"/>
              </a:ext>
            </a:extLst>
          </p:cNvPr>
          <p:cNvSpPr/>
          <p:nvPr/>
        </p:nvSpPr>
        <p:spPr>
          <a:xfrm>
            <a:off x="195263" y="201613"/>
            <a:ext cx="11801475" cy="6454775"/>
          </a:xfrm>
          <a:prstGeom prst="rect">
            <a:avLst/>
          </a:prstGeom>
          <a:no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4800" dirty="0"/>
          </a:p>
        </p:txBody>
      </p:sp>
      <p:sp>
        <p:nvSpPr>
          <p:cNvPr id="6" name="Rectangle 5">
            <a:extLst>
              <a:ext uri="{FF2B5EF4-FFF2-40B4-BE49-F238E27FC236}">
                <a16:creationId xmlns:a16="http://schemas.microsoft.com/office/drawing/2014/main" id="{3B0860CD-5D03-47F3-90FA-8D0E838FA04D}"/>
              </a:ext>
            </a:extLst>
          </p:cNvPr>
          <p:cNvSpPr/>
          <p:nvPr/>
        </p:nvSpPr>
        <p:spPr>
          <a:xfrm>
            <a:off x="195263" y="1076325"/>
            <a:ext cx="11820525" cy="33258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endParaRPr lang="en-US" dirty="0">
              <a:solidFill>
                <a:schemeClr val="tx1"/>
              </a:solidFill>
            </a:endParaRPr>
          </a:p>
          <a:p>
            <a:pPr defTabSz="609493" fontAlgn="auto">
              <a:spcBef>
                <a:spcPts val="0"/>
              </a:spcBef>
              <a:spcAft>
                <a:spcPts val="0"/>
              </a:spcAft>
              <a:defRPr/>
            </a:pPr>
            <a:r>
              <a:rPr lang="en-US" sz="2800" b="1" dirty="0">
                <a:solidFill>
                  <a:schemeClr val="accent6">
                    <a:lumMod val="75000"/>
                  </a:schemeClr>
                </a:solidFill>
              </a:rPr>
              <a:t>Meta Description optimization</a:t>
            </a:r>
          </a:p>
          <a:p>
            <a:pPr defTabSz="609493" fontAlgn="auto">
              <a:spcBef>
                <a:spcPts val="0"/>
              </a:spcBef>
              <a:spcAft>
                <a:spcPts val="0"/>
              </a:spcAft>
              <a:defRPr/>
            </a:pPr>
            <a:endParaRPr lang="en-US" sz="1100" b="1" dirty="0">
              <a:solidFill>
                <a:schemeClr val="accent6">
                  <a:lumMod val="75000"/>
                </a:schemeClr>
              </a:solidFill>
            </a:endParaRPr>
          </a:p>
          <a:p>
            <a:pPr defTabSz="609493" fontAlgn="auto">
              <a:spcBef>
                <a:spcPts val="0"/>
              </a:spcBef>
              <a:spcAft>
                <a:spcPts val="0"/>
              </a:spcAft>
              <a:buFont typeface="Courier New" pitchFamily="49" charset="0"/>
              <a:buChar char="o"/>
              <a:defRPr/>
            </a:pPr>
            <a:r>
              <a:rPr lang="en-US" sz="2800" dirty="0">
                <a:solidFill>
                  <a:schemeClr val="tx1"/>
                </a:solidFill>
              </a:rPr>
              <a:t> </a:t>
            </a:r>
            <a:r>
              <a:rPr lang="en-US" sz="2400" dirty="0">
                <a:solidFill>
                  <a:schemeClr val="tx1"/>
                </a:solidFill>
              </a:rPr>
              <a:t>Include Keywords</a:t>
            </a:r>
          </a:p>
          <a:p>
            <a:pPr defTabSz="609493" fontAlgn="auto">
              <a:spcBef>
                <a:spcPts val="0"/>
              </a:spcBef>
              <a:spcAft>
                <a:spcPts val="0"/>
              </a:spcAft>
              <a:buFont typeface="Courier New" pitchFamily="49" charset="0"/>
              <a:buChar char="o"/>
              <a:defRPr/>
            </a:pPr>
            <a:r>
              <a:rPr lang="en-US" sz="2400" dirty="0">
                <a:solidFill>
                  <a:schemeClr val="tx1"/>
                </a:solidFill>
              </a:rPr>
              <a:t> Include Call to action</a:t>
            </a:r>
          </a:p>
          <a:p>
            <a:pPr defTabSz="609493" fontAlgn="auto">
              <a:spcBef>
                <a:spcPts val="0"/>
              </a:spcBef>
              <a:spcAft>
                <a:spcPts val="0"/>
              </a:spcAft>
              <a:buFont typeface="Courier New" pitchFamily="49" charset="0"/>
              <a:buChar char="o"/>
              <a:defRPr/>
            </a:pPr>
            <a:r>
              <a:rPr lang="en-US" sz="2400" dirty="0">
                <a:solidFill>
                  <a:schemeClr val="tx1"/>
                </a:solidFill>
              </a:rPr>
              <a:t> Looks better if the end is not cut off (150-160 words are ideal)</a:t>
            </a:r>
          </a:p>
          <a:p>
            <a:pPr defTabSz="609493" fontAlgn="auto">
              <a:spcBef>
                <a:spcPts val="0"/>
              </a:spcBef>
              <a:spcAft>
                <a:spcPts val="0"/>
              </a:spcAft>
              <a:buFont typeface="Courier New" pitchFamily="49" charset="0"/>
              <a:buChar char="o"/>
              <a:defRPr/>
            </a:pPr>
            <a:r>
              <a:rPr lang="en-US" sz="2400" dirty="0">
                <a:solidFill>
                  <a:schemeClr val="tx1"/>
                </a:solidFill>
              </a:rPr>
              <a:t> Avoid Quotation</a:t>
            </a:r>
          </a:p>
          <a:p>
            <a:pPr defTabSz="609493" fontAlgn="auto">
              <a:spcBef>
                <a:spcPts val="0"/>
              </a:spcBef>
              <a:spcAft>
                <a:spcPts val="0"/>
              </a:spcAft>
              <a:defRPr/>
            </a:pPr>
            <a:endParaRPr lang="en-IN" dirty="0">
              <a:solidFill>
                <a:schemeClr val="tx1"/>
              </a:solidFill>
            </a:endParaRPr>
          </a:p>
          <a:p>
            <a:pPr defTabSz="609493" fontAlgn="auto">
              <a:spcBef>
                <a:spcPts val="0"/>
              </a:spcBef>
              <a:spcAft>
                <a:spcPts val="0"/>
              </a:spcAft>
              <a:defRPr/>
            </a:pPr>
            <a:r>
              <a:rPr lang="en-IN" dirty="0"/>
              <a:t>.</a:t>
            </a:r>
            <a:endParaRPr lang="en-US" dirty="0"/>
          </a:p>
        </p:txBody>
      </p:sp>
      <p:pic>
        <p:nvPicPr>
          <p:cNvPr id="24583" name="Picture 2">
            <a:extLst>
              <a:ext uri="{FF2B5EF4-FFF2-40B4-BE49-F238E27FC236}">
                <a16:creationId xmlns:a16="http://schemas.microsoft.com/office/drawing/2014/main" id="{D6931A7C-8B36-481F-9324-6415471A4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1173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780AEA-4E19-4450-A981-EF3993ADD81D}"/>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95CFF7D4-7536-4A7F-BA65-1FC2BA7A747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CCCB28-3A45-4F38-BF60-9C58974CE48E}" type="slidenum">
              <a:rPr lang="en-IN" altLang="en-US">
                <a:solidFill>
                  <a:srgbClr val="898989"/>
                </a:solidFill>
                <a:latin typeface="Calibri" panose="020F0502020204030204" pitchFamily="34" charset="0"/>
              </a:rPr>
              <a:pPr eaLnBrk="1" hangingPunct="1"/>
              <a:t>8</a:t>
            </a:fld>
            <a:endParaRPr lang="en-IN" altLang="en-US">
              <a:solidFill>
                <a:srgbClr val="898989"/>
              </a:solidFill>
              <a:latin typeface="Calibri" panose="020F0502020204030204" pitchFamily="34" charset="0"/>
            </a:endParaRPr>
          </a:p>
        </p:txBody>
      </p:sp>
      <p:sp>
        <p:nvSpPr>
          <p:cNvPr id="7" name="Rectangle 6">
            <a:extLst>
              <a:ext uri="{FF2B5EF4-FFF2-40B4-BE49-F238E27FC236}">
                <a16:creationId xmlns:a16="http://schemas.microsoft.com/office/drawing/2014/main" id="{480D8CB4-03A1-45CC-A76E-67EA8FC94244}"/>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pic>
        <p:nvPicPr>
          <p:cNvPr id="25605" name="Picture 2" descr="Related image">
            <a:extLst>
              <a:ext uri="{FF2B5EF4-FFF2-40B4-BE49-F238E27FC236}">
                <a16:creationId xmlns:a16="http://schemas.microsoft.com/office/drawing/2014/main" id="{57055151-C2C1-4CC9-9F4D-3B9DDA7D7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28600"/>
            <a:ext cx="5943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4" descr="google_url_shortener_app_icon">
            <a:extLst>
              <a:ext uri="{FF2B5EF4-FFF2-40B4-BE49-F238E27FC236}">
                <a16:creationId xmlns:a16="http://schemas.microsoft.com/office/drawing/2014/main" id="{1125FBA0-77DD-4328-8EA0-494C1D557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050" y="2286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3">
            <a:extLst>
              <a:ext uri="{FF2B5EF4-FFF2-40B4-BE49-F238E27FC236}">
                <a16:creationId xmlns:a16="http://schemas.microsoft.com/office/drawing/2014/main" id="{0C86A351-146C-4595-BC93-E2FE33559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5638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880E304-CBCB-4A7E-9D34-5CAED4E22F74}"/>
              </a:ext>
            </a:extLst>
          </p:cNvPr>
          <p:cNvSpPr txBox="1"/>
          <p:nvPr/>
        </p:nvSpPr>
        <p:spPr>
          <a:xfrm>
            <a:off x="381000" y="533400"/>
            <a:ext cx="4953000" cy="800100"/>
          </a:xfrm>
          <a:prstGeom prst="rect">
            <a:avLst/>
          </a:prstGeom>
          <a:noFill/>
        </p:spPr>
        <p:txBody>
          <a:bodyPr>
            <a:spAutoFit/>
          </a:bodyPr>
          <a:lstStyle/>
          <a:p>
            <a:pPr>
              <a:defRPr/>
            </a:pPr>
            <a:r>
              <a:rPr lang="en-US" sz="2800" b="1" dirty="0">
                <a:solidFill>
                  <a:schemeClr val="accent6">
                    <a:lumMod val="75000"/>
                  </a:schemeClr>
                </a:solidFill>
              </a:rPr>
              <a:t>URL optimization</a:t>
            </a:r>
          </a:p>
          <a:p>
            <a:pPr>
              <a:defRPr/>
            </a:pPr>
            <a:endParaRPr lang="en-IN" dirty="0"/>
          </a:p>
        </p:txBody>
      </p:sp>
      <p:sp>
        <p:nvSpPr>
          <p:cNvPr id="25609" name="TextBox 10">
            <a:extLst>
              <a:ext uri="{FF2B5EF4-FFF2-40B4-BE49-F238E27FC236}">
                <a16:creationId xmlns:a16="http://schemas.microsoft.com/office/drawing/2014/main" id="{169253D4-64AF-40C4-B629-67D4FA75A883}"/>
              </a:ext>
            </a:extLst>
          </p:cNvPr>
          <p:cNvSpPr txBox="1">
            <a:spLocks noChangeArrowheads="1"/>
          </p:cNvSpPr>
          <p:nvPr/>
        </p:nvSpPr>
        <p:spPr bwMode="auto">
          <a:xfrm>
            <a:off x="609600" y="2667000"/>
            <a:ext cx="4572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URL is address that loads a particular site or page</a:t>
            </a:r>
          </a:p>
          <a:p>
            <a:pPr eaLnBrk="1" hangingPunct="1"/>
            <a:endParaRPr lang="en-US" altLang="en-US"/>
          </a:p>
          <a:p>
            <a:pPr eaLnBrk="1" hangingPunct="1">
              <a:buFont typeface="Courier New" panose="02070309020205020404" pitchFamily="49" charset="0"/>
              <a:buChar char="o"/>
            </a:pPr>
            <a:r>
              <a:rPr lang="en-US" altLang="en-US"/>
              <a:t> Place keyword in the beginning of the URL</a:t>
            </a:r>
          </a:p>
          <a:p>
            <a:pPr eaLnBrk="1" hangingPunct="1">
              <a:buFont typeface="Courier New" panose="02070309020205020404" pitchFamily="49" charset="0"/>
              <a:buChar char="o"/>
            </a:pPr>
            <a:endParaRPr lang="en-US" altLang="en-US"/>
          </a:p>
          <a:p>
            <a:pPr eaLnBrk="1" hangingPunct="1">
              <a:buFont typeface="Courier New" panose="02070309020205020404" pitchFamily="49" charset="0"/>
              <a:buChar char="o"/>
            </a:pPr>
            <a:r>
              <a:rPr lang="en-US" altLang="en-US"/>
              <a:t> Keywords are used in the sub-directories</a:t>
            </a:r>
          </a:p>
          <a:p>
            <a:pPr eaLnBrk="1" hangingPunct="1">
              <a:buFont typeface="Courier New" panose="02070309020205020404" pitchFamily="49" charset="0"/>
              <a:buChar char="o"/>
            </a:pPr>
            <a:endParaRPr lang="en-US" altLang="en-US"/>
          </a:p>
          <a:p>
            <a:pPr eaLnBrk="1" hangingPunct="1">
              <a:buFont typeface="Courier New" panose="02070309020205020404" pitchFamily="49" charset="0"/>
              <a:buChar char="o"/>
            </a:pPr>
            <a:r>
              <a:rPr lang="en-US" altLang="en-US"/>
              <a:t> Changing URL is a well though decision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679846-BE7C-4D1A-AA4E-09DE6D9D7929}"/>
              </a:ext>
            </a:extLst>
          </p:cNvPr>
          <p:cNvSpPr>
            <a:spLocks noGrp="1"/>
          </p:cNvSpPr>
          <p:nvPr>
            <p:ph type="dt" sz="quarter" idx="10"/>
          </p:nvPr>
        </p:nvSpPr>
        <p:spPr/>
        <p:txBody>
          <a:bodyPr/>
          <a:lstStyle/>
          <a:p>
            <a:pPr>
              <a:defRPr/>
            </a:pPr>
            <a:fld id="{0F39B498-51DB-4774-BB2F-5927D3F216AC}" type="datetime4">
              <a:rPr lang="en-US" smtClean="0"/>
              <a:pPr>
                <a:defRPr/>
              </a:pPr>
              <a:t>September 7, 2019</a:t>
            </a:fld>
            <a:endParaRPr lang="en-IN" dirty="0"/>
          </a:p>
        </p:txBody>
      </p:sp>
      <p:sp>
        <p:nvSpPr>
          <p:cNvPr id="5" name="Slide Number Placeholder 4">
            <a:extLst>
              <a:ext uri="{FF2B5EF4-FFF2-40B4-BE49-F238E27FC236}">
                <a16:creationId xmlns:a16="http://schemas.microsoft.com/office/drawing/2014/main" id="{325A3EEE-B2C2-4DA4-A6F9-A3F8D885A8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90825F-7916-4A8E-9540-6048870BF499}" type="slidenum">
              <a:rPr lang="en-IN" altLang="en-US">
                <a:solidFill>
                  <a:srgbClr val="898989"/>
                </a:solidFill>
                <a:latin typeface="Calibri" panose="020F0502020204030204" pitchFamily="34" charset="0"/>
              </a:rPr>
              <a:pPr eaLnBrk="1" hangingPunct="1"/>
              <a:t>9</a:t>
            </a:fld>
            <a:endParaRPr lang="en-IN" altLang="en-US">
              <a:solidFill>
                <a:srgbClr val="898989"/>
              </a:solidFill>
              <a:latin typeface="Calibri" panose="020F0502020204030204" pitchFamily="34" charset="0"/>
            </a:endParaRPr>
          </a:p>
        </p:txBody>
      </p:sp>
      <p:pic>
        <p:nvPicPr>
          <p:cNvPr id="26628" name="Picture 2">
            <a:extLst>
              <a:ext uri="{FF2B5EF4-FFF2-40B4-BE49-F238E27FC236}">
                <a16:creationId xmlns:a16="http://schemas.microsoft.com/office/drawing/2014/main" id="{650835E8-9F11-44E1-95E8-15DF6FE13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28600"/>
            <a:ext cx="65151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A6E111EB-8422-40A0-BC4E-5D47FB371FA7}"/>
              </a:ext>
            </a:extLst>
          </p:cNvPr>
          <p:cNvSpPr/>
          <p:nvPr/>
        </p:nvSpPr>
        <p:spPr>
          <a:xfrm>
            <a:off x="147638" y="157163"/>
            <a:ext cx="11896725" cy="6543675"/>
          </a:xfrm>
          <a:prstGeom prst="rect">
            <a:avLst/>
          </a:prstGeom>
          <a:noFill/>
          <a:ln w="38100" cmpd="sng">
            <a:solidFill>
              <a:srgbClr val="E05B3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a:p>
        </p:txBody>
      </p:sp>
      <p:pic>
        <p:nvPicPr>
          <p:cNvPr id="26630" name="Picture 3">
            <a:extLst>
              <a:ext uri="{FF2B5EF4-FFF2-40B4-BE49-F238E27FC236}">
                <a16:creationId xmlns:a16="http://schemas.microsoft.com/office/drawing/2014/main" id="{3D35D169-8A7B-481E-B9FF-EE294A27E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52578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1572</Words>
  <Application>Microsoft Macintosh PowerPoint</Application>
  <PresentationFormat>Widescreen</PresentationFormat>
  <Paragraphs>202</Paragraphs>
  <Slides>28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GE Inspira Pitch</vt:lpstr>
      <vt:lpstr>Arial</vt:lpstr>
      <vt:lpstr>Calibri</vt:lpstr>
      <vt:lpstr>Calibri Light</vt:lpstr>
      <vt:lpstr>Courier</vt:lpstr>
      <vt:lpstr>Courier New</vt:lpstr>
      <vt:lpstr>Tahoma</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dc:title>
  <dc:creator>Priyanka Shrivastava</dc:creator>
  <cp:lastModifiedBy>Xuxia Zhuang</cp:lastModifiedBy>
  <cp:revision>11</cp:revision>
  <dcterms:created xsi:type="dcterms:W3CDTF">2019-09-04T17:12:35Z</dcterms:created>
  <dcterms:modified xsi:type="dcterms:W3CDTF">2019-09-08T04:42:44Z</dcterms:modified>
</cp:coreProperties>
</file>