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2" r:id="rId5"/>
    <p:sldId id="292" r:id="rId6"/>
    <p:sldId id="288" r:id="rId7"/>
    <p:sldId id="293" r:id="rId8"/>
    <p:sldId id="283" r:id="rId9"/>
    <p:sldId id="301" r:id="rId10"/>
    <p:sldId id="286" r:id="rId11"/>
    <p:sldId id="285" r:id="rId12"/>
    <p:sldId id="280" r:id="rId13"/>
    <p:sldId id="273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65E"/>
    <a:srgbClr val="B79071"/>
    <a:srgbClr val="4B554C"/>
    <a:srgbClr val="D0D2D1"/>
    <a:srgbClr val="428E84"/>
    <a:srgbClr val="00C2B8"/>
    <a:srgbClr val="E67703"/>
    <a:srgbClr val="3B2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96" y="-168"/>
      </p:cViewPr>
      <p:guideLst>
        <p:guide orient="horz" pos="214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12725" y="6237288"/>
            <a:ext cx="4143375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kern="1500" cap="none" spc="15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注：图表可根据需求改变颜色、移动位置、添加标题、文本</a:t>
            </a:r>
            <a:endParaRPr kumimoji="0" lang="en-US" altLang="zh-CN" sz="12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939540" y="287020"/>
            <a:ext cx="798195" cy="5400675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毕业答辩</a:t>
            </a:r>
            <a:endParaRPr kumimoji="0" lang="zh-CN" altLang="en-US" sz="4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365" y="4867910"/>
            <a:ext cx="4868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答辩人：许雪超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2286000" y="1643063"/>
            <a:ext cx="4967288" cy="3335337"/>
            <a:chOff x="3232593" y="1968492"/>
            <a:chExt cx="5424627" cy="3642231"/>
          </a:xfrm>
        </p:grpSpPr>
        <p:grpSp>
          <p:nvGrpSpPr>
            <p:cNvPr id="11272" name="Group 113"/>
            <p:cNvGrpSpPr/>
            <p:nvPr/>
          </p:nvGrpSpPr>
          <p:grpSpPr>
            <a:xfrm>
              <a:off x="3232592" y="1968492"/>
              <a:ext cx="5424625" cy="3642232"/>
              <a:chOff x="2814101" y="2265723"/>
              <a:chExt cx="6563799" cy="4407100"/>
            </a:xfrm>
          </p:grpSpPr>
          <p:sp>
            <p:nvSpPr>
              <p:cNvPr id="24" name="泪滴形 1"/>
              <p:cNvSpPr/>
              <p:nvPr/>
            </p:nvSpPr>
            <p:spPr>
              <a:xfrm rot="10343435">
                <a:off x="5905548" y="3205317"/>
                <a:ext cx="2477265" cy="2290260"/>
              </a:xfrm>
              <a:custGeom>
                <a:avLst/>
                <a:gdLst/>
                <a:ahLst/>
                <a:cxnLst/>
                <a:rect l="l" t="t" r="r" b="b"/>
                <a:pathLst>
                  <a:path w="5141341" h="5055454">
                    <a:moveTo>
                      <a:pt x="4266139" y="0"/>
                    </a:moveTo>
                    <a:lnTo>
                      <a:pt x="5141341" y="839651"/>
                    </a:lnTo>
                    <a:cubicBezTo>
                      <a:pt x="4913270" y="1480691"/>
                      <a:pt x="4731076" y="2140225"/>
                      <a:pt x="4392488" y="2855214"/>
                    </a:cubicBezTo>
                    <a:cubicBezTo>
                      <a:pt x="3881044" y="4068165"/>
                      <a:pt x="3533182" y="4973967"/>
                      <a:pt x="2196244" y="5051458"/>
                    </a:cubicBezTo>
                    <a:cubicBezTo>
                      <a:pt x="859306" y="5128949"/>
                      <a:pt x="0" y="4068166"/>
                      <a:pt x="0" y="2855214"/>
                    </a:cubicBezTo>
                    <a:cubicBezTo>
                      <a:pt x="0" y="1642262"/>
                      <a:pt x="1040596" y="1027385"/>
                      <a:pt x="2196244" y="658970"/>
                    </a:cubicBezTo>
                    <a:cubicBezTo>
                      <a:pt x="3023077" y="395380"/>
                      <a:pt x="3676191" y="223591"/>
                      <a:pt x="4266139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anchor="ctr"/>
              <a:lstStyle/>
              <a:p>
                <a:pPr marL="0" marR="0" lvl="0" indent="0" algn="just" defTabSz="83693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11280" name="Group 115"/>
              <p:cNvGrpSpPr/>
              <p:nvPr/>
            </p:nvGrpSpPr>
            <p:grpSpPr>
              <a:xfrm>
                <a:off x="2814101" y="2265723"/>
                <a:ext cx="6563799" cy="4407100"/>
                <a:chOff x="2814101" y="2265723"/>
                <a:chExt cx="6563799" cy="4407100"/>
              </a:xfrm>
            </p:grpSpPr>
            <p:sp>
              <p:nvSpPr>
                <p:cNvPr id="26" name="泪滴形 1"/>
                <p:cNvSpPr/>
                <p:nvPr/>
              </p:nvSpPr>
              <p:spPr>
                <a:xfrm rot="6787574">
                  <a:off x="4485117" y="2915181"/>
                  <a:ext cx="2477265" cy="229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341" h="5055454">
                      <a:moveTo>
                        <a:pt x="4266139" y="0"/>
                      </a:moveTo>
                      <a:lnTo>
                        <a:pt x="5141341" y="839651"/>
                      </a:lnTo>
                      <a:cubicBezTo>
                        <a:pt x="4913270" y="1480691"/>
                        <a:pt x="4731076" y="2140225"/>
                        <a:pt x="4392488" y="2855214"/>
                      </a:cubicBezTo>
                      <a:cubicBezTo>
                        <a:pt x="3881044" y="4068165"/>
                        <a:pt x="3533182" y="4973967"/>
                        <a:pt x="2196244" y="5051458"/>
                      </a:cubicBezTo>
                      <a:cubicBezTo>
                        <a:pt x="859306" y="5128949"/>
                        <a:pt x="0" y="4068166"/>
                        <a:pt x="0" y="2855214"/>
                      </a:cubicBezTo>
                      <a:cubicBezTo>
                        <a:pt x="0" y="1642262"/>
                        <a:pt x="1040596" y="1027385"/>
                        <a:pt x="2196244" y="658970"/>
                      </a:cubicBezTo>
                      <a:cubicBezTo>
                        <a:pt x="3023077" y="395380"/>
                        <a:pt x="3676191" y="223591"/>
                        <a:pt x="426613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softEdge rad="127000"/>
                </a:effectLst>
              </p:spPr>
              <p:txBody>
                <a:bodyPr anchor="ctr"/>
                <a:lstStyle/>
                <a:p>
                  <a:pPr marL="0" marR="0" lvl="0" indent="0" algn="just" defTabSz="836930" rtl="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泪滴形 1"/>
                <p:cNvSpPr/>
                <p:nvPr/>
              </p:nvSpPr>
              <p:spPr>
                <a:xfrm rot="3472831">
                  <a:off x="3369184" y="3784807"/>
                  <a:ext cx="2477265" cy="229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341" h="5055454">
                      <a:moveTo>
                        <a:pt x="4266139" y="0"/>
                      </a:moveTo>
                      <a:lnTo>
                        <a:pt x="5141341" y="839651"/>
                      </a:lnTo>
                      <a:cubicBezTo>
                        <a:pt x="4913270" y="1480691"/>
                        <a:pt x="4731076" y="2140225"/>
                        <a:pt x="4392488" y="2855214"/>
                      </a:cubicBezTo>
                      <a:cubicBezTo>
                        <a:pt x="3881044" y="4068165"/>
                        <a:pt x="3533182" y="4973967"/>
                        <a:pt x="2196244" y="5051458"/>
                      </a:cubicBezTo>
                      <a:cubicBezTo>
                        <a:pt x="859306" y="5128949"/>
                        <a:pt x="0" y="4068166"/>
                        <a:pt x="0" y="2855214"/>
                      </a:cubicBezTo>
                      <a:cubicBezTo>
                        <a:pt x="0" y="1642262"/>
                        <a:pt x="1040596" y="1027385"/>
                        <a:pt x="2196244" y="658970"/>
                      </a:cubicBezTo>
                      <a:cubicBezTo>
                        <a:pt x="3023077" y="395380"/>
                        <a:pt x="3676191" y="223591"/>
                        <a:pt x="426613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softEdge rad="127000"/>
                </a:effectLst>
              </p:spPr>
              <p:txBody>
                <a:bodyPr anchor="ctr"/>
                <a:lstStyle/>
                <a:p>
                  <a:pPr marL="0" marR="0" lvl="0" indent="0" algn="just" defTabSz="836930" rtl="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11287" name="Group 118"/>
                <p:cNvGrpSpPr/>
                <p:nvPr/>
              </p:nvGrpSpPr>
              <p:grpSpPr>
                <a:xfrm>
                  <a:off x="2814101" y="2265723"/>
                  <a:ext cx="6563799" cy="4407100"/>
                  <a:chOff x="2814101" y="2265723"/>
                  <a:chExt cx="6563799" cy="4407100"/>
                </a:xfrm>
              </p:grpSpPr>
              <p:sp>
                <p:nvSpPr>
                  <p:cNvPr id="29" name="泪滴形 1"/>
                  <p:cNvSpPr/>
                  <p:nvPr/>
                </p:nvSpPr>
                <p:spPr>
                  <a:xfrm rot="13192496">
                    <a:off x="6462058" y="3664835"/>
                    <a:ext cx="2915846" cy="2867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rgbClr val="B7907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just" defTabSz="836930" rtl="0" eaLnBrk="1" fontAlgn="base" latinLnBrk="0" hangingPunct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0" name="泪滴形 1"/>
                  <p:cNvSpPr/>
                  <p:nvPr/>
                </p:nvSpPr>
                <p:spPr>
                  <a:xfrm rot="10111243">
                    <a:off x="5583108" y="2469191"/>
                    <a:ext cx="2915846" cy="2865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rgbClr val="C3665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just" defTabSz="836930" rtl="0" eaLnBrk="1" fontAlgn="base" latinLnBrk="0" hangingPunct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泪滴形 1"/>
                  <p:cNvSpPr/>
                  <p:nvPr/>
                </p:nvSpPr>
                <p:spPr>
                  <a:xfrm rot="6430905">
                    <a:off x="3833677" y="2290819"/>
                    <a:ext cx="2915692" cy="286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rgbClr val="B7907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just" defTabSz="836930" rtl="0" eaLnBrk="1" fontAlgn="base" latinLnBrk="0" hangingPunct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2" name="泪滴形 1"/>
                  <p:cNvSpPr/>
                  <p:nvPr/>
                </p:nvSpPr>
                <p:spPr>
                  <a:xfrm rot="3031563">
                    <a:off x="2790056" y="3781177"/>
                    <a:ext cx="2915692" cy="2867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rgbClr val="C3665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just" defTabSz="836930" rtl="0" eaLnBrk="1" fontAlgn="base" latinLnBrk="0" hangingPunct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3" name="椭圆 30"/>
                  <p:cNvSpPr/>
                  <p:nvPr/>
                </p:nvSpPr>
                <p:spPr>
                  <a:xfrm rot="19870947">
                    <a:off x="5860008" y="5019897"/>
                    <a:ext cx="648200" cy="64816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95275" cap="flat" cmpd="sng" algn="ctr">
                    <a:solidFill>
                      <a:srgbClr val="C3665E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just" defTabSz="836930" rtl="0" eaLnBrk="1" fontAlgn="base" latinLnBrk="0" hangingPunct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9" name="AutoShape 59"/>
            <p:cNvSpPr/>
            <p:nvPr/>
          </p:nvSpPr>
          <p:spPr bwMode="auto">
            <a:xfrm>
              <a:off x="4919446" y="2285735"/>
              <a:ext cx="383139" cy="383120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7447" tIns="17447" rIns="17447" bIns="17447" anchor="ctr"/>
            <a:lstStyle/>
            <a:p>
              <a:pPr marL="0" marR="0" lvl="0" indent="0" algn="just" defTabSz="208915" rtl="0" eaLnBrk="1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AutoShape 112"/>
            <p:cNvSpPr/>
            <p:nvPr/>
          </p:nvSpPr>
          <p:spPr bwMode="auto">
            <a:xfrm>
              <a:off x="3998871" y="3819945"/>
              <a:ext cx="384873" cy="384853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7447" tIns="17447" rIns="17447" bIns="17447" anchor="ctr"/>
            <a:lstStyle/>
            <a:p>
              <a:pPr marL="0" marR="0" lvl="0" indent="0" algn="just" defTabSz="208915" rtl="0" eaLnBrk="1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" name="Group 132"/>
            <p:cNvGrpSpPr/>
            <p:nvPr/>
          </p:nvGrpSpPr>
          <p:grpSpPr>
            <a:xfrm>
              <a:off x="6843607" y="2534306"/>
              <a:ext cx="384412" cy="323405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21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7447" tIns="17447" rIns="17447" bIns="17447" anchor="ctr"/>
              <a:lstStyle/>
              <a:p>
                <a:pPr marL="0" marR="0" lvl="0" indent="0" algn="just" defTabSz="208915" rtl="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7447" tIns="17447" rIns="17447" bIns="17447" anchor="ctr"/>
              <a:lstStyle/>
              <a:p>
                <a:pPr marL="0" marR="0" lvl="0" indent="0" algn="just" defTabSz="208915" rtl="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7447" tIns="17447" rIns="17447" bIns="17447" anchor="ctr"/>
              <a:lstStyle/>
              <a:p>
                <a:pPr marL="0" marR="0" lvl="0" indent="0" algn="just" defTabSz="208915" rtl="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136"/>
            <p:cNvGrpSpPr/>
            <p:nvPr/>
          </p:nvGrpSpPr>
          <p:grpSpPr>
            <a:xfrm>
              <a:off x="7681436" y="3866045"/>
              <a:ext cx="383755" cy="383755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13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7447" tIns="17447" rIns="17447" bIns="17447" anchor="ctr"/>
              <a:lstStyle/>
              <a:p>
                <a:pPr marL="0" marR="0" lvl="0" indent="0" algn="just" defTabSz="208915" rtl="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7447" tIns="17447" rIns="17447" bIns="17447" anchor="ctr"/>
              <a:lstStyle/>
              <a:p>
                <a:pPr marL="0" marR="0" lvl="0" indent="0" algn="just" defTabSz="208915" rtl="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7447" tIns="17447" rIns="17447" bIns="17447" anchor="ctr"/>
              <a:lstStyle/>
              <a:p>
                <a:pPr marL="0" marR="0" lvl="0" indent="0" algn="just" defTabSz="208915" rtl="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268" name="矩形 12"/>
          <p:cNvSpPr/>
          <p:nvPr/>
        </p:nvSpPr>
        <p:spPr>
          <a:xfrm>
            <a:off x="3692525" y="2696845"/>
            <a:ext cx="91503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矩形 13"/>
          <p:cNvSpPr/>
          <p:nvPr/>
        </p:nvSpPr>
        <p:spPr>
          <a:xfrm>
            <a:off x="5214938" y="2857500"/>
            <a:ext cx="3498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矩形 14"/>
          <p:cNvSpPr/>
          <p:nvPr/>
        </p:nvSpPr>
        <p:spPr>
          <a:xfrm>
            <a:off x="5365115" y="3936048"/>
            <a:ext cx="125285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ootstrap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矩形 15"/>
          <p:cNvSpPr/>
          <p:nvPr/>
        </p:nvSpPr>
        <p:spPr>
          <a:xfrm>
            <a:off x="2428875" y="3929063"/>
            <a:ext cx="16859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HTML5+CSS3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511"/>
          <p:cNvSpPr/>
          <p:nvPr/>
        </p:nvSpPr>
        <p:spPr>
          <a:xfrm>
            <a:off x="1143000" y="1700213"/>
            <a:ext cx="1619250" cy="1627187"/>
          </a:xfrm>
          <a:prstGeom prst="ellipse">
            <a:avLst/>
          </a:prstGeom>
          <a:solidFill>
            <a:srgbClr val="C3665E"/>
          </a:solidFill>
          <a:ln w="28575">
            <a:noFill/>
          </a:ln>
        </p:spPr>
        <p:txBody>
          <a:bodyPr anchor="ctr"/>
          <a:p>
            <a:pPr algn="ctr" latinLnBrk="1"/>
            <a:endParaRPr lang="ko-KR" altLang="ko-KR" dirty="0">
              <a:solidFill>
                <a:schemeClr val="bg1"/>
              </a:solidFill>
              <a:latin typeface="微软雅黑" panose="020B0503020204020204" pitchFamily="34" charset="-122"/>
              <a:ea typeface="Gulim" panose="020B0600000101010101" pitchFamily="34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5663" y="2989263"/>
            <a:ext cx="2441575" cy="1714500"/>
          </a:xfrm>
          <a:prstGeom prst="rect">
            <a:avLst/>
          </a:prstGeom>
          <a:solidFill>
            <a:srgbClr val="B7907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Oval 511"/>
          <p:cNvSpPr>
            <a:spLocks noChangeArrowheads="1"/>
          </p:cNvSpPr>
          <p:nvPr/>
        </p:nvSpPr>
        <p:spPr bwMode="auto">
          <a:xfrm>
            <a:off x="3827463" y="1643063"/>
            <a:ext cx="1619250" cy="1627188"/>
          </a:xfrm>
          <a:prstGeom prst="ellipse">
            <a:avLst/>
          </a:prstGeom>
          <a:solidFill>
            <a:srgbClr val="B79071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6618" y="2989263"/>
            <a:ext cx="2439988" cy="1714500"/>
          </a:xfrm>
          <a:prstGeom prst="rect">
            <a:avLst/>
          </a:prstGeom>
          <a:solidFill>
            <a:srgbClr val="C3665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拓展自己所学的知识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和技能，自主学习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Oval 511"/>
          <p:cNvSpPr/>
          <p:nvPr/>
        </p:nvSpPr>
        <p:spPr>
          <a:xfrm>
            <a:off x="6542088" y="1700213"/>
            <a:ext cx="1619250" cy="1627187"/>
          </a:xfrm>
          <a:prstGeom prst="ellipse">
            <a:avLst/>
          </a:prstGeom>
          <a:solidFill>
            <a:srgbClr val="C3665E"/>
          </a:solidFill>
          <a:ln w="28575">
            <a:noFill/>
          </a:ln>
        </p:spPr>
        <p:txBody>
          <a:bodyPr anchor="ctr"/>
          <a:p>
            <a:pPr algn="ctr" latinLnBrk="1"/>
            <a:endParaRPr lang="ko-KR" altLang="ko-KR" dirty="0">
              <a:solidFill>
                <a:schemeClr val="bg1"/>
              </a:solidFill>
              <a:latin typeface="微软雅黑" panose="020B0503020204020204" pitchFamily="34" charset="-122"/>
              <a:ea typeface="Gulim" panose="020B0600000101010101" pitchFamily="34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2513" y="2989263"/>
            <a:ext cx="2439988" cy="1714500"/>
          </a:xfrm>
          <a:prstGeom prst="rect">
            <a:avLst/>
          </a:prstGeom>
          <a:solidFill>
            <a:srgbClr val="B7907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6" name="矩形 6"/>
          <p:cNvSpPr/>
          <p:nvPr/>
        </p:nvSpPr>
        <p:spPr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矩形 13"/>
          <p:cNvSpPr/>
          <p:nvPr/>
        </p:nvSpPr>
        <p:spPr>
          <a:xfrm>
            <a:off x="6254115" y="3434080"/>
            <a:ext cx="23780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年内能够到达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中层管理层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矩形 15"/>
          <p:cNvSpPr/>
          <p:nvPr/>
        </p:nvSpPr>
        <p:spPr>
          <a:xfrm>
            <a:off x="956310" y="3523933"/>
            <a:ext cx="22402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毕业后在天津能找到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前端的工作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4" grpId="0" animBg="1"/>
      <p:bldP spid="5" grpId="0" bldLvl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9"/>
          <p:cNvGrpSpPr/>
          <p:nvPr/>
        </p:nvGrpSpPr>
        <p:grpSpPr>
          <a:xfrm>
            <a:off x="142875" y="2286000"/>
            <a:ext cx="8812213" cy="2268538"/>
            <a:chOff x="1079112" y="3101415"/>
            <a:chExt cx="10061638" cy="2590260"/>
          </a:xfrm>
        </p:grpSpPr>
        <p:sp>
          <p:nvSpPr>
            <p:cNvPr id="2" name="矩形 1"/>
            <p:cNvSpPr/>
            <p:nvPr/>
          </p:nvSpPr>
          <p:spPr>
            <a:xfrm>
              <a:off x="4821892" y="3277282"/>
              <a:ext cx="1468582" cy="1150434"/>
            </a:xfrm>
            <a:prstGeom prst="rect">
              <a:avLst/>
            </a:prstGeom>
            <a:solidFill>
              <a:srgbClr val="B79071"/>
            </a:solidFill>
            <a:ln>
              <a:noFill/>
            </a:ln>
            <a:effectLst/>
            <a:scene3d>
              <a:camera prst="orthographicFront">
                <a:rot lat="240000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929388" y="3277282"/>
              <a:ext cx="1468582" cy="11504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>
                <a:rot lat="2400000" lon="19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79112" y="3101415"/>
              <a:ext cx="3897049" cy="879130"/>
            </a:xfrm>
            <a:prstGeom prst="rect">
              <a:avLst/>
            </a:prstGeom>
            <a:solidFill>
              <a:srgbClr val="C3665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43701" y="3101415"/>
              <a:ext cx="3897049" cy="879130"/>
            </a:xfrm>
            <a:prstGeom prst="rect">
              <a:avLst/>
            </a:prstGeom>
            <a:solidFill>
              <a:srgbClr val="C3665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821892" y="4541241"/>
              <a:ext cx="1468582" cy="1150434"/>
            </a:xfrm>
            <a:prstGeom prst="rect">
              <a:avLst/>
            </a:prstGeom>
            <a:solidFill>
              <a:srgbClr val="B79071"/>
            </a:solidFill>
            <a:ln>
              <a:noFill/>
            </a:ln>
            <a:effectLst/>
            <a:scene3d>
              <a:camera prst="orthographicFront">
                <a:rot lat="240000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929388" y="4541241"/>
              <a:ext cx="1468582" cy="11504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>
                <a:rot lat="2400000" lon="19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9112" y="4364824"/>
              <a:ext cx="3897049" cy="879129"/>
            </a:xfrm>
            <a:prstGeom prst="rect">
              <a:avLst/>
            </a:prstGeom>
            <a:solidFill>
              <a:srgbClr val="C3665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243701" y="4364824"/>
              <a:ext cx="3897049" cy="879129"/>
            </a:xfrm>
            <a:prstGeom prst="rect">
              <a:avLst/>
            </a:prstGeom>
            <a:solidFill>
              <a:srgbClr val="C3665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075" name="TextBox 12"/>
          <p:cNvSpPr txBox="1"/>
          <p:nvPr/>
        </p:nvSpPr>
        <p:spPr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矩形 21"/>
          <p:cNvSpPr/>
          <p:nvPr/>
        </p:nvSpPr>
        <p:spPr>
          <a:xfrm>
            <a:off x="954088" y="250031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矩形 21"/>
          <p:cNvSpPr/>
          <p:nvPr/>
        </p:nvSpPr>
        <p:spPr>
          <a:xfrm>
            <a:off x="954088" y="364331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矩形 21"/>
          <p:cNvSpPr/>
          <p:nvPr/>
        </p:nvSpPr>
        <p:spPr>
          <a:xfrm>
            <a:off x="6454775" y="250031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9" name="矩形 21"/>
          <p:cNvSpPr/>
          <p:nvPr/>
        </p:nvSpPr>
        <p:spPr>
          <a:xfrm>
            <a:off x="6454775" y="364331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矩形 6"/>
          <p:cNvSpPr/>
          <p:nvPr/>
        </p:nvSpPr>
        <p:spPr>
          <a:xfrm>
            <a:off x="357188" y="476250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03" name="组合 24"/>
          <p:cNvGrpSpPr/>
          <p:nvPr/>
        </p:nvGrpSpPr>
        <p:grpSpPr>
          <a:xfrm>
            <a:off x="283210" y="1261110"/>
            <a:ext cx="4608195" cy="5499133"/>
            <a:chOff x="3352565" y="496737"/>
            <a:chExt cx="4282810" cy="6788875"/>
          </a:xfrm>
        </p:grpSpPr>
        <p:grpSp>
          <p:nvGrpSpPr>
            <p:cNvPr id="4107" name="Group 13"/>
            <p:cNvGrpSpPr/>
            <p:nvPr/>
          </p:nvGrpSpPr>
          <p:grpSpPr>
            <a:xfrm>
              <a:off x="3352565" y="496737"/>
              <a:ext cx="1217655" cy="2069912"/>
              <a:chOff x="3353065" y="769012"/>
              <a:chExt cx="1216741" cy="2070817"/>
            </a:xfrm>
          </p:grpSpPr>
          <p:sp>
            <p:nvSpPr>
              <p:cNvPr id="15" name="Isosceles Triangle 4"/>
              <p:cNvSpPr/>
              <p:nvPr/>
            </p:nvSpPr>
            <p:spPr>
              <a:xfrm>
                <a:off x="3353065" y="769012"/>
                <a:ext cx="860268" cy="884175"/>
              </a:xfrm>
              <a:custGeom>
                <a:avLst/>
                <a:gdLst>
                  <a:gd name="connsiteX0" fmla="*/ 0 w 982397"/>
                  <a:gd name="connsiteY0" fmla="*/ 765902 h 765902"/>
                  <a:gd name="connsiteX1" fmla="*/ 491199 w 982397"/>
                  <a:gd name="connsiteY1" fmla="*/ 0 h 765902"/>
                  <a:gd name="connsiteX2" fmla="*/ 982397 w 982397"/>
                  <a:gd name="connsiteY2" fmla="*/ 765902 h 765902"/>
                  <a:gd name="connsiteX3" fmla="*/ 0 w 982397"/>
                  <a:gd name="connsiteY3" fmla="*/ 765902 h 765902"/>
                  <a:gd name="connsiteX0-1" fmla="*/ 0 w 849047"/>
                  <a:gd name="connsiteY0-2" fmla="*/ 765902 h 765902"/>
                  <a:gd name="connsiteX1-3" fmla="*/ 491199 w 849047"/>
                  <a:gd name="connsiteY1-4" fmla="*/ 0 h 765902"/>
                  <a:gd name="connsiteX2-5" fmla="*/ 849047 w 849047"/>
                  <a:gd name="connsiteY2-6" fmla="*/ 384902 h 765902"/>
                  <a:gd name="connsiteX3-7" fmla="*/ 0 w 849047"/>
                  <a:gd name="connsiteY3-8" fmla="*/ 765902 h 765902"/>
                  <a:gd name="connsiteX0-9" fmla="*/ 0 w 849047"/>
                  <a:gd name="connsiteY0-10" fmla="*/ 718277 h 718277"/>
                  <a:gd name="connsiteX1-11" fmla="*/ 843624 w 849047"/>
                  <a:gd name="connsiteY1-12" fmla="*/ 0 h 718277"/>
                  <a:gd name="connsiteX2-13" fmla="*/ 849047 w 849047"/>
                  <a:gd name="connsiteY2-14" fmla="*/ 337277 h 718277"/>
                  <a:gd name="connsiteX3-15" fmla="*/ 0 w 849047"/>
                  <a:gd name="connsiteY3-16" fmla="*/ 718277 h 718277"/>
                  <a:gd name="connsiteX0-17" fmla="*/ 0 w 372797"/>
                  <a:gd name="connsiteY0-18" fmla="*/ 3902 h 337277"/>
                  <a:gd name="connsiteX1-19" fmla="*/ 367374 w 372797"/>
                  <a:gd name="connsiteY1-20" fmla="*/ 0 h 337277"/>
                  <a:gd name="connsiteX2-21" fmla="*/ 372797 w 372797"/>
                  <a:gd name="connsiteY2-22" fmla="*/ 337277 h 337277"/>
                  <a:gd name="connsiteX3-23" fmla="*/ 0 w 372797"/>
                  <a:gd name="connsiteY3-24" fmla="*/ 3902 h 337277"/>
                  <a:gd name="connsiteX0-25" fmla="*/ 0 w 379149"/>
                  <a:gd name="connsiteY0-26" fmla="*/ 3902 h 289548"/>
                  <a:gd name="connsiteX1-27" fmla="*/ 367374 w 379149"/>
                  <a:gd name="connsiteY1-28" fmla="*/ 0 h 289548"/>
                  <a:gd name="connsiteX2-29" fmla="*/ 379149 w 379149"/>
                  <a:gd name="connsiteY2-30" fmla="*/ 289548 h 289548"/>
                  <a:gd name="connsiteX3-31" fmla="*/ 0 w 379149"/>
                  <a:gd name="connsiteY3-32" fmla="*/ 3902 h 289548"/>
                  <a:gd name="connsiteX0-33" fmla="*/ 0 w 386633"/>
                  <a:gd name="connsiteY0-34" fmla="*/ 3902 h 289548"/>
                  <a:gd name="connsiteX1-35" fmla="*/ 386430 w 386633"/>
                  <a:gd name="connsiteY1-36" fmla="*/ 0 h 289548"/>
                  <a:gd name="connsiteX2-37" fmla="*/ 379149 w 386633"/>
                  <a:gd name="connsiteY2-38" fmla="*/ 289548 h 289548"/>
                  <a:gd name="connsiteX3-39" fmla="*/ 0 w 386633"/>
                  <a:gd name="connsiteY3-40" fmla="*/ 3902 h 289548"/>
                  <a:gd name="connsiteX0-41" fmla="*/ 0 w 387740"/>
                  <a:gd name="connsiteY0-42" fmla="*/ 3902 h 299231"/>
                  <a:gd name="connsiteX1-43" fmla="*/ 386430 w 387740"/>
                  <a:gd name="connsiteY1-44" fmla="*/ 0 h 299231"/>
                  <a:gd name="connsiteX2-45" fmla="*/ 387740 w 387740"/>
                  <a:gd name="connsiteY2-46" fmla="*/ 299231 h 299231"/>
                  <a:gd name="connsiteX3-47" fmla="*/ 0 w 387740"/>
                  <a:gd name="connsiteY3-48" fmla="*/ 3902 h 299231"/>
                  <a:gd name="connsiteX0-49" fmla="*/ 0 w 387740"/>
                  <a:gd name="connsiteY0-50" fmla="*/ 674 h 299231"/>
                  <a:gd name="connsiteX1-51" fmla="*/ 386430 w 387740"/>
                  <a:gd name="connsiteY1-52" fmla="*/ 0 h 299231"/>
                  <a:gd name="connsiteX2-53" fmla="*/ 387740 w 387740"/>
                  <a:gd name="connsiteY2-54" fmla="*/ 299231 h 299231"/>
                  <a:gd name="connsiteX3-55" fmla="*/ 0 w 387740"/>
                  <a:gd name="connsiteY3-56" fmla="*/ 674 h 2992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87740" h="299231">
                    <a:moveTo>
                      <a:pt x="0" y="674"/>
                    </a:moveTo>
                    <a:lnTo>
                      <a:pt x="386430" y="0"/>
                    </a:lnTo>
                    <a:cubicBezTo>
                      <a:pt x="388238" y="112426"/>
                      <a:pt x="385932" y="186805"/>
                      <a:pt x="387740" y="299231"/>
                    </a:cubicBez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C366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ms-MY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80343" y="1662635"/>
                <a:ext cx="489463" cy="1177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sz="2800" kern="1200" cap="none" spc="-150" normalizeH="0" baseline="0" noProof="0" dirty="0">
                    <a:solidFill>
                      <a:schemeClr val="bg1"/>
                    </a:solidFill>
                    <a:latin typeface="Source Sans Pro Light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ms-MY" sz="2800" kern="1200" cap="none" spc="-150" normalizeH="0" baseline="0" noProof="0" dirty="0">
                  <a:solidFill>
                    <a:schemeClr val="bg1"/>
                  </a:solidFill>
                  <a:latin typeface="Source Sans Pro Light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08" name="Group 16"/>
            <p:cNvGrpSpPr/>
            <p:nvPr/>
          </p:nvGrpSpPr>
          <p:grpSpPr>
            <a:xfrm>
              <a:off x="3421249" y="1389969"/>
              <a:ext cx="4214126" cy="2741194"/>
              <a:chOff x="3424284" y="1662635"/>
              <a:chExt cx="4210962" cy="2742393"/>
            </a:xfrm>
          </p:grpSpPr>
          <p:sp>
            <p:nvSpPr>
              <p:cNvPr id="18" name="Isosceles Triangle 4"/>
              <p:cNvSpPr/>
              <p:nvPr/>
            </p:nvSpPr>
            <p:spPr>
              <a:xfrm>
                <a:off x="3424284" y="3520853"/>
                <a:ext cx="860268" cy="884175"/>
              </a:xfrm>
              <a:custGeom>
                <a:avLst/>
                <a:gdLst>
                  <a:gd name="connsiteX0" fmla="*/ 0 w 982397"/>
                  <a:gd name="connsiteY0" fmla="*/ 765902 h 765902"/>
                  <a:gd name="connsiteX1" fmla="*/ 491199 w 982397"/>
                  <a:gd name="connsiteY1" fmla="*/ 0 h 765902"/>
                  <a:gd name="connsiteX2" fmla="*/ 982397 w 982397"/>
                  <a:gd name="connsiteY2" fmla="*/ 765902 h 765902"/>
                  <a:gd name="connsiteX3" fmla="*/ 0 w 982397"/>
                  <a:gd name="connsiteY3" fmla="*/ 765902 h 765902"/>
                  <a:gd name="connsiteX0-1" fmla="*/ 0 w 849047"/>
                  <a:gd name="connsiteY0-2" fmla="*/ 765902 h 765902"/>
                  <a:gd name="connsiteX1-3" fmla="*/ 491199 w 849047"/>
                  <a:gd name="connsiteY1-4" fmla="*/ 0 h 765902"/>
                  <a:gd name="connsiteX2-5" fmla="*/ 849047 w 849047"/>
                  <a:gd name="connsiteY2-6" fmla="*/ 384902 h 765902"/>
                  <a:gd name="connsiteX3-7" fmla="*/ 0 w 849047"/>
                  <a:gd name="connsiteY3-8" fmla="*/ 765902 h 765902"/>
                  <a:gd name="connsiteX0-9" fmla="*/ 0 w 849047"/>
                  <a:gd name="connsiteY0-10" fmla="*/ 718277 h 718277"/>
                  <a:gd name="connsiteX1-11" fmla="*/ 843624 w 849047"/>
                  <a:gd name="connsiteY1-12" fmla="*/ 0 h 718277"/>
                  <a:gd name="connsiteX2-13" fmla="*/ 849047 w 849047"/>
                  <a:gd name="connsiteY2-14" fmla="*/ 337277 h 718277"/>
                  <a:gd name="connsiteX3-15" fmla="*/ 0 w 849047"/>
                  <a:gd name="connsiteY3-16" fmla="*/ 718277 h 718277"/>
                  <a:gd name="connsiteX0-17" fmla="*/ 0 w 372797"/>
                  <a:gd name="connsiteY0-18" fmla="*/ 3902 h 337277"/>
                  <a:gd name="connsiteX1-19" fmla="*/ 367374 w 372797"/>
                  <a:gd name="connsiteY1-20" fmla="*/ 0 h 337277"/>
                  <a:gd name="connsiteX2-21" fmla="*/ 372797 w 372797"/>
                  <a:gd name="connsiteY2-22" fmla="*/ 337277 h 337277"/>
                  <a:gd name="connsiteX3-23" fmla="*/ 0 w 372797"/>
                  <a:gd name="connsiteY3-24" fmla="*/ 3902 h 337277"/>
                  <a:gd name="connsiteX0-25" fmla="*/ 0 w 379149"/>
                  <a:gd name="connsiteY0-26" fmla="*/ 3902 h 289548"/>
                  <a:gd name="connsiteX1-27" fmla="*/ 367374 w 379149"/>
                  <a:gd name="connsiteY1-28" fmla="*/ 0 h 289548"/>
                  <a:gd name="connsiteX2-29" fmla="*/ 379149 w 379149"/>
                  <a:gd name="connsiteY2-30" fmla="*/ 289548 h 289548"/>
                  <a:gd name="connsiteX3-31" fmla="*/ 0 w 379149"/>
                  <a:gd name="connsiteY3-32" fmla="*/ 3902 h 289548"/>
                  <a:gd name="connsiteX0-33" fmla="*/ 0 w 386633"/>
                  <a:gd name="connsiteY0-34" fmla="*/ 3902 h 289548"/>
                  <a:gd name="connsiteX1-35" fmla="*/ 386430 w 386633"/>
                  <a:gd name="connsiteY1-36" fmla="*/ 0 h 289548"/>
                  <a:gd name="connsiteX2-37" fmla="*/ 379149 w 386633"/>
                  <a:gd name="connsiteY2-38" fmla="*/ 289548 h 289548"/>
                  <a:gd name="connsiteX3-39" fmla="*/ 0 w 386633"/>
                  <a:gd name="connsiteY3-40" fmla="*/ 3902 h 289548"/>
                  <a:gd name="connsiteX0-41" fmla="*/ 0 w 387740"/>
                  <a:gd name="connsiteY0-42" fmla="*/ 3902 h 299231"/>
                  <a:gd name="connsiteX1-43" fmla="*/ 386430 w 387740"/>
                  <a:gd name="connsiteY1-44" fmla="*/ 0 h 299231"/>
                  <a:gd name="connsiteX2-45" fmla="*/ 387740 w 387740"/>
                  <a:gd name="connsiteY2-46" fmla="*/ 299231 h 299231"/>
                  <a:gd name="connsiteX3-47" fmla="*/ 0 w 387740"/>
                  <a:gd name="connsiteY3-48" fmla="*/ 3902 h 299231"/>
                  <a:gd name="connsiteX0-49" fmla="*/ 0 w 387740"/>
                  <a:gd name="connsiteY0-50" fmla="*/ 674 h 299231"/>
                  <a:gd name="connsiteX1-51" fmla="*/ 386430 w 387740"/>
                  <a:gd name="connsiteY1-52" fmla="*/ 0 h 299231"/>
                  <a:gd name="connsiteX2-53" fmla="*/ 387740 w 387740"/>
                  <a:gd name="connsiteY2-54" fmla="*/ 299231 h 299231"/>
                  <a:gd name="connsiteX3-55" fmla="*/ 0 w 387740"/>
                  <a:gd name="connsiteY3-56" fmla="*/ 674 h 2992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87740" h="299231">
                    <a:moveTo>
                      <a:pt x="0" y="674"/>
                    </a:moveTo>
                    <a:lnTo>
                      <a:pt x="386430" y="0"/>
                    </a:lnTo>
                    <a:cubicBezTo>
                      <a:pt x="388238" y="112426"/>
                      <a:pt x="385932" y="186805"/>
                      <a:pt x="387740" y="299231"/>
                    </a:cubicBez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C366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ms-MY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47638" y="1662635"/>
                <a:ext cx="487608" cy="1177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sz="2800" kern="1200" cap="none" spc="-150" normalizeH="0" baseline="0" noProof="0" dirty="0">
                    <a:solidFill>
                      <a:schemeClr val="bg1"/>
                    </a:solidFill>
                    <a:latin typeface="Source Sans Pro Light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ms-MY" sz="2800" kern="1200" cap="none" spc="-150" normalizeH="0" baseline="0" noProof="0" dirty="0">
                  <a:solidFill>
                    <a:schemeClr val="bg1"/>
                  </a:solidFill>
                  <a:latin typeface="Source Sans Pro Light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09" name="Group 19"/>
            <p:cNvGrpSpPr/>
            <p:nvPr/>
          </p:nvGrpSpPr>
          <p:grpSpPr>
            <a:xfrm>
              <a:off x="3424549" y="5620183"/>
              <a:ext cx="857204" cy="1665429"/>
              <a:chOff x="3417020" y="5894699"/>
              <a:chExt cx="858143" cy="1666157"/>
            </a:xfrm>
          </p:grpSpPr>
          <p:sp>
            <p:nvSpPr>
              <p:cNvPr id="23" name="Isosceles Triangle 4"/>
              <p:cNvSpPr/>
              <p:nvPr/>
            </p:nvSpPr>
            <p:spPr>
              <a:xfrm>
                <a:off x="3417020" y="5894699"/>
                <a:ext cx="858143" cy="884175"/>
              </a:xfrm>
              <a:custGeom>
                <a:avLst/>
                <a:gdLst>
                  <a:gd name="connsiteX0" fmla="*/ 0 w 982397"/>
                  <a:gd name="connsiteY0" fmla="*/ 765902 h 765902"/>
                  <a:gd name="connsiteX1" fmla="*/ 491199 w 982397"/>
                  <a:gd name="connsiteY1" fmla="*/ 0 h 765902"/>
                  <a:gd name="connsiteX2" fmla="*/ 982397 w 982397"/>
                  <a:gd name="connsiteY2" fmla="*/ 765902 h 765902"/>
                  <a:gd name="connsiteX3" fmla="*/ 0 w 982397"/>
                  <a:gd name="connsiteY3" fmla="*/ 765902 h 765902"/>
                  <a:gd name="connsiteX0-1" fmla="*/ 0 w 849047"/>
                  <a:gd name="connsiteY0-2" fmla="*/ 765902 h 765902"/>
                  <a:gd name="connsiteX1-3" fmla="*/ 491199 w 849047"/>
                  <a:gd name="connsiteY1-4" fmla="*/ 0 h 765902"/>
                  <a:gd name="connsiteX2-5" fmla="*/ 849047 w 849047"/>
                  <a:gd name="connsiteY2-6" fmla="*/ 384902 h 765902"/>
                  <a:gd name="connsiteX3-7" fmla="*/ 0 w 849047"/>
                  <a:gd name="connsiteY3-8" fmla="*/ 765902 h 765902"/>
                  <a:gd name="connsiteX0-9" fmla="*/ 0 w 849047"/>
                  <a:gd name="connsiteY0-10" fmla="*/ 718277 h 718277"/>
                  <a:gd name="connsiteX1-11" fmla="*/ 843624 w 849047"/>
                  <a:gd name="connsiteY1-12" fmla="*/ 0 h 718277"/>
                  <a:gd name="connsiteX2-13" fmla="*/ 849047 w 849047"/>
                  <a:gd name="connsiteY2-14" fmla="*/ 337277 h 718277"/>
                  <a:gd name="connsiteX3-15" fmla="*/ 0 w 849047"/>
                  <a:gd name="connsiteY3-16" fmla="*/ 718277 h 718277"/>
                  <a:gd name="connsiteX0-17" fmla="*/ 0 w 372797"/>
                  <a:gd name="connsiteY0-18" fmla="*/ 3902 h 337277"/>
                  <a:gd name="connsiteX1-19" fmla="*/ 367374 w 372797"/>
                  <a:gd name="connsiteY1-20" fmla="*/ 0 h 337277"/>
                  <a:gd name="connsiteX2-21" fmla="*/ 372797 w 372797"/>
                  <a:gd name="connsiteY2-22" fmla="*/ 337277 h 337277"/>
                  <a:gd name="connsiteX3-23" fmla="*/ 0 w 372797"/>
                  <a:gd name="connsiteY3-24" fmla="*/ 3902 h 337277"/>
                  <a:gd name="connsiteX0-25" fmla="*/ 0 w 379149"/>
                  <a:gd name="connsiteY0-26" fmla="*/ 3902 h 289548"/>
                  <a:gd name="connsiteX1-27" fmla="*/ 367374 w 379149"/>
                  <a:gd name="connsiteY1-28" fmla="*/ 0 h 289548"/>
                  <a:gd name="connsiteX2-29" fmla="*/ 379149 w 379149"/>
                  <a:gd name="connsiteY2-30" fmla="*/ 289548 h 289548"/>
                  <a:gd name="connsiteX3-31" fmla="*/ 0 w 379149"/>
                  <a:gd name="connsiteY3-32" fmla="*/ 3902 h 289548"/>
                  <a:gd name="connsiteX0-33" fmla="*/ 0 w 386633"/>
                  <a:gd name="connsiteY0-34" fmla="*/ 3902 h 289548"/>
                  <a:gd name="connsiteX1-35" fmla="*/ 386430 w 386633"/>
                  <a:gd name="connsiteY1-36" fmla="*/ 0 h 289548"/>
                  <a:gd name="connsiteX2-37" fmla="*/ 379149 w 386633"/>
                  <a:gd name="connsiteY2-38" fmla="*/ 289548 h 289548"/>
                  <a:gd name="connsiteX3-39" fmla="*/ 0 w 386633"/>
                  <a:gd name="connsiteY3-40" fmla="*/ 3902 h 289548"/>
                  <a:gd name="connsiteX0-41" fmla="*/ 0 w 387740"/>
                  <a:gd name="connsiteY0-42" fmla="*/ 3902 h 299231"/>
                  <a:gd name="connsiteX1-43" fmla="*/ 386430 w 387740"/>
                  <a:gd name="connsiteY1-44" fmla="*/ 0 h 299231"/>
                  <a:gd name="connsiteX2-45" fmla="*/ 387740 w 387740"/>
                  <a:gd name="connsiteY2-46" fmla="*/ 299231 h 299231"/>
                  <a:gd name="connsiteX3-47" fmla="*/ 0 w 387740"/>
                  <a:gd name="connsiteY3-48" fmla="*/ 3902 h 299231"/>
                  <a:gd name="connsiteX0-49" fmla="*/ 0 w 387740"/>
                  <a:gd name="connsiteY0-50" fmla="*/ 674 h 299231"/>
                  <a:gd name="connsiteX1-51" fmla="*/ 386430 w 387740"/>
                  <a:gd name="connsiteY1-52" fmla="*/ 0 h 299231"/>
                  <a:gd name="connsiteX2-53" fmla="*/ 387740 w 387740"/>
                  <a:gd name="connsiteY2-54" fmla="*/ 299231 h 299231"/>
                  <a:gd name="connsiteX3-55" fmla="*/ 0 w 387740"/>
                  <a:gd name="connsiteY3-56" fmla="*/ 674 h 2992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87740" h="299231">
                    <a:moveTo>
                      <a:pt x="0" y="674"/>
                    </a:moveTo>
                    <a:lnTo>
                      <a:pt x="386430" y="0"/>
                    </a:lnTo>
                    <a:cubicBezTo>
                      <a:pt x="388238" y="112426"/>
                      <a:pt x="385932" y="186805"/>
                      <a:pt x="387740" y="299231"/>
                    </a:cubicBez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C366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ms-MY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18797" y="6383662"/>
                <a:ext cx="488511" cy="1177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sz="2800" kern="1200" cap="none" spc="-150" normalizeH="0" baseline="0" noProof="0" dirty="0">
                    <a:solidFill>
                      <a:schemeClr val="bg1"/>
                    </a:solidFill>
                    <a:latin typeface="Source Sans Pro Light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ms-MY" sz="2800" kern="1200" cap="none" spc="-150" normalizeH="0" baseline="0" noProof="0">
                  <a:solidFill>
                    <a:schemeClr val="bg1"/>
                  </a:solidFill>
                  <a:latin typeface="Source Sans Pro Light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746250" y="1165225"/>
            <a:ext cx="70745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姓名：许雪超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性别：男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出生日期：</a:t>
            </a:r>
            <a:r>
              <a:rPr lang="en-US" altLang="zh-CN"/>
              <a:t>1998.07.13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籍贯：河北省邯郸市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年龄：</a:t>
            </a:r>
            <a:r>
              <a:rPr lang="en-US" altLang="zh-CN"/>
              <a:t>21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求职意向：</a:t>
            </a:r>
            <a:r>
              <a:rPr lang="en-US" altLang="zh-CN"/>
              <a:t>web</a:t>
            </a:r>
            <a:r>
              <a:rPr lang="zh-CN" altLang="en-US"/>
              <a:t>前端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就业城市：天津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3924300" y="2060575"/>
            <a:ext cx="4600575" cy="2884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 w="63500">
            <a:solidFill>
              <a:srgbClr val="FFFFFF"/>
            </a:solidFill>
            <a:miter lim="800000"/>
          </a:ln>
          <a:effectLst>
            <a:outerShdw blurRad="38100" dist="23000" dir="5400000" algn="ctr" rotWithShape="0">
              <a:schemeClr val="bg2">
                <a:alpha val="14998"/>
              </a:schemeClr>
            </a:outerShdw>
          </a:effectLst>
        </p:spPr>
        <p:txBody>
          <a:bodyPr lIns="50799" tIns="50799" rIns="50799" bIns="50799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vis Bold" charset="0"/>
              <a:ea typeface="宋体" panose="02010600030101010101" pitchFamily="2" charset="-122"/>
              <a:cs typeface="+mn-cs"/>
              <a:sym typeface="nevis Bold" charset="0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684213" y="3295650"/>
            <a:ext cx="2832100" cy="383540"/>
            <a:chOff x="889054" y="1605002"/>
            <a:chExt cx="2124640" cy="287997"/>
          </a:xfrm>
        </p:grpSpPr>
        <p:sp>
          <p:nvSpPr>
            <p:cNvPr id="13" name="Rectangle 5"/>
            <p:cNvSpPr/>
            <p:nvPr/>
          </p:nvSpPr>
          <p:spPr bwMode="auto">
            <a:xfrm>
              <a:off x="889054" y="1640763"/>
              <a:ext cx="2124640" cy="239601"/>
            </a:xfrm>
            <a:prstGeom prst="rect">
              <a:avLst/>
            </a:prstGeom>
            <a:solidFill>
              <a:srgbClr val="B79071"/>
            </a:solidFill>
            <a:ln w="12700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34" name="TextBox 17"/>
            <p:cNvSpPr txBox="1"/>
            <p:nvPr/>
          </p:nvSpPr>
          <p:spPr>
            <a:xfrm>
              <a:off x="976309" y="1605002"/>
              <a:ext cx="1935966" cy="287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1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AutoShape 1"/>
          <p:cNvSpPr/>
          <p:nvPr/>
        </p:nvSpPr>
        <p:spPr bwMode="auto">
          <a:xfrm>
            <a:off x="-36195" y="2052955"/>
            <a:ext cx="4716145" cy="2816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665E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267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14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14"/>
          <p:cNvSpPr/>
          <p:nvPr/>
        </p:nvSpPr>
        <p:spPr>
          <a:xfrm>
            <a:off x="1476375" y="321310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个人博客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0" y="1824990"/>
            <a:ext cx="4385310" cy="3272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875213" y="2205038"/>
            <a:ext cx="3960813" cy="2519363"/>
          </a:xfrm>
          <a:prstGeom prst="rect">
            <a:avLst/>
          </a:prstGeom>
          <a:solidFill>
            <a:srgbClr val="C3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+mn-cs"/>
            </a:endParaRPr>
          </a:p>
        </p:txBody>
      </p:sp>
      <p:sp>
        <p:nvSpPr>
          <p:cNvPr id="8195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14"/>
          <p:cNvSpPr/>
          <p:nvPr/>
        </p:nvSpPr>
        <p:spPr>
          <a:xfrm>
            <a:off x="6227763" y="3213100"/>
            <a:ext cx="1325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响应式网站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work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1752600"/>
            <a:ext cx="4124325" cy="328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875213" y="2205038"/>
            <a:ext cx="3960813" cy="2519363"/>
          </a:xfrm>
          <a:prstGeom prst="rect">
            <a:avLst/>
          </a:prstGeom>
          <a:solidFill>
            <a:srgbClr val="C3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+mn-cs"/>
            </a:endParaRPr>
          </a:p>
        </p:txBody>
      </p:sp>
      <p:sp>
        <p:nvSpPr>
          <p:cNvPr id="8195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6"/>
          <p:cNvSpPr/>
          <p:nvPr/>
        </p:nvSpPr>
        <p:spPr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14"/>
          <p:cNvSpPr/>
          <p:nvPr/>
        </p:nvSpPr>
        <p:spPr>
          <a:xfrm>
            <a:off x="6227763" y="321310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企业网站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work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530985"/>
            <a:ext cx="4749165" cy="379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827405" y="1498600"/>
            <a:ext cx="3889375" cy="2092325"/>
          </a:xfrm>
          <a:prstGeom prst="rect">
            <a:avLst/>
          </a:prstGeom>
          <a:solidFill>
            <a:srgbClr val="C3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6145" y="3587750"/>
            <a:ext cx="3672840" cy="2374900"/>
          </a:xfrm>
          <a:prstGeom prst="rect">
            <a:avLst/>
          </a:prstGeom>
          <a:solidFill>
            <a:srgbClr val="B79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+mn-cs"/>
            </a:endParaRPr>
          </a:p>
        </p:txBody>
      </p:sp>
      <p:sp>
        <p:nvSpPr>
          <p:cNvPr id="7174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矩形 6"/>
          <p:cNvSpPr/>
          <p:nvPr/>
        </p:nvSpPr>
        <p:spPr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矩形 12"/>
          <p:cNvSpPr/>
          <p:nvPr/>
        </p:nvSpPr>
        <p:spPr>
          <a:xfrm>
            <a:off x="1979613" y="2205038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微场景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矩形 14"/>
          <p:cNvSpPr/>
          <p:nvPr/>
        </p:nvSpPr>
        <p:spPr>
          <a:xfrm>
            <a:off x="5724525" y="4581525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微场景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work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780" y="1497965"/>
            <a:ext cx="3671570" cy="2092960"/>
          </a:xfrm>
          <a:prstGeom prst="rect">
            <a:avLst/>
          </a:prstGeom>
        </p:spPr>
      </p:pic>
      <p:pic>
        <p:nvPicPr>
          <p:cNvPr id="3" name="图片 2" descr="work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590925"/>
            <a:ext cx="3888740" cy="237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12"/>
          <p:cNvGrpSpPr/>
          <p:nvPr/>
        </p:nvGrpSpPr>
        <p:grpSpPr>
          <a:xfrm>
            <a:off x="0" y="276225"/>
            <a:ext cx="7013575" cy="6392863"/>
            <a:chOff x="-59920" y="2232"/>
            <a:chExt cx="7938057" cy="7237116"/>
          </a:xfrm>
        </p:grpSpPr>
        <p:sp>
          <p:nvSpPr>
            <p:cNvPr id="9225" name="Freeform 7"/>
            <p:cNvSpPr/>
            <p:nvPr/>
          </p:nvSpPr>
          <p:spPr>
            <a:xfrm>
              <a:off x="5074369" y="3915453"/>
              <a:ext cx="2803768" cy="2797072"/>
            </a:xfrm>
            <a:custGeom>
              <a:avLst/>
              <a:gdLst>
                <a:gd name="txL" fmla="*/ 0 w 1256"/>
                <a:gd name="txT" fmla="*/ 0 h 1253"/>
                <a:gd name="txR" fmla="*/ 1256 w 1256"/>
                <a:gd name="txB" fmla="*/ 1253 h 1253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256" h="1253">
                  <a:moveTo>
                    <a:pt x="627" y="0"/>
                  </a:moveTo>
                  <a:lnTo>
                    <a:pt x="1256" y="626"/>
                  </a:lnTo>
                  <a:lnTo>
                    <a:pt x="627" y="1253"/>
                  </a:lnTo>
                  <a:lnTo>
                    <a:pt x="0" y="626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C3665E">
                <a:alpha val="100000"/>
              </a:srgb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Freeform 8"/>
            <p:cNvSpPr/>
            <p:nvPr/>
          </p:nvSpPr>
          <p:spPr>
            <a:xfrm>
              <a:off x="5761561" y="2252261"/>
              <a:ext cx="1424826" cy="1421545"/>
            </a:xfrm>
            <a:custGeom>
              <a:avLst/>
              <a:gdLst>
                <a:gd name="txL" fmla="*/ 0 w 638"/>
                <a:gd name="txT" fmla="*/ 0 h 637"/>
                <a:gd name="txR" fmla="*/ 638 w 638"/>
                <a:gd name="txB" fmla="*/ 637 h 637"/>
              </a:gdLst>
              <a:ahLst/>
              <a:cxnLst>
                <a:cxn ang="0">
                  <a:pos x="712413" y="0"/>
                </a:cxn>
                <a:cxn ang="0">
                  <a:pos x="1424826" y="711888"/>
                </a:cxn>
                <a:cxn ang="0">
                  <a:pos x="712413" y="1421545"/>
                </a:cxn>
                <a:cxn ang="0">
                  <a:pos x="0" y="711888"/>
                </a:cxn>
                <a:cxn ang="0">
                  <a:pos x="712413" y="0"/>
                </a:cxn>
              </a:cxnLst>
              <a:rect l="txL" t="txT" r="txR" b="txB"/>
              <a:pathLst>
                <a:path w="638" h="637">
                  <a:moveTo>
                    <a:pt x="319" y="0"/>
                  </a:moveTo>
                  <a:lnTo>
                    <a:pt x="638" y="319"/>
                  </a:lnTo>
                  <a:lnTo>
                    <a:pt x="319" y="637"/>
                  </a:lnTo>
                  <a:lnTo>
                    <a:pt x="0" y="319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B79071">
                <a:alpha val="100000"/>
              </a:srgb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7" name="Freeform 10"/>
            <p:cNvSpPr/>
            <p:nvPr/>
          </p:nvSpPr>
          <p:spPr>
            <a:xfrm>
              <a:off x="-59920" y="2232"/>
              <a:ext cx="6464739" cy="7237116"/>
            </a:xfrm>
            <a:custGeom>
              <a:avLst/>
              <a:gdLst>
                <a:gd name="txL" fmla="*/ 0 w 2896"/>
                <a:gd name="txT" fmla="*/ 0 h 3242"/>
                <a:gd name="txR" fmla="*/ 2896 w 2896"/>
                <a:gd name="txB" fmla="*/ 3242 h 3242"/>
              </a:gdLst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rect l="txL" t="txT" r="txR" b="txB"/>
              <a:pathLst>
                <a:path w="2896" h="3242">
                  <a:moveTo>
                    <a:pt x="0" y="0"/>
                  </a:moveTo>
                  <a:lnTo>
                    <a:pt x="1194" y="0"/>
                  </a:lnTo>
                  <a:lnTo>
                    <a:pt x="2896" y="1700"/>
                  </a:lnTo>
                  <a:lnTo>
                    <a:pt x="1351" y="3242"/>
                  </a:lnTo>
                  <a:lnTo>
                    <a:pt x="0" y="32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 w="0">
              <a:noFill/>
            </a:ln>
          </p:spPr>
          <p:txBody>
            <a:bodyPr lIns="128580" tIns="64290" rIns="128580" bIns="64290"/>
            <a:p>
              <a:r>
                <a:rPr lang="en-US" altLang="zh-CN" dirty="0">
                  <a:latin typeface="Arial" panose="020B0604020202020204" pitchFamily="34" charset="0"/>
                </a:rPr>
                <a:t>                                         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9219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4" name="矩形 12"/>
          <p:cNvSpPr/>
          <p:nvPr/>
        </p:nvSpPr>
        <p:spPr>
          <a:xfrm>
            <a:off x="5143183" y="478472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WPS 演示</Application>
  <PresentationFormat>全屏显示(4:3)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Source Sans Pro Light</vt:lpstr>
      <vt:lpstr>nevis Bold</vt:lpstr>
      <vt:lpstr>冬青黑体简体中文 W3</vt:lpstr>
      <vt:lpstr>Gulim</vt:lpstr>
      <vt:lpstr>Segoe Print</vt:lpstr>
      <vt:lpstr>黑体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lenovo</cp:lastModifiedBy>
  <cp:revision>75</cp:revision>
  <dcterms:created xsi:type="dcterms:W3CDTF">2016-03-09T06:34:00Z</dcterms:created>
  <dcterms:modified xsi:type="dcterms:W3CDTF">2018-04-04T07:08:19Z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