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1" r:id="rId4"/>
    <p:sldId id="257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333"/>
    <p:restoredTop sz="85615"/>
  </p:normalViewPr>
  <p:slideViewPr>
    <p:cSldViewPr snapToGrid="0" snapToObjects="1">
      <p:cViewPr varScale="1">
        <p:scale>
          <a:sx n="80" d="100"/>
          <a:sy n="80" d="100"/>
        </p:scale>
        <p:origin x="22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DE06-22E1-0D49-AEDF-B7EC4F9FDF00}" type="datetimeFigureOut">
              <a:rPr kumimoji="1" lang="zh-CN" altLang="en-US" smtClean="0"/>
              <a:t>17/5/28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C179-F490-F24A-9A16-0C2B3E4267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3328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DE06-22E1-0D49-AEDF-B7EC4F9FDF00}" type="datetimeFigureOut">
              <a:rPr kumimoji="1" lang="zh-CN" altLang="en-US" smtClean="0"/>
              <a:t>17/5/28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C179-F490-F24A-9A16-0C2B3E4267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021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DE06-22E1-0D49-AEDF-B7EC4F9FDF00}" type="datetimeFigureOut">
              <a:rPr kumimoji="1" lang="zh-CN" altLang="en-US" smtClean="0"/>
              <a:t>17/5/28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C179-F490-F24A-9A16-0C2B3E4267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958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DE06-22E1-0D49-AEDF-B7EC4F9FDF00}" type="datetimeFigureOut">
              <a:rPr kumimoji="1" lang="zh-CN" altLang="en-US" smtClean="0"/>
              <a:t>17/5/28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C179-F490-F24A-9A16-0C2B3E4267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7701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DE06-22E1-0D49-AEDF-B7EC4F9FDF00}" type="datetimeFigureOut">
              <a:rPr kumimoji="1" lang="zh-CN" altLang="en-US" smtClean="0"/>
              <a:t>17/5/28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C179-F490-F24A-9A16-0C2B3E4267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4113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DE06-22E1-0D49-AEDF-B7EC4F9FDF00}" type="datetimeFigureOut">
              <a:rPr kumimoji="1" lang="zh-CN" altLang="en-US" smtClean="0"/>
              <a:t>17/5/28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C179-F490-F24A-9A16-0C2B3E4267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0884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DE06-22E1-0D49-AEDF-B7EC4F9FDF00}" type="datetimeFigureOut">
              <a:rPr kumimoji="1" lang="zh-CN" altLang="en-US" smtClean="0"/>
              <a:t>17/5/28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C179-F490-F24A-9A16-0C2B3E4267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6964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DE06-22E1-0D49-AEDF-B7EC4F9FDF00}" type="datetimeFigureOut">
              <a:rPr kumimoji="1" lang="zh-CN" altLang="en-US" smtClean="0"/>
              <a:t>17/5/28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C179-F490-F24A-9A16-0C2B3E4267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0196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DE06-22E1-0D49-AEDF-B7EC4F9FDF00}" type="datetimeFigureOut">
              <a:rPr kumimoji="1" lang="zh-CN" altLang="en-US" smtClean="0"/>
              <a:t>17/5/28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C179-F490-F24A-9A16-0C2B3E4267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22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DE06-22E1-0D49-AEDF-B7EC4F9FDF00}" type="datetimeFigureOut">
              <a:rPr kumimoji="1" lang="zh-CN" altLang="en-US" smtClean="0"/>
              <a:t>17/5/28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C179-F490-F24A-9A16-0C2B3E4267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5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DE06-22E1-0D49-AEDF-B7EC4F9FDF00}" type="datetimeFigureOut">
              <a:rPr kumimoji="1" lang="zh-CN" altLang="en-US" smtClean="0"/>
              <a:t>17/5/28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C179-F490-F24A-9A16-0C2B3E4267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574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8DE06-22E1-0D49-AEDF-B7EC4F9FDF00}" type="datetimeFigureOut">
              <a:rPr kumimoji="1" lang="zh-CN" altLang="en-US" smtClean="0"/>
              <a:t>17/5/28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6C179-F490-F24A-9A16-0C2B3E4267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662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25742" y="220579"/>
            <a:ext cx="9334500" cy="64135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4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4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4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4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4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4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4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4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4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4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4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4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4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4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4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4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4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4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4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6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4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4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8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8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r>
              <a:rPr lang="en-US" altLang="zh-CN" sz="1800" b="1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XXL-GLUE</a:t>
            </a:r>
            <a:r>
              <a:rPr lang="zh-CN" altLang="en-US" sz="1800" b="1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 架构图</a:t>
            </a:r>
          </a:p>
        </p:txBody>
      </p:sp>
      <p:sp>
        <p:nvSpPr>
          <p:cNvPr id="3" name="矩形 2"/>
          <p:cNvSpPr/>
          <p:nvPr/>
        </p:nvSpPr>
        <p:spPr>
          <a:xfrm>
            <a:off x="1946442" y="2354179"/>
            <a:ext cx="2146300" cy="1676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>
                <a:latin typeface="Heiti SC Light" charset="-122"/>
                <a:ea typeface="Heiti SC Light" charset="-122"/>
                <a:cs typeface="Heiti SC Light" charset="-122"/>
              </a:rPr>
              <a:t>GLUE</a:t>
            </a:r>
            <a:r>
              <a:rPr lang="zh-CN" altLang="en-US" sz="1600">
                <a:latin typeface="Heiti SC Light" charset="-122"/>
                <a:ea typeface="Heiti SC Light" charset="-122"/>
                <a:cs typeface="Heiti SC Light" charset="-122"/>
              </a:rPr>
              <a:t>管理</a:t>
            </a:r>
            <a:r>
              <a:rPr lang="zh-CN" altLang="en-US" sz="1800">
                <a:latin typeface="Heiti SC Light" charset="-122"/>
                <a:ea typeface="Heiti SC Light" charset="-122"/>
                <a:cs typeface="Heiti SC Light" charset="-122"/>
              </a:rPr>
              <a:t>中心</a:t>
            </a:r>
            <a:endParaRPr lang="zh-CN" altLang="en-US" sz="160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r>
              <a:rPr lang="en-US" altLang="zh-CN" sz="1600">
                <a:latin typeface="Heiti SC Light" charset="-122"/>
                <a:ea typeface="Heiti SC Light" charset="-122"/>
                <a:cs typeface="Heiti SC Light" charset="-122"/>
              </a:rPr>
              <a:t>Web</a:t>
            </a:r>
            <a:endParaRPr lang="zh-CN" altLang="en-US" sz="160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33742" y="4970379"/>
            <a:ext cx="4838700" cy="990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>
                <a:latin typeface="Heiti SC Light" charset="-122"/>
                <a:ea typeface="Heiti SC Light" charset="-122"/>
                <a:cs typeface="Heiti SC Light" charset="-122"/>
              </a:rPr>
              <a:t>GlueHandler</a:t>
            </a:r>
            <a:endParaRPr lang="zh-CN" altLang="en-US" sz="160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r>
              <a:rPr lang="en-US" altLang="zh-CN" sz="1600">
                <a:latin typeface="Heiti SC Light" charset="-122"/>
                <a:ea typeface="Heiti SC Light" charset="-122"/>
                <a:cs typeface="Heiti SC Light" charset="-122"/>
              </a:rPr>
              <a:t>DB</a:t>
            </a:r>
            <a:endParaRPr lang="zh-CN" altLang="en-US" sz="160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00742" y="2354179"/>
            <a:ext cx="2184400" cy="1676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800">
                <a:latin typeface="Heiti SC Light" charset="-122"/>
                <a:ea typeface="Heiti SC Light" charset="-122"/>
                <a:cs typeface="Heiti SC Light" charset="-122"/>
              </a:rPr>
              <a:t>GLUE</a:t>
            </a:r>
            <a:r>
              <a:rPr lang="zh-CN" altLang="en-US" sz="180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</a:p>
          <a:p>
            <a:pPr algn="ctr"/>
            <a:r>
              <a:rPr lang="en-US" altLang="zh-CN" sz="1800">
                <a:latin typeface="Heiti SC Light" charset="-122"/>
                <a:ea typeface="Heiti SC Light" charset="-122"/>
                <a:cs typeface="Heiti SC Light" charset="-122"/>
              </a:rPr>
              <a:t>RPC-Server</a:t>
            </a:r>
            <a:endParaRPr lang="zh-CN" altLang="en-US" sz="180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33742" y="550779"/>
            <a:ext cx="8026400" cy="889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800" b="0">
                <a:latin typeface="STHeiti Light" charset="-122"/>
                <a:ea typeface="STHeiti Light" charset="-122"/>
                <a:cs typeface="STHeiti Light" charset="-122"/>
              </a:rPr>
              <a:t>Broadcase</a:t>
            </a:r>
            <a:endParaRPr lang="zh-CN" altLang="en-US" sz="1800" b="0">
              <a:latin typeface="STHeiti Light" charset="-122"/>
              <a:ea typeface="STHeiti Light" charset="-122"/>
              <a:cs typeface="STHeiti Light" charset="-122"/>
            </a:endParaRPr>
          </a:p>
          <a:p>
            <a:pPr algn="ctr"/>
            <a:r>
              <a:rPr lang="en-US" altLang="zh-CN" sz="1800" b="0">
                <a:latin typeface="STHeiti Light" charset="-122"/>
                <a:ea typeface="STHeiti Light" charset="-122"/>
                <a:cs typeface="STHeiti Light" charset="-122"/>
              </a:rPr>
              <a:t>ZK</a:t>
            </a:r>
            <a:endParaRPr lang="zh-CN" altLang="en-US" sz="1800" b="0"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63042" y="2379579"/>
            <a:ext cx="2222500" cy="35306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80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80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80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80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80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80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r>
              <a:rPr lang="en-US" altLang="zh-CN" sz="1800">
                <a:latin typeface="Heiti SC Light" charset="-122"/>
                <a:ea typeface="Heiti SC Light" charset="-122"/>
                <a:cs typeface="Heiti SC Light" charset="-122"/>
              </a:rPr>
              <a:t>Client</a:t>
            </a:r>
            <a:endParaRPr lang="zh-CN" altLang="en-US" sz="180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8" name="直线箭头连接符 7"/>
          <p:cNvCxnSpPr/>
          <p:nvPr/>
        </p:nvCxnSpPr>
        <p:spPr>
          <a:xfrm flipH="1" flipV="1">
            <a:off x="2949742" y="1503279"/>
            <a:ext cx="12700" cy="800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089442" y="1744579"/>
            <a:ext cx="1752600" cy="31750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>
                <a:latin typeface="Heiti SC Light" charset="-122"/>
                <a:ea typeface="Heiti SC Light" charset="-122"/>
                <a:cs typeface="Heiti SC Light" charset="-122"/>
              </a:rPr>
              <a:t>广播</a:t>
            </a:r>
            <a:r>
              <a:rPr lang="en-US" altLang="zh-CN" sz="1400" b="1">
                <a:latin typeface="Heiti SC Light" charset="-122"/>
                <a:ea typeface="Heiti SC Light" charset="-122"/>
                <a:cs typeface="Heiti SC Light" charset="-122"/>
              </a:rPr>
              <a:t>GLUE</a:t>
            </a:r>
            <a:r>
              <a:rPr lang="zh-CN" altLang="en-US" sz="1400" b="1">
                <a:latin typeface="Heiti SC Light" charset="-122"/>
                <a:ea typeface="Heiti SC Light" charset="-122"/>
                <a:cs typeface="Heiti SC Light" charset="-122"/>
              </a:rPr>
              <a:t>更新消息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114842" y="4373479"/>
            <a:ext cx="1384300" cy="31750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>
                <a:latin typeface="Heiti SC Light" charset="-122"/>
                <a:ea typeface="Heiti SC Light" charset="-122"/>
                <a:cs typeface="Heiti SC Light" charset="-122"/>
              </a:rPr>
              <a:t>更新</a:t>
            </a:r>
            <a:r>
              <a:rPr lang="en-US" altLang="zh-CN" sz="1400" b="1">
                <a:latin typeface="Heiti SC Light" charset="-122"/>
                <a:ea typeface="Heiti SC Light" charset="-122"/>
                <a:cs typeface="Heiti SC Light" charset="-122"/>
              </a:rPr>
              <a:t>GLUE</a:t>
            </a:r>
            <a:r>
              <a:rPr lang="zh-CN" altLang="en-US" sz="1400" b="1">
                <a:latin typeface="Heiti SC Light" charset="-122"/>
                <a:ea typeface="Heiti SC Light" charset="-122"/>
                <a:cs typeface="Heiti SC Light" charset="-122"/>
              </a:rPr>
              <a:t>源码</a:t>
            </a:r>
          </a:p>
        </p:txBody>
      </p:sp>
      <p:cxnSp>
        <p:nvCxnSpPr>
          <p:cNvPr id="11" name="直线箭头连接符 10"/>
          <p:cNvCxnSpPr/>
          <p:nvPr/>
        </p:nvCxnSpPr>
        <p:spPr>
          <a:xfrm>
            <a:off x="2987842" y="4119479"/>
            <a:ext cx="12700" cy="800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743742" y="4360779"/>
            <a:ext cx="1384300" cy="31750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>
                <a:latin typeface="Heiti SC Light" charset="-122"/>
                <a:ea typeface="Heiti SC Light" charset="-122"/>
                <a:cs typeface="Heiti SC Light" charset="-122"/>
              </a:rPr>
              <a:t>加载</a:t>
            </a:r>
            <a:r>
              <a:rPr lang="en-US" altLang="zh-CN" sz="1400" b="1">
                <a:latin typeface="Heiti SC Light" charset="-122"/>
                <a:ea typeface="Heiti SC Light" charset="-122"/>
                <a:cs typeface="Heiti SC Light" charset="-122"/>
              </a:rPr>
              <a:t>GLUE</a:t>
            </a:r>
            <a:r>
              <a:rPr lang="zh-CN" altLang="en-US" sz="1400" b="1">
                <a:latin typeface="Heiti SC Light" charset="-122"/>
                <a:ea typeface="Heiti SC Light" charset="-122"/>
                <a:cs typeface="Heiti SC Light" charset="-122"/>
              </a:rPr>
              <a:t>源码</a:t>
            </a:r>
          </a:p>
        </p:txBody>
      </p:sp>
      <p:cxnSp>
        <p:nvCxnSpPr>
          <p:cNvPr id="13" name="直线箭头连接符 12"/>
          <p:cNvCxnSpPr/>
          <p:nvPr/>
        </p:nvCxnSpPr>
        <p:spPr>
          <a:xfrm flipH="1" flipV="1">
            <a:off x="5578642" y="4068679"/>
            <a:ext cx="12700" cy="825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8791742" y="1465179"/>
            <a:ext cx="0" cy="850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8893342" y="1757279"/>
            <a:ext cx="1714500" cy="31750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>
                <a:latin typeface="Heiti SC Light" charset="-122"/>
                <a:ea typeface="Heiti SC Light" charset="-122"/>
                <a:cs typeface="Heiti SC Light" charset="-122"/>
              </a:rPr>
              <a:t>订阅</a:t>
            </a:r>
            <a:r>
              <a:rPr lang="en-US" altLang="zh-CN" sz="1400" b="1">
                <a:latin typeface="Heiti SC Light" charset="-122"/>
                <a:ea typeface="Heiti SC Light" charset="-122"/>
                <a:cs typeface="Heiti SC Light" charset="-122"/>
              </a:rPr>
              <a:t>GLUE</a:t>
            </a:r>
            <a:r>
              <a:rPr lang="zh-CN" altLang="en-US" sz="1400" b="1">
                <a:latin typeface="Heiti SC Light" charset="-122"/>
                <a:ea typeface="Heiti SC Light" charset="-122"/>
                <a:cs typeface="Heiti SC Light" charset="-122"/>
              </a:rPr>
              <a:t>更新消息</a:t>
            </a:r>
          </a:p>
        </p:txBody>
      </p:sp>
      <p:cxnSp>
        <p:nvCxnSpPr>
          <p:cNvPr id="16" name="直线箭头连接符 15"/>
          <p:cNvCxnSpPr/>
          <p:nvPr/>
        </p:nvCxnSpPr>
        <p:spPr>
          <a:xfrm>
            <a:off x="6886742" y="3205079"/>
            <a:ext cx="812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848642" y="1782679"/>
            <a:ext cx="825500" cy="129540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>
                <a:latin typeface="Heiti SC Light" charset="-122"/>
                <a:ea typeface="Heiti SC Light" charset="-122"/>
                <a:cs typeface="Heiti SC Light" charset="-122"/>
              </a:rPr>
              <a:t>加载</a:t>
            </a:r>
            <a:r>
              <a:rPr lang="en-US" altLang="zh-CN" sz="1400" b="1">
                <a:latin typeface="Heiti SC Light" charset="-122"/>
                <a:ea typeface="Heiti SC Light" charset="-122"/>
                <a:cs typeface="Heiti SC Light" charset="-122"/>
              </a:rPr>
              <a:t>GLUE</a:t>
            </a:r>
            <a:r>
              <a:rPr lang="zh-CN" altLang="en-US" sz="1400" b="1">
                <a:latin typeface="Heiti SC Light" charset="-122"/>
                <a:ea typeface="Heiti SC Light" charset="-122"/>
                <a:cs typeface="Heiti SC Light" charset="-122"/>
              </a:rPr>
              <a:t>源码，并实例化</a:t>
            </a:r>
            <a:r>
              <a:rPr lang="en-US" altLang="zh-CN" sz="1400" b="1">
                <a:latin typeface="Heiti SC Light" charset="-122"/>
                <a:ea typeface="Heiti SC Light" charset="-122"/>
                <a:cs typeface="Heiti SC Light" charset="-122"/>
              </a:rPr>
              <a:t>GLUE</a:t>
            </a:r>
            <a:endParaRPr lang="zh-CN" altLang="en-US" sz="1400" b="1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004342" y="2646279"/>
            <a:ext cx="1676400" cy="431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800">
                <a:latin typeface="Heiti SC Light" charset="-122"/>
                <a:ea typeface="Heiti SC Light" charset="-122"/>
                <a:cs typeface="Heiti SC Light" charset="-122"/>
              </a:rPr>
              <a:t>zk-client</a:t>
            </a:r>
            <a:endParaRPr lang="zh-CN" altLang="en-US" sz="180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029742" y="3293979"/>
            <a:ext cx="1676400" cy="431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800">
                <a:latin typeface="Heiti SC Light" charset="-122"/>
                <a:ea typeface="Heiti SC Light" charset="-122"/>
                <a:cs typeface="Heiti SC Light" charset="-122"/>
              </a:rPr>
              <a:t>rpc-client</a:t>
            </a:r>
            <a:endParaRPr lang="zh-CN" altLang="en-US" sz="180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017042" y="3967079"/>
            <a:ext cx="1676400" cy="431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800">
                <a:latin typeface="Heiti SC Light" charset="-122"/>
                <a:ea typeface="Heiti SC Light" charset="-122"/>
                <a:cs typeface="Heiti SC Light" charset="-122"/>
              </a:rPr>
              <a:t>local</a:t>
            </a:r>
            <a:r>
              <a:rPr lang="zh-CN" altLang="en-US" sz="180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lang="en-US" altLang="zh-CN" sz="1800">
                <a:latin typeface="Heiti SC Light" charset="-122"/>
                <a:ea typeface="Heiti SC Light" charset="-122"/>
                <a:cs typeface="Heiti SC Light" charset="-122"/>
              </a:rPr>
              <a:t>cache</a:t>
            </a:r>
            <a:endParaRPr lang="zh-CN" altLang="en-US" sz="180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5186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56690" y="209551"/>
            <a:ext cx="6273800" cy="64135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4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4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4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4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4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4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4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4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4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4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4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4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4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4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4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4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4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4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4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6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4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4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8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8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r>
              <a:rPr lang="en-US" altLang="zh-CN" sz="1800" b="1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GlueHandler</a:t>
            </a:r>
            <a:r>
              <a:rPr lang="zh-CN" altLang="en-US" sz="1800" b="1" baseline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 执行流程</a:t>
            </a:r>
            <a:endParaRPr lang="zh-CN" altLang="en-US" sz="18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009190" y="501651"/>
            <a:ext cx="1041400" cy="673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>
                <a:latin typeface="Heiti SC Light" charset="-122"/>
                <a:ea typeface="Heiti SC Light" charset="-122"/>
                <a:cs typeface="Heiti SC Light" charset="-122"/>
              </a:rPr>
              <a:t>Glue</a:t>
            </a:r>
            <a:endParaRPr lang="zh-CN" altLang="en-US" sz="110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r>
              <a:rPr lang="zh-CN" altLang="en-US" sz="1100">
                <a:latin typeface="Heiti SC Light" charset="-122"/>
                <a:ea typeface="Heiti SC Light" charset="-122"/>
                <a:cs typeface="Heiti SC Light" charset="-122"/>
              </a:rPr>
              <a:t>执行</a:t>
            </a:r>
          </a:p>
        </p:txBody>
      </p:sp>
      <p:sp>
        <p:nvSpPr>
          <p:cNvPr id="4" name="矩形 3"/>
          <p:cNvSpPr/>
          <p:nvPr/>
        </p:nvSpPr>
        <p:spPr>
          <a:xfrm>
            <a:off x="3869490" y="1746251"/>
            <a:ext cx="133350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b="0">
                <a:latin typeface="Heiti SC Light" charset="-122"/>
                <a:ea typeface="Heiti SC Light" charset="-122"/>
                <a:cs typeface="Heiti SC Light" charset="-122"/>
              </a:rPr>
              <a:t>Local</a:t>
            </a:r>
            <a:r>
              <a:rPr lang="zh-CN" altLang="en-US" sz="1400" b="0" baseline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lang="en-US" altLang="zh-CN" sz="1400" b="0" baseline="0">
                <a:latin typeface="Heiti SC Light" charset="-122"/>
                <a:ea typeface="Heiti SC Light" charset="-122"/>
                <a:cs typeface="Heiti SC Light" charset="-122"/>
              </a:rPr>
              <a:t>Cache</a:t>
            </a:r>
            <a:endParaRPr lang="zh-CN" altLang="en-US" sz="1400" b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55190" y="4197351"/>
            <a:ext cx="153670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b="0">
                <a:latin typeface="Heiti SC Light" charset="-122"/>
                <a:ea typeface="Heiti SC Light" charset="-122"/>
                <a:cs typeface="Heiti SC Light" charset="-122"/>
              </a:rPr>
              <a:t>invoke</a:t>
            </a:r>
            <a:r>
              <a:rPr lang="zh-CN" altLang="en-US" sz="1400" b="0">
                <a:latin typeface="Heiti SC Light" charset="-122"/>
                <a:ea typeface="Heiti SC Light" charset="-122"/>
                <a:cs typeface="Heiti SC Light" charset="-122"/>
              </a:rPr>
              <a:t> 公共方法</a:t>
            </a:r>
          </a:p>
        </p:txBody>
      </p:sp>
      <p:cxnSp>
        <p:nvCxnSpPr>
          <p:cNvPr id="6" name="直线箭头连接符 5"/>
          <p:cNvCxnSpPr/>
          <p:nvPr/>
        </p:nvCxnSpPr>
        <p:spPr>
          <a:xfrm>
            <a:off x="4529890" y="1225551"/>
            <a:ext cx="0" cy="508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606090" y="2952751"/>
            <a:ext cx="1028700" cy="26670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/>
              <a:t>命中 </a:t>
            </a:r>
            <a:r>
              <a:rPr lang="en-US" altLang="zh-CN" sz="1100"/>
              <a:t>&amp;</a:t>
            </a:r>
            <a:r>
              <a:rPr lang="zh-CN" altLang="en-US" sz="1100"/>
              <a:t> 有效</a:t>
            </a:r>
          </a:p>
        </p:txBody>
      </p:sp>
      <p:cxnSp>
        <p:nvCxnSpPr>
          <p:cNvPr id="8" name="直线箭头连接符 7"/>
          <p:cNvCxnSpPr/>
          <p:nvPr/>
        </p:nvCxnSpPr>
        <p:spPr>
          <a:xfrm>
            <a:off x="4529890" y="4730751"/>
            <a:ext cx="0" cy="584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4047290" y="5353051"/>
            <a:ext cx="977900" cy="71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Heiti SC Light" charset="-122"/>
                <a:ea typeface="Heiti SC Light" charset="-122"/>
                <a:cs typeface="Heiti SC Light" charset="-122"/>
              </a:rPr>
              <a:t>返回</a:t>
            </a:r>
          </a:p>
        </p:txBody>
      </p:sp>
      <p:sp>
        <p:nvSpPr>
          <p:cNvPr id="10" name="矩形 9"/>
          <p:cNvSpPr/>
          <p:nvPr/>
        </p:nvSpPr>
        <p:spPr>
          <a:xfrm>
            <a:off x="6511090" y="1746251"/>
            <a:ext cx="2044700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b="0">
                <a:latin typeface="Heiti SC Light" charset="-122"/>
                <a:ea typeface="Heiti SC Light" charset="-122"/>
                <a:cs typeface="Heiti SC Light" charset="-122"/>
              </a:rPr>
              <a:t>RPC</a:t>
            </a:r>
            <a:r>
              <a:rPr lang="zh-CN" altLang="en-US" sz="1400" b="0">
                <a:latin typeface="Heiti SC Light" charset="-122"/>
                <a:ea typeface="Heiti SC Light" charset="-122"/>
                <a:cs typeface="Heiti SC Light" charset="-122"/>
              </a:rPr>
              <a:t>加载源码、实例化</a:t>
            </a:r>
          </a:p>
        </p:txBody>
      </p:sp>
      <p:cxnSp>
        <p:nvCxnSpPr>
          <p:cNvPr id="11" name="直线箭头连接符 10"/>
          <p:cNvCxnSpPr/>
          <p:nvPr/>
        </p:nvCxnSpPr>
        <p:spPr>
          <a:xfrm>
            <a:off x="4529890" y="2292351"/>
            <a:ext cx="12700" cy="1854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>
            <a:off x="5253790" y="2000251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6511090" y="2559051"/>
            <a:ext cx="2032000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0">
                <a:latin typeface="Heiti SC Light" charset="-122"/>
                <a:ea typeface="Heiti SC Light" charset="-122"/>
                <a:cs typeface="Heiti SC Light" charset="-122"/>
              </a:rPr>
              <a:t>依赖注入</a:t>
            </a:r>
          </a:p>
        </p:txBody>
      </p:sp>
      <p:sp>
        <p:nvSpPr>
          <p:cNvPr id="14" name="矩形 13"/>
          <p:cNvSpPr/>
          <p:nvPr/>
        </p:nvSpPr>
        <p:spPr>
          <a:xfrm>
            <a:off x="6498390" y="3409951"/>
            <a:ext cx="203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0">
                <a:latin typeface="Heiti SC Light" charset="-122"/>
                <a:ea typeface="Heiti SC Light" charset="-122"/>
                <a:cs typeface="Heiti SC Light" charset="-122"/>
              </a:rPr>
              <a:t>加入 </a:t>
            </a:r>
            <a:r>
              <a:rPr lang="en-US" altLang="zh-CN" sz="1400" b="0">
                <a:latin typeface="Heiti SC Light" charset="-122"/>
                <a:ea typeface="Heiti SC Light" charset="-122"/>
                <a:cs typeface="Heiti SC Light" charset="-122"/>
              </a:rPr>
              <a:t>cache</a:t>
            </a:r>
            <a:endParaRPr lang="zh-CN" altLang="en-US" sz="1400" b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5" name="直线箭头连接符 14"/>
          <p:cNvCxnSpPr/>
          <p:nvPr/>
        </p:nvCxnSpPr>
        <p:spPr>
          <a:xfrm>
            <a:off x="7527090" y="2292351"/>
            <a:ext cx="0" cy="2413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>
            <a:off x="7527090" y="3105151"/>
            <a:ext cx="0" cy="2413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511090" y="4210051"/>
            <a:ext cx="203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0">
                <a:latin typeface="Heiti SC Light" charset="-122"/>
                <a:ea typeface="Heiti SC Light" charset="-122"/>
                <a:cs typeface="Heiti SC Light" charset="-122"/>
              </a:rPr>
              <a:t>加入监听列表</a:t>
            </a:r>
          </a:p>
        </p:txBody>
      </p:sp>
      <p:cxnSp>
        <p:nvCxnSpPr>
          <p:cNvPr id="18" name="直线箭头连接符 17"/>
          <p:cNvCxnSpPr/>
          <p:nvPr/>
        </p:nvCxnSpPr>
        <p:spPr>
          <a:xfrm flipH="1">
            <a:off x="5355390" y="4438651"/>
            <a:ext cx="10795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7539790" y="3917951"/>
            <a:ext cx="0" cy="2413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916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83974" y="245793"/>
            <a:ext cx="10452100" cy="61976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4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4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4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4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4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4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4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4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4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4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4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4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4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4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4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4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4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4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4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6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4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4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8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r>
              <a:rPr lang="zh-CN" altLang="en-US" sz="1800" b="1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广播组件</a:t>
            </a:r>
          </a:p>
        </p:txBody>
      </p:sp>
      <p:cxnSp>
        <p:nvCxnSpPr>
          <p:cNvPr id="3" name="直线连接符 2"/>
          <p:cNvCxnSpPr/>
          <p:nvPr/>
        </p:nvCxnSpPr>
        <p:spPr>
          <a:xfrm>
            <a:off x="1112574" y="817293"/>
            <a:ext cx="927100" cy="127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直线连接符 3"/>
          <p:cNvCxnSpPr/>
          <p:nvPr/>
        </p:nvCxnSpPr>
        <p:spPr>
          <a:xfrm flipH="1">
            <a:off x="2014274" y="829993"/>
            <a:ext cx="12700" cy="4724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线连接符 4"/>
          <p:cNvCxnSpPr/>
          <p:nvPr/>
        </p:nvCxnSpPr>
        <p:spPr>
          <a:xfrm>
            <a:off x="2052374" y="1693593"/>
            <a:ext cx="1828800" cy="127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线连接符 5"/>
          <p:cNvCxnSpPr/>
          <p:nvPr/>
        </p:nvCxnSpPr>
        <p:spPr>
          <a:xfrm>
            <a:off x="2039674" y="3065193"/>
            <a:ext cx="1828800" cy="127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>
            <a:off x="2039674" y="4360593"/>
            <a:ext cx="1828800" cy="127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293674" y="1185593"/>
            <a:ext cx="3378200" cy="34290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>
                <a:latin typeface="Heiti SC Light" charset="-122"/>
                <a:ea typeface="Heiti SC Light" charset="-122"/>
                <a:cs typeface="Heiti SC Light" charset="-122"/>
              </a:rPr>
              <a:t>gluejob_wedhotel_picupload</a:t>
            </a:r>
            <a:endParaRPr lang="zh-CN" altLang="en-US" sz="160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93674" y="2468293"/>
            <a:ext cx="2882900" cy="35560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>
                <a:latin typeface="Heiti SC Light" charset="-122"/>
                <a:ea typeface="Heiti SC Light" charset="-122"/>
                <a:cs typeface="Heiti SC Light" charset="-122"/>
              </a:rPr>
              <a:t>gluejob_banquet_transfer</a:t>
            </a:r>
            <a:endParaRPr lang="zh-CN" altLang="en-US" sz="160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319074" y="3738293"/>
            <a:ext cx="1219200" cy="36830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>
                <a:latin typeface="Heiti SC Light" charset="-122"/>
                <a:ea typeface="Heiti SC Light" charset="-122"/>
                <a:cs typeface="Heiti SC Light" charset="-122"/>
              </a:rPr>
              <a:t>...</a:t>
            </a:r>
            <a:endParaRPr lang="zh-CN" altLang="en-US" sz="160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346" y="321993"/>
            <a:ext cx="5036527" cy="557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31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86017" y="540752"/>
            <a:ext cx="8902700" cy="54864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4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4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4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4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4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4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4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4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4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4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4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4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4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4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4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4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4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4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4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endParaRPr lang="zh-CN" altLang="en-US" sz="1800" b="1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r>
              <a:rPr lang="zh-CN" altLang="en-US" sz="1800" b="1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缓存更新策略</a:t>
            </a:r>
          </a:p>
        </p:txBody>
      </p:sp>
      <p:sp>
        <p:nvSpPr>
          <p:cNvPr id="5" name="椭圆 4"/>
          <p:cNvSpPr/>
          <p:nvPr/>
        </p:nvSpPr>
        <p:spPr>
          <a:xfrm>
            <a:off x="2255917" y="934452"/>
            <a:ext cx="1104900" cy="622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>
                <a:latin typeface="Heiti SC Light" charset="-122"/>
                <a:ea typeface="Heiti SC Light" charset="-122"/>
                <a:cs typeface="Heiti SC Light" charset="-122"/>
              </a:rPr>
              <a:t>Timeout</a:t>
            </a:r>
            <a:endParaRPr lang="zh-CN" altLang="en-US" sz="120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338717" y="934452"/>
            <a:ext cx="1168400" cy="622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>
                <a:latin typeface="Heiti SC Light" charset="-122"/>
                <a:ea typeface="Heiti SC Light" charset="-122"/>
                <a:cs typeface="Heiti SC Light" charset="-122"/>
              </a:rPr>
              <a:t>广播通知</a:t>
            </a:r>
          </a:p>
        </p:txBody>
      </p:sp>
      <p:sp>
        <p:nvSpPr>
          <p:cNvPr id="7" name="矩形 6"/>
          <p:cNvSpPr/>
          <p:nvPr/>
        </p:nvSpPr>
        <p:spPr>
          <a:xfrm>
            <a:off x="2230517" y="2369552"/>
            <a:ext cx="31369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800">
                <a:latin typeface="Heiti SC Light" charset="-122"/>
                <a:ea typeface="Heiti SC Light" charset="-122"/>
                <a:cs typeface="Heiti SC Light" charset="-122"/>
              </a:rPr>
              <a:t>缓存过期时间置为</a:t>
            </a:r>
            <a:r>
              <a:rPr lang="en-US" altLang="zh-CN" sz="1800">
                <a:latin typeface="Heiti SC Light" charset="-122"/>
                <a:ea typeface="Heiti SC Light" charset="-122"/>
                <a:cs typeface="Heiti SC Light" charset="-122"/>
              </a:rPr>
              <a:t>-1</a:t>
            </a:r>
            <a:endParaRPr lang="zh-CN" altLang="en-US" sz="180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r>
              <a:rPr lang="zh-CN" altLang="en-US" sz="1800">
                <a:latin typeface="Heiti SC Light" charset="-122"/>
                <a:ea typeface="Heiti SC Light" charset="-122"/>
                <a:cs typeface="Heiti SC Light" charset="-122"/>
              </a:rPr>
              <a:t>（避免重复更新）</a:t>
            </a:r>
          </a:p>
        </p:txBody>
      </p:sp>
      <p:cxnSp>
        <p:nvCxnSpPr>
          <p:cNvPr id="8" name="直线箭头连接符 7"/>
          <p:cNvCxnSpPr/>
          <p:nvPr/>
        </p:nvCxnSpPr>
        <p:spPr>
          <a:xfrm>
            <a:off x="2814717" y="1607552"/>
            <a:ext cx="12700" cy="711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>
            <a:off x="4922917" y="1607552"/>
            <a:ext cx="12700" cy="711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205117" y="4299952"/>
            <a:ext cx="31369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800">
                <a:latin typeface="Heiti SC Light" charset="-122"/>
                <a:ea typeface="Heiti SC Light" charset="-122"/>
                <a:cs typeface="Heiti SC Light" charset="-122"/>
              </a:rPr>
              <a:t>入缓存清理消息</a:t>
            </a:r>
            <a:r>
              <a:rPr lang="en-US" altLang="zh-CN" sz="1800">
                <a:latin typeface="Heiti SC Light" charset="-122"/>
                <a:ea typeface="Heiti SC Light" charset="-122"/>
                <a:cs typeface="Heiti SC Light" charset="-122"/>
              </a:rPr>
              <a:t>Queue</a:t>
            </a:r>
            <a:endParaRPr lang="zh-CN" altLang="en-US" sz="180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1" name="直线箭头连接符 10"/>
          <p:cNvCxnSpPr/>
          <p:nvPr/>
        </p:nvCxnSpPr>
        <p:spPr>
          <a:xfrm>
            <a:off x="3754517" y="3372852"/>
            <a:ext cx="25400" cy="838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>
            <a:off x="5062617" y="1607552"/>
            <a:ext cx="12700" cy="711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>
            <a:off x="4770517" y="1607552"/>
            <a:ext cx="12700" cy="711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739017" y="4312652"/>
            <a:ext cx="31369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800">
                <a:latin typeface="Heiti SC Light" charset="-122"/>
                <a:ea typeface="Heiti SC Light" charset="-122"/>
                <a:cs typeface="Heiti SC Light" charset="-122"/>
              </a:rPr>
              <a:t>GlueHandler</a:t>
            </a:r>
            <a:r>
              <a:rPr lang="zh-CN" altLang="en-US" sz="1800">
                <a:latin typeface="Heiti SC Light" charset="-122"/>
                <a:ea typeface="Heiti SC Light" charset="-122"/>
                <a:cs typeface="Heiti SC Light" charset="-122"/>
              </a:rPr>
              <a:t>加载流程</a:t>
            </a:r>
          </a:p>
          <a:p>
            <a:pPr algn="ctr"/>
            <a:r>
              <a:rPr lang="zh-CN" altLang="en-US" sz="1800">
                <a:latin typeface="Heiti SC Light" charset="-122"/>
                <a:ea typeface="Heiti SC Light" charset="-122"/>
                <a:cs typeface="Heiti SC Light" charset="-122"/>
              </a:rPr>
              <a:t>异步进行</a:t>
            </a:r>
            <a:r>
              <a:rPr lang="en-US" altLang="zh-CN" sz="1800">
                <a:latin typeface="Heiti SC Light" charset="-122"/>
                <a:ea typeface="Heiti SC Light" charset="-122"/>
                <a:cs typeface="Heiti SC Light" charset="-122"/>
              </a:rPr>
              <a:t>...</a:t>
            </a:r>
            <a:endParaRPr lang="zh-CN" altLang="en-US" sz="180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5" name="直线箭头连接符 14"/>
          <p:cNvCxnSpPr>
            <a:endCxn id="14" idx="1"/>
          </p:cNvCxnSpPr>
          <p:nvPr/>
        </p:nvCxnSpPr>
        <p:spPr>
          <a:xfrm>
            <a:off x="5430917" y="4744452"/>
            <a:ext cx="1308100" cy="25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815217" y="2356852"/>
            <a:ext cx="31369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800">
                <a:latin typeface="Heiti SC Light" charset="-122"/>
                <a:ea typeface="Heiti SC Light" charset="-122"/>
                <a:cs typeface="Heiti SC Light" charset="-122"/>
              </a:rPr>
              <a:t>覆盖更新</a:t>
            </a:r>
            <a:r>
              <a:rPr lang="en-US" altLang="zh-CN" sz="1800">
                <a:latin typeface="Heiti SC Light" charset="-122"/>
                <a:ea typeface="Heiti SC Light" charset="-122"/>
                <a:cs typeface="Heiti SC Light" charset="-122"/>
              </a:rPr>
              <a:t>GlueHandler</a:t>
            </a:r>
            <a:r>
              <a:rPr lang="zh-CN" altLang="en-US" sz="1800">
                <a:latin typeface="Heiti SC Light" charset="-122"/>
                <a:ea typeface="Heiti SC Light" charset="-122"/>
                <a:cs typeface="Heiti SC Light" charset="-122"/>
              </a:rPr>
              <a:t>缓存</a:t>
            </a:r>
          </a:p>
        </p:txBody>
      </p:sp>
      <p:cxnSp>
        <p:nvCxnSpPr>
          <p:cNvPr id="17" name="直线箭头连接符 16"/>
          <p:cNvCxnSpPr/>
          <p:nvPr/>
        </p:nvCxnSpPr>
        <p:spPr>
          <a:xfrm flipV="1">
            <a:off x="8377317" y="3347452"/>
            <a:ext cx="0" cy="9017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7843917" y="1023352"/>
            <a:ext cx="1104900" cy="622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>
                <a:latin typeface="Heiti SC Light" charset="-122"/>
                <a:ea typeface="Heiti SC Light" charset="-122"/>
                <a:cs typeface="Heiti SC Light" charset="-122"/>
              </a:rPr>
              <a:t>Finish</a:t>
            </a:r>
            <a:endParaRPr lang="zh-CN" altLang="en-US" sz="110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9" name="直线箭头连接符 18"/>
          <p:cNvCxnSpPr/>
          <p:nvPr/>
        </p:nvCxnSpPr>
        <p:spPr>
          <a:xfrm flipV="1">
            <a:off x="8390017" y="1721852"/>
            <a:ext cx="0" cy="558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26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9791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106</Words>
  <Application>Microsoft Macintosh PowerPoint</Application>
  <PresentationFormat>宽屏</PresentationFormat>
  <Paragraphs>145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Heiti SC Light</vt:lpstr>
      <vt:lpstr>STHeiti Light</vt:lpstr>
      <vt:lpstr>宋体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2</cp:revision>
  <dcterms:created xsi:type="dcterms:W3CDTF">2017-05-28T08:12:38Z</dcterms:created>
  <dcterms:modified xsi:type="dcterms:W3CDTF">2017-05-28T08:15:47Z</dcterms:modified>
</cp:coreProperties>
</file>