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3" r:id="rId2"/>
    <p:sldId id="274" r:id="rId3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2" autoAdjust="0"/>
    <p:restoredTop sz="89364" autoAdjust="0"/>
  </p:normalViewPr>
  <p:slideViewPr>
    <p:cSldViewPr snapToGrid="0" showGuides="1">
      <p:cViewPr>
        <p:scale>
          <a:sx n="80" d="100"/>
          <a:sy n="80" d="100"/>
        </p:scale>
        <p:origin x="-1506" y="-8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9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E511-D742-4EFE-90B5-C9FC42762E0F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CFAD1-D197-4A88-B173-A6412E995EE5}" type="slidenum">
              <a:rPr lang="en-GB" smtClean="0"/>
              <a:t>‹nr.›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24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24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upergrafik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42999" cy="47810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96267" y="1575836"/>
            <a:ext cx="7823522" cy="1846264"/>
          </a:xfrm>
        </p:spPr>
        <p:txBody>
          <a:bodyPr anchor="b"/>
          <a:lstStyle>
            <a:lvl1pPr algn="l">
              <a:spcBef>
                <a:spcPts val="400"/>
              </a:spcBef>
              <a:defRPr sz="4800" baseline="0">
                <a:solidFill>
                  <a:schemeClr val="accent2"/>
                </a:solidFill>
              </a:defRPr>
            </a:lvl1pPr>
          </a:lstStyle>
          <a:p>
            <a:r>
              <a:rPr lang="da-DK" dirty="0" smtClean="0"/>
              <a:t>Indsæt overskrift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96267" y="3680864"/>
            <a:ext cx="7823522" cy="524933"/>
          </a:xfrm>
        </p:spPr>
        <p:txBody>
          <a:bodyPr/>
          <a:lstStyle>
            <a:lvl1pPr marL="0" indent="0" algn="l">
              <a:lnSpc>
                <a:spcPct val="83000"/>
              </a:lnSpc>
              <a:spcBef>
                <a:spcPts val="400"/>
              </a:spcBef>
              <a:buFont typeface="Arial" panose="020B0604020202020204" pitchFamily="34" charset="0"/>
              <a:buNone/>
              <a:defRPr sz="3300">
                <a:solidFill>
                  <a:schemeClr val="accent1"/>
                </a:solidFill>
              </a:defRPr>
            </a:lvl1pPr>
            <a:lvl2pPr marL="0" indent="0" algn="l">
              <a:lnSpc>
                <a:spcPct val="83000"/>
              </a:lnSpc>
              <a:spcBef>
                <a:spcPts val="400"/>
              </a:spcBef>
              <a:buFont typeface="Arial" panose="020B0604020202020204" pitchFamily="34" charset="0"/>
              <a:buChar char="​"/>
              <a:defRPr sz="3300">
                <a:solidFill>
                  <a:schemeClr val="accent1"/>
                </a:solidFill>
              </a:defRPr>
            </a:lvl2pPr>
            <a:lvl3pPr marL="0" indent="0" algn="l">
              <a:lnSpc>
                <a:spcPct val="83000"/>
              </a:lnSpc>
              <a:spcBef>
                <a:spcPts val="400"/>
              </a:spcBef>
              <a:buFont typeface="Arial" panose="020B0604020202020204" pitchFamily="34" charset="0"/>
              <a:buChar char="​"/>
              <a:defRPr sz="3300">
                <a:solidFill>
                  <a:schemeClr val="accent1"/>
                </a:solidFill>
              </a:defRPr>
            </a:lvl3pPr>
            <a:lvl4pPr marL="0" indent="0" algn="l">
              <a:lnSpc>
                <a:spcPct val="83000"/>
              </a:lnSpc>
              <a:spcBef>
                <a:spcPts val="400"/>
              </a:spcBef>
              <a:buFont typeface="Arial" panose="020B0604020202020204" pitchFamily="34" charset="0"/>
              <a:buChar char="​"/>
              <a:defRPr sz="3300">
                <a:solidFill>
                  <a:schemeClr val="accent1"/>
                </a:solidFill>
              </a:defRPr>
            </a:lvl4pPr>
            <a:lvl5pPr marL="0" indent="0" algn="l">
              <a:lnSpc>
                <a:spcPct val="83000"/>
              </a:lnSpc>
              <a:spcBef>
                <a:spcPts val="400"/>
              </a:spcBef>
              <a:buFont typeface="Arial" panose="020B0604020202020204" pitchFamily="34" charset="0"/>
              <a:buChar char="​"/>
              <a:defRPr sz="3300">
                <a:solidFill>
                  <a:schemeClr val="accent1"/>
                </a:solidFill>
              </a:defRPr>
            </a:lvl5pPr>
            <a:lvl6pPr marL="0" indent="0" algn="l">
              <a:lnSpc>
                <a:spcPct val="83000"/>
              </a:lnSpc>
              <a:spcBef>
                <a:spcPts val="400"/>
              </a:spcBef>
              <a:buFont typeface="Arial" panose="020B0604020202020204" pitchFamily="34" charset="0"/>
              <a:buChar char="​"/>
              <a:defRPr sz="3300">
                <a:solidFill>
                  <a:schemeClr val="accent1"/>
                </a:solidFill>
              </a:defRPr>
            </a:lvl6pPr>
            <a:lvl7pPr marL="0" indent="0" algn="l">
              <a:lnSpc>
                <a:spcPct val="83000"/>
              </a:lnSpc>
              <a:spcBef>
                <a:spcPts val="400"/>
              </a:spcBef>
              <a:buFont typeface="Arial" panose="020B0604020202020204" pitchFamily="34" charset="0"/>
              <a:buChar char="​"/>
              <a:defRPr sz="3300">
                <a:solidFill>
                  <a:schemeClr val="accent1"/>
                </a:solidFill>
              </a:defRPr>
            </a:lvl7pPr>
            <a:lvl8pPr marL="0" indent="0" algn="l">
              <a:lnSpc>
                <a:spcPct val="83000"/>
              </a:lnSpc>
              <a:spcBef>
                <a:spcPts val="400"/>
              </a:spcBef>
              <a:buFont typeface="Arial" panose="020B0604020202020204" pitchFamily="34" charset="0"/>
              <a:buChar char="​"/>
              <a:defRPr sz="3300">
                <a:solidFill>
                  <a:schemeClr val="accent1"/>
                </a:solidFill>
              </a:defRPr>
            </a:lvl8pPr>
            <a:lvl9pPr marL="0" indent="0" algn="l">
              <a:lnSpc>
                <a:spcPct val="83000"/>
              </a:lnSpc>
              <a:spcBef>
                <a:spcPts val="400"/>
              </a:spcBef>
              <a:buFont typeface="Arial" panose="020B0604020202020204" pitchFamily="34" charset="0"/>
              <a:buChar char="​"/>
              <a:defRPr sz="3300">
                <a:solidFill>
                  <a:schemeClr val="accent1"/>
                </a:solidFill>
              </a:defRPr>
            </a:lvl9pPr>
          </a:lstStyle>
          <a:p>
            <a:r>
              <a:rPr lang="da-DK" dirty="0" smtClean="0"/>
              <a:t>Indsæt underoverskrift</a:t>
            </a:r>
            <a:endParaRPr lang="da-DK" dirty="0"/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Tips til powerpoint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95737" y="4349729"/>
            <a:ext cx="7824075" cy="45878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 i="1">
                <a:solidFill>
                  <a:schemeClr val="tx2">
                    <a:lumMod val="75000"/>
                  </a:schemeClr>
                </a:solidFill>
              </a:defRPr>
            </a:lvl1pPr>
            <a:lvl2pPr marL="0" indent="0">
              <a:spcBef>
                <a:spcPts val="600"/>
              </a:spcBef>
              <a:buFont typeface="Arial" panose="020B0604020202020204" pitchFamily="34" charset="0"/>
              <a:buChar char="​"/>
              <a:defRPr sz="2400"/>
            </a:lvl2pPr>
            <a:lvl3pPr marL="0" indent="0">
              <a:buFont typeface="Arial" panose="020B0604020202020204" pitchFamily="34" charset="0"/>
              <a:buChar char="​"/>
              <a:defRPr sz="2400"/>
            </a:lvl3pPr>
            <a:lvl4pPr marL="0" indent="0">
              <a:buFont typeface="Arial" panose="020B0604020202020204" pitchFamily="34" charset="0"/>
              <a:buChar char="​"/>
              <a:defRPr sz="2400"/>
            </a:lvl4pPr>
            <a:lvl5pPr marL="0" indent="0">
              <a:buFont typeface="Arial" panose="020B0604020202020204" pitchFamily="34" charset="0"/>
              <a:buChar char="​"/>
              <a:defRPr sz="2400"/>
            </a:lvl5pPr>
            <a:lvl6pPr marL="0" indent="0">
              <a:buFont typeface="Arial" panose="020B0604020202020204" pitchFamily="34" charset="0"/>
              <a:buChar char="​"/>
              <a:defRPr sz="2400"/>
            </a:lvl6pPr>
            <a:lvl7pPr marL="0" indent="0">
              <a:buFont typeface="Arial" panose="020B0604020202020204" pitchFamily="34" charset="0"/>
              <a:buChar char="​"/>
              <a:defRPr sz="2400"/>
            </a:lvl7pPr>
            <a:lvl8pPr marL="0" indent="0">
              <a:buFont typeface="Arial" panose="020B0604020202020204" pitchFamily="34" charset="0"/>
              <a:buChar char="​"/>
              <a:defRPr sz="2400"/>
            </a:lvl8pPr>
          </a:lstStyle>
          <a:p>
            <a:pPr lvl="0"/>
            <a:r>
              <a:rPr lang="da-DK" dirty="0" smtClean="0"/>
              <a:t>Indsæt navn og efternavn</a:t>
            </a:r>
          </a:p>
        </p:txBody>
      </p:sp>
    </p:spTree>
    <p:extLst>
      <p:ext uri="{BB962C8B-B14F-4D97-AF65-F5344CB8AC3E}">
        <p14:creationId xmlns:p14="http://schemas.microsoft.com/office/powerpoint/2010/main" val="342242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ørgsmå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" b="1121"/>
          <a:stretch/>
        </p:blipFill>
        <p:spPr>
          <a:xfrm>
            <a:off x="-16298" y="0"/>
            <a:ext cx="12208298" cy="6857999"/>
          </a:xfrm>
          <a:prstGeom prst="rect">
            <a:avLst/>
          </a:prstGeom>
        </p:spPr>
      </p:pic>
      <p:sp>
        <p:nvSpPr>
          <p:cNvPr id="3" name="Pladsholder til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389376" y="5822731"/>
            <a:ext cx="6410325" cy="3778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smtClean="0"/>
              <a:t>KONTAKT: Tlf.: xx xx xx xx Mail: </a:t>
            </a:r>
            <a:r>
              <a:rPr lang="da-DK" dirty="0" err="1" smtClean="0"/>
              <a:t>XXX@energinet.dk</a:t>
            </a:r>
            <a:endParaRPr lang="da-DK" dirty="0"/>
          </a:p>
        </p:txBody>
      </p:sp>
      <p:sp>
        <p:nvSpPr>
          <p:cNvPr id="4" name="Tekstfelt 3"/>
          <p:cNvSpPr txBox="1"/>
          <p:nvPr userDrawn="1"/>
        </p:nvSpPr>
        <p:spPr>
          <a:xfrm>
            <a:off x="2701158" y="2026750"/>
            <a:ext cx="6600497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0000" dirty="0" smtClean="0">
                <a:solidFill>
                  <a:schemeClr val="bg1"/>
                </a:solidFill>
              </a:rPr>
              <a:t>SPØRGSMÅL</a:t>
            </a:r>
          </a:p>
        </p:txBody>
      </p:sp>
    </p:spTree>
    <p:extLst>
      <p:ext uri="{BB962C8B-B14F-4D97-AF65-F5344CB8AC3E}">
        <p14:creationId xmlns:p14="http://schemas.microsoft.com/office/powerpoint/2010/main" val="42390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ast overskrift"/>
          <p:cNvSpPr txBox="1"/>
          <p:nvPr userDrawn="1"/>
        </p:nvSpPr>
        <p:spPr>
          <a:xfrm>
            <a:off x="982663" y="539750"/>
            <a:ext cx="9361487" cy="65017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a-DK" sz="32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Brugerguide - Slet før anvendelse</a:t>
            </a:r>
            <a:endParaRPr lang="da-DK" sz="32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 userDrawn="1"/>
        </p:nvSpPr>
        <p:spPr bwMode="auto">
          <a:xfrm>
            <a:off x="982667" y="1833789"/>
            <a:ext cx="2280360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 smtClean="0"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sz="1000" b="1" baseline="0" noProof="1" smtClean="0">
                <a:latin typeface="Arial" panose="020B0604020202020204" pitchFamily="34" charset="0"/>
                <a:cs typeface="Arial" panose="020B0604020202020204" pitchFamily="34" charset="0"/>
              </a:rPr>
              <a:t> tekst typografier</a:t>
            </a:r>
            <a:endParaRPr lang="da-DK" sz="1000" b="1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et næste.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SHIFT+TAB.</a:t>
            </a:r>
            <a:endParaRPr lang="da-DK" altLang="da-DK" sz="900" b="0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b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listeniveau bruges.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for at fjerne og</a:t>
            </a:r>
            <a:r>
              <a:rPr lang="da-DK" altLang="da-DK" sz="900" b="0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sætte bullet på igen.</a:t>
            </a:r>
            <a:endParaRPr lang="da-DK" altLang="da-DK" sz="900" b="0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layouts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Startside.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dias 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indsætte nyt slide.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det layout, du ønsker,</a:t>
            </a:r>
            <a:r>
              <a:rPr lang="da-DK" altLang="da-DK" sz="900" b="0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ændre dit nuværende layout til et alternativt.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10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 .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sz="900" b="1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240"/>
              </a:spcAft>
              <a:defRPr/>
            </a:pPr>
            <a:endParaRPr 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 userDrawn="1"/>
        </p:nvSpPr>
        <p:spPr bwMode="auto">
          <a:xfrm>
            <a:off x="5039973" y="1833789"/>
            <a:ext cx="192722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billedpladsholder, </a:t>
            </a:r>
            <a:b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ikonet og vælg </a:t>
            </a: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da-DK" altLang="da-DK" sz="900" b="1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da-DK" sz="900" b="0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Markér billedet. Klik på fanen </a:t>
            </a: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Billedværktøjer</a:t>
            </a:r>
            <a:r>
              <a:rPr lang="da-DK" altLang="da-DK" sz="900" b="0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Formater</a:t>
            </a:r>
            <a:r>
              <a:rPr lang="da-DK" altLang="da-DK" sz="900" b="0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a-DK" altLang="da-DK" sz="900" b="1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</a:t>
            </a:r>
            <a:b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indsætter et nyt, kan billedet lægge </a:t>
            </a:r>
            <a:b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foran tekst og grafik. Hvis dette sker, højreklik på billedet og vælg </a:t>
            </a: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bagest.</a:t>
            </a: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 userDrawn="1"/>
        </p:nvSpPr>
        <p:spPr bwMode="auto">
          <a:xfrm>
            <a:off x="9062174" y="1815926"/>
            <a:ext cx="2256615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justere sidenummerering, </a:t>
            </a:r>
            <a:br>
              <a:rPr lang="da-DK" sz="10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10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og sidefod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så det slår igennem på alle slides.</a:t>
            </a:r>
            <a:endParaRPr lang="da-DK" sz="900" b="1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</a:t>
            </a:r>
            <a:b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tekst i sidefod).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se hjælpelinjer.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Hjælpelinjer.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Alt + F9 </a:t>
            </a:r>
            <a:r>
              <a:rPr lang="da-DK" altLang="da-DK" sz="900" b="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hjælpelinjer.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1 Forøg formindsk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3464" y="2877130"/>
            <a:ext cx="549328" cy="285228"/>
          </a:xfrm>
          <a:prstGeom prst="rect">
            <a:avLst/>
          </a:prstGeom>
        </p:spPr>
      </p:pic>
      <p:pic>
        <p:nvPicPr>
          <p:cNvPr id="26" name="2 Ny slide"/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3157383" y="3958874"/>
            <a:ext cx="363713" cy="647461"/>
          </a:xfrm>
          <a:prstGeom prst="rect">
            <a:avLst/>
          </a:prstGeom>
        </p:spPr>
      </p:pic>
      <p:pic>
        <p:nvPicPr>
          <p:cNvPr id="27" name="4 Nulstil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45551" y="5464557"/>
            <a:ext cx="547241" cy="197798"/>
          </a:xfrm>
          <a:prstGeom prst="rect">
            <a:avLst/>
          </a:prstGeom>
        </p:spPr>
      </p:pic>
      <p:pic>
        <p:nvPicPr>
          <p:cNvPr id="30" name="5 Indsæt billede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67195" y="2075087"/>
            <a:ext cx="262151" cy="256054"/>
          </a:xfrm>
          <a:prstGeom prst="rect">
            <a:avLst/>
          </a:prstGeom>
        </p:spPr>
      </p:pic>
      <p:pic>
        <p:nvPicPr>
          <p:cNvPr id="31" name="6 Beskær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929570" y="3095427"/>
            <a:ext cx="337400" cy="321707"/>
          </a:xfrm>
          <a:prstGeom prst="rect">
            <a:avLst/>
          </a:prstGeom>
        </p:spPr>
      </p:pic>
      <p:pic>
        <p:nvPicPr>
          <p:cNvPr id="32" name="7 Skalér billede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945349" y="3543401"/>
            <a:ext cx="359695" cy="335309"/>
          </a:xfrm>
          <a:prstGeom prst="rect">
            <a:avLst/>
          </a:prstGeom>
        </p:spPr>
      </p:pic>
      <p:pic>
        <p:nvPicPr>
          <p:cNvPr id="33" name="Picture 1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239595" y="3321050"/>
            <a:ext cx="199287" cy="19216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49" y="2723498"/>
            <a:ext cx="595309" cy="35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252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kkerheds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endParaRPr lang="da-DK" sz="2000" noProof="0" dirty="0" smtClean="0"/>
          </a:p>
        </p:txBody>
      </p:sp>
      <p:pic>
        <p:nvPicPr>
          <p:cNvPr id="6" name="Billed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086" y="2146300"/>
            <a:ext cx="1655064" cy="1636776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07" y="2146300"/>
            <a:ext cx="1655064" cy="1636776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928" y="2146300"/>
            <a:ext cx="1655064" cy="1636776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665" y="2146300"/>
            <a:ext cx="1655064" cy="1636776"/>
          </a:xfrm>
          <a:prstGeom prst="rect">
            <a:avLst/>
          </a:prstGeom>
        </p:spPr>
      </p:pic>
      <p:sp>
        <p:nvSpPr>
          <p:cNvPr id="10" name="Tekstfelt 9"/>
          <p:cNvSpPr txBox="1"/>
          <p:nvPr userDrawn="1"/>
        </p:nvSpPr>
        <p:spPr>
          <a:xfrm>
            <a:off x="1555054" y="4057651"/>
            <a:ext cx="207397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20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SIKKERHEDSGUIDE</a:t>
            </a:r>
          </a:p>
          <a:p>
            <a:endParaRPr lang="da-DK" sz="2000" dirty="0" err="1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Tekstfelt 10"/>
          <p:cNvSpPr txBox="1"/>
          <p:nvPr userDrawn="1"/>
        </p:nvSpPr>
        <p:spPr>
          <a:xfrm>
            <a:off x="4118517" y="4057651"/>
            <a:ext cx="16679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20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NØDUDGANGE</a:t>
            </a:r>
          </a:p>
        </p:txBody>
      </p:sp>
      <p:sp>
        <p:nvSpPr>
          <p:cNvPr id="12" name="Tekstfelt 11"/>
          <p:cNvSpPr txBox="1"/>
          <p:nvPr userDrawn="1"/>
        </p:nvSpPr>
        <p:spPr>
          <a:xfrm>
            <a:off x="6188773" y="4057651"/>
            <a:ext cx="20739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20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HJERTESTARTER</a:t>
            </a:r>
          </a:p>
        </p:txBody>
      </p:sp>
      <p:sp>
        <p:nvSpPr>
          <p:cNvPr id="13" name="Tekstfelt 12"/>
          <p:cNvSpPr txBox="1"/>
          <p:nvPr userDrawn="1"/>
        </p:nvSpPr>
        <p:spPr>
          <a:xfrm>
            <a:off x="8674803" y="4057651"/>
            <a:ext cx="18645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20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SAMLINGSSTED</a:t>
            </a:r>
          </a:p>
        </p:txBody>
      </p:sp>
    </p:spTree>
    <p:extLst>
      <p:ext uri="{BB962C8B-B14F-4D97-AF65-F5344CB8AC3E}">
        <p14:creationId xmlns:p14="http://schemas.microsoft.com/office/powerpoint/2010/main" val="2104805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912000" y="1745999"/>
            <a:ext cx="4608000" cy="4208400"/>
          </a:xfrm>
        </p:spPr>
        <p:txBody>
          <a:bodyPr/>
          <a:lstStyle/>
          <a:p>
            <a:pPr lvl="0"/>
            <a:r>
              <a:rPr lang="da-DK" dirty="0" smtClean="0"/>
              <a:t>Klik og indsæt tekst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a-DK" dirty="0" smtClean="0"/>
              <a:t>Klik og indsæt overskrift</a:t>
            </a:r>
            <a:endParaRPr lang="da-DK" dirty="0"/>
          </a:p>
        </p:txBody>
      </p:sp>
      <p:sp>
        <p:nvSpPr>
          <p:cNvPr id="8" name="Pladsholder til indhold 3"/>
          <p:cNvSpPr>
            <a:spLocks noGrp="1"/>
          </p:cNvSpPr>
          <p:nvPr>
            <p:ph idx="13" hasCustomPrompt="1"/>
          </p:nvPr>
        </p:nvSpPr>
        <p:spPr>
          <a:xfrm>
            <a:off x="6097381" y="1745999"/>
            <a:ext cx="4608000" cy="4208400"/>
          </a:xfrm>
        </p:spPr>
        <p:txBody>
          <a:bodyPr/>
          <a:lstStyle/>
          <a:p>
            <a:pPr lvl="0"/>
            <a:r>
              <a:rPr lang="da-DK" dirty="0" smtClean="0"/>
              <a:t>Klik og indsæt tekst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Tips til powerpoint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89C-17A0-4E64-A6D2-B825673CEEDF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336000" y="0"/>
            <a:ext cx="2400000" cy="3323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rtl="0"/>
            <a:r>
              <a:rPr lang="da-DK" sz="1200" b="1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Gode råd:</a:t>
            </a:r>
          </a:p>
          <a:p>
            <a:pPr rtl="0"/>
            <a:endParaRPr lang="da-DK" sz="1200" b="0" i="0" u="none" strike="noStrike" kern="1200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da-DK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Vælg en kort og enkel overskrift.</a:t>
            </a:r>
          </a:p>
          <a:p>
            <a:pPr rtl="0"/>
            <a:endParaRPr lang="da-DK" sz="1200" b="0" i="0" u="none" strike="noStrike" kern="1200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da-DK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 kombination af tekst og billeder/diagrammer eller faktabokse gør præsentationen mere dynamisk.</a:t>
            </a:r>
          </a:p>
          <a:p>
            <a:pPr rtl="0"/>
            <a:endParaRPr lang="da-DK" sz="1200" b="0" i="0" u="none" strike="noStrike" kern="1200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da-DK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Brug de foruddefinerede Energinet.dk farver i </a:t>
            </a:r>
          </a:p>
          <a:p>
            <a:pPr rtl="0"/>
            <a:r>
              <a:rPr lang="da-DK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stedet for standardfarver.</a:t>
            </a:r>
          </a:p>
          <a:p>
            <a:pPr rtl="0"/>
            <a:endParaRPr lang="da-DK" sz="1200" b="0" i="0" u="none" strike="noStrike" kern="1200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da-DK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Undgå for mange effekter.</a:t>
            </a:r>
          </a:p>
          <a:p>
            <a:pPr rtl="0"/>
            <a:endParaRPr lang="da-DK" sz="1200" b="0" i="0" u="none" strike="noStrike" kern="1200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da-DK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Du kan finde billeder og grafiske elementer i Energinet.dk’s billeddatabase (Cumulus) på InSite under Værktøjer – Kommunikation</a:t>
            </a:r>
          </a:p>
        </p:txBody>
      </p:sp>
    </p:spTree>
    <p:extLst>
      <p:ext uri="{BB962C8B-B14F-4D97-AF65-F5344CB8AC3E}">
        <p14:creationId xmlns:p14="http://schemas.microsoft.com/office/powerpoint/2010/main" val="131281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a-DK" dirty="0" smtClean="0"/>
              <a:t>Indsæt overskrift - én linje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2664" y="2852738"/>
            <a:ext cx="10226674" cy="3303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 smtClean="0"/>
              <a:t>Klik for at indsætte brødtekst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Tips til powerpoint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0" name="Pladsholder til tekst 9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024063"/>
            <a:ext cx="10214464" cy="720725"/>
          </a:xfrm>
        </p:spPr>
        <p:txBody>
          <a:bodyPr/>
          <a:lstStyle>
            <a:lvl1pPr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 smtClean="0"/>
              <a:t>Indsæt underoverskrift eller indledning</a:t>
            </a:r>
          </a:p>
        </p:txBody>
      </p:sp>
    </p:spTree>
    <p:extLst>
      <p:ext uri="{BB962C8B-B14F-4D97-AF65-F5344CB8AC3E}">
        <p14:creationId xmlns:p14="http://schemas.microsoft.com/office/powerpoint/2010/main" val="236908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275387" y="1196975"/>
            <a:ext cx="4921739" cy="4959350"/>
          </a:xfrm>
          <a:solidFill>
            <a:schemeClr val="bg1">
              <a:lumMod val="95000"/>
            </a:schemeClr>
          </a:solidFill>
        </p:spPr>
        <p:txBody>
          <a:bodyPr tIns="1080000" anchor="ctr" anchorCtr="0"/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Træk billede til pladsholder eller klik på symbol for at tilføje billede</a:t>
            </a:r>
            <a:endParaRPr lang="da-DK" dirty="0"/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Tips til powerpoint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982663" y="1196975"/>
            <a:ext cx="4933337" cy="71913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 smtClean="0"/>
              <a:t>Indsæt overskrift</a:t>
            </a:r>
            <a:endParaRPr lang="da-DK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4" y="2852739"/>
            <a:ext cx="4933336" cy="3303586"/>
          </a:xfrm>
        </p:spPr>
        <p:txBody>
          <a:bodyPr/>
          <a:lstStyle/>
          <a:p>
            <a:pPr lvl="0"/>
            <a:r>
              <a:rPr lang="da-DK" dirty="0" smtClean="0"/>
              <a:t>Klik for at indsætte brødtekst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9" name="Pladsholder til tekst 9"/>
          <p:cNvSpPr>
            <a:spLocks noGrp="1"/>
          </p:cNvSpPr>
          <p:nvPr>
            <p:ph type="body" sz="quarter" idx="15" hasCustomPrompt="1"/>
          </p:nvPr>
        </p:nvSpPr>
        <p:spPr>
          <a:xfrm>
            <a:off x="982663" y="2024063"/>
            <a:ext cx="4933337" cy="720725"/>
          </a:xfrm>
        </p:spPr>
        <p:txBody>
          <a:bodyPr/>
          <a:lstStyle>
            <a:lvl1pPr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 smtClean="0"/>
              <a:t>Indsæt underoverskrift eller indledning</a:t>
            </a:r>
          </a:p>
        </p:txBody>
      </p:sp>
    </p:spTree>
    <p:extLst>
      <p:ext uri="{BB962C8B-B14F-4D97-AF65-F5344CB8AC3E}">
        <p14:creationId xmlns:p14="http://schemas.microsoft.com/office/powerpoint/2010/main" val="37456759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7" userDrawn="1">
          <p15:clr>
            <a:srgbClr val="FBAE40"/>
          </p15:clr>
        </p15:guide>
        <p15:guide id="2" pos="395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dholdsbok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Tips til powerpoint</a:t>
            </a:r>
            <a:endParaRPr lang="en-GB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Pladsholder til tekst 9"/>
          <p:cNvSpPr>
            <a:spLocks noGrp="1"/>
          </p:cNvSpPr>
          <p:nvPr>
            <p:ph type="body" sz="quarter" idx="15" hasCustomPrompt="1"/>
          </p:nvPr>
        </p:nvSpPr>
        <p:spPr>
          <a:xfrm>
            <a:off x="982663" y="2024063"/>
            <a:ext cx="10214464" cy="720725"/>
          </a:xfrm>
        </p:spPr>
        <p:txBody>
          <a:bodyPr/>
          <a:lstStyle>
            <a:lvl1pPr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 smtClean="0"/>
              <a:t>Indsæt underoverskrift eller indledning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2664" y="2852738"/>
            <a:ext cx="3217864" cy="3303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 smtClean="0"/>
              <a:t>Klik for at indsætte brødtekst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487069" y="2852738"/>
            <a:ext cx="3217864" cy="3303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 smtClean="0"/>
              <a:t>Klik for at indsætte brødtekst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7991474" y="2852738"/>
            <a:ext cx="3217864" cy="3303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 smtClean="0"/>
              <a:t>Klik for at indsætte brødtekst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39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sides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-3600" y="-3600"/>
            <a:ext cx="12196800" cy="6861600"/>
          </a:xfrm>
          <a:solidFill>
            <a:schemeClr val="bg1">
              <a:lumMod val="95000"/>
            </a:schemeClr>
          </a:solidFill>
        </p:spPr>
        <p:txBody>
          <a:bodyPr tIns="648000"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 smtClean="0"/>
              <a:t>Træk billede til pladsholder eller klik på symbol for at tilføje billede</a:t>
            </a:r>
          </a:p>
        </p:txBody>
      </p:sp>
      <p:sp>
        <p:nvSpPr>
          <p:cNvPr id="9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0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da-DK" smtClean="0"/>
              <a:t>Tips til powerpoint</a:t>
            </a:r>
            <a:endParaRPr lang="da-DK" dirty="0"/>
          </a:p>
        </p:txBody>
      </p:sp>
      <p:sp>
        <p:nvSpPr>
          <p:cNvPr id="11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4577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le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76"/>
            <a:ext cx="12213543" cy="6845924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275388" y="0"/>
            <a:ext cx="5916612" cy="6858000"/>
          </a:xfrm>
          <a:solidFill>
            <a:schemeClr val="bg1">
              <a:lumMod val="95000"/>
            </a:schemeClr>
          </a:solidFill>
        </p:spPr>
        <p:txBody>
          <a:bodyPr tIns="900000" anchor="ctr" anchorCtr="0"/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Træk billede til pladsholder eller klik på symbol for at tilføje billede</a:t>
            </a:r>
            <a:endParaRPr lang="da-DK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6275388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 smtClean="0"/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4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4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da-DK" smtClean="0"/>
              <a:t>Tips til powerpoint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94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58814" y="1196976"/>
            <a:ext cx="4204132" cy="154781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a-DK" dirty="0" smtClean="0"/>
              <a:t>Indsæt kapitel overskrift</a:t>
            </a:r>
            <a:endParaRPr lang="da-DK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1" y="2852739"/>
            <a:ext cx="4214944" cy="330358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216000">
              <a:defRPr sz="2000">
                <a:solidFill>
                  <a:schemeClr val="bg1"/>
                </a:solidFill>
              </a:defRPr>
            </a:lvl2pPr>
            <a:lvl3pPr marL="432000">
              <a:defRPr sz="1800">
                <a:solidFill>
                  <a:schemeClr val="bg1"/>
                </a:solidFill>
              </a:defRPr>
            </a:lvl3pPr>
            <a:lvl4pPr marL="648000">
              <a:defRPr sz="1600">
                <a:solidFill>
                  <a:schemeClr val="bg1"/>
                </a:solidFill>
              </a:defRPr>
            </a:lvl4pPr>
            <a:lvl5pPr marL="864000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Tilføj tekst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3623974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568" userDrawn="1">
          <p15:clr>
            <a:srgbClr val="FBAE40"/>
          </p15:clr>
        </p15:guide>
        <p15:guide id="2" pos="3953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fakta bok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å baggrund"/>
          <p:cNvSpPr/>
          <p:nvPr userDrawn="1"/>
        </p:nvSpPr>
        <p:spPr>
          <a:xfrm>
            <a:off x="-1" y="0"/>
            <a:ext cx="4064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 smtClean="0"/>
          </a:p>
        </p:txBody>
      </p:sp>
      <p:sp>
        <p:nvSpPr>
          <p:cNvPr id="8" name="Mørk blå baggrund"/>
          <p:cNvSpPr/>
          <p:nvPr userDrawn="1"/>
        </p:nvSpPr>
        <p:spPr>
          <a:xfrm>
            <a:off x="4063800" y="0"/>
            <a:ext cx="4064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 smtClean="0"/>
          </a:p>
        </p:txBody>
      </p:sp>
      <p:sp>
        <p:nvSpPr>
          <p:cNvPr id="9" name="Grøn baggrund"/>
          <p:cNvSpPr/>
          <p:nvPr userDrawn="1"/>
        </p:nvSpPr>
        <p:spPr>
          <a:xfrm>
            <a:off x="8128800" y="0"/>
            <a:ext cx="40644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2199" y="1196975"/>
            <a:ext cx="2880000" cy="1044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a-DK" dirty="0" smtClean="0"/>
              <a:t>Indsæt fakta</a:t>
            </a:r>
            <a:endParaRPr lang="da-DK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92199" y="2335214"/>
            <a:ext cx="2880000" cy="3821112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0" indent="0" algn="ctr">
              <a:buNone/>
              <a:defRPr sz="2000">
                <a:solidFill>
                  <a:schemeClr val="tx1"/>
                </a:solidFill>
              </a:defRPr>
            </a:lvl2pPr>
            <a:lvl3pPr marL="216000" indent="0" algn="ctr">
              <a:buNone/>
              <a:defRPr sz="1800">
                <a:solidFill>
                  <a:schemeClr val="tx1"/>
                </a:solidFill>
              </a:defRPr>
            </a:lvl3pPr>
            <a:lvl4pPr marL="432000" indent="0" algn="ctr">
              <a:buNone/>
              <a:defRPr sz="1600">
                <a:solidFill>
                  <a:schemeClr val="tx1"/>
                </a:solidFill>
              </a:defRPr>
            </a:lvl4pPr>
            <a:lvl5pPr marL="648000" indent="0" algn="ctr">
              <a:buNone/>
              <a:defRPr sz="140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a-DK" dirty="0" smtClean="0"/>
              <a:t>Tilføj tekst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41608" y="1196975"/>
            <a:ext cx="2880000" cy="1044000"/>
          </a:xfrm>
        </p:spPr>
        <p:txBody>
          <a:bodyPr anchor="b" anchorCtr="0"/>
          <a:lstStyle>
            <a:lvl1pPr marL="0" indent="0" algn="ctr">
              <a:lnSpc>
                <a:spcPct val="83000"/>
              </a:lnSpc>
              <a:buFont typeface="Arial" panose="020B0604020202020204" pitchFamily="34" charset="0"/>
              <a:buNone/>
              <a:defRPr sz="4000" cap="all"/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 smtClean="0"/>
              <a:t>Indsæt fakta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37758" y="2335213"/>
            <a:ext cx="2880000" cy="3821112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0" indent="0" algn="ctr">
              <a:buNone/>
              <a:defRPr sz="2000">
                <a:solidFill>
                  <a:schemeClr val="tx1"/>
                </a:solidFill>
              </a:defRPr>
            </a:lvl2pPr>
            <a:lvl3pPr marL="216000" indent="0" algn="ctr">
              <a:buNone/>
              <a:defRPr sz="1800">
                <a:solidFill>
                  <a:schemeClr val="tx1"/>
                </a:solidFill>
              </a:defRPr>
            </a:lvl3pPr>
            <a:lvl4pPr marL="432000" indent="0" algn="ctr">
              <a:buNone/>
              <a:defRPr sz="1600">
                <a:solidFill>
                  <a:schemeClr val="tx1"/>
                </a:solidFill>
              </a:defRPr>
            </a:lvl4pPr>
            <a:lvl5pPr marL="648000" indent="0" algn="ctr">
              <a:buNone/>
              <a:defRPr sz="140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a-DK" dirty="0" smtClean="0"/>
              <a:t>Tilføj tekst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705409" y="1196975"/>
            <a:ext cx="2880000" cy="1080000"/>
          </a:xfrm>
        </p:spPr>
        <p:txBody>
          <a:bodyPr anchor="b" anchorCtr="0"/>
          <a:lstStyle>
            <a:lvl1pPr marL="0" indent="0" algn="ctr">
              <a:lnSpc>
                <a:spcPct val="83000"/>
              </a:lnSpc>
              <a:buFont typeface="Arial" panose="020B0604020202020204" pitchFamily="34" charset="0"/>
              <a:buNone/>
              <a:defRPr sz="4000" cap="all"/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 smtClean="0"/>
              <a:t>Indsæt fakta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701559" y="2335213"/>
            <a:ext cx="2880000" cy="3821112"/>
          </a:xfrm>
        </p:spPr>
        <p:txBody>
          <a:bodyPr/>
          <a:lstStyle>
            <a:lvl1pPr marL="0" indent="0" algn="ctr">
              <a:buFont typeface="Arial" charset="0"/>
              <a:buNone/>
              <a:defRPr>
                <a:solidFill>
                  <a:schemeClr val="tx1"/>
                </a:solidFill>
              </a:defRPr>
            </a:lvl1pPr>
            <a:lvl2pPr marL="0" indent="0" algn="ctr">
              <a:buNone/>
              <a:defRPr sz="2000">
                <a:solidFill>
                  <a:schemeClr val="tx1"/>
                </a:solidFill>
              </a:defRPr>
            </a:lvl2pPr>
            <a:lvl3pPr marL="216000" indent="0" algn="ctr">
              <a:buNone/>
              <a:defRPr sz="1800">
                <a:solidFill>
                  <a:schemeClr val="tx1"/>
                </a:solidFill>
              </a:defRPr>
            </a:lvl3pPr>
            <a:lvl4pPr marL="432000" indent="0" algn="ctr">
              <a:buNone/>
              <a:defRPr sz="1600">
                <a:solidFill>
                  <a:schemeClr val="tx1"/>
                </a:solidFill>
              </a:defRPr>
            </a:lvl4pPr>
            <a:lvl5pPr marL="648000" indent="0" algn="ctr">
              <a:buNone/>
              <a:defRPr sz="140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a-DK" dirty="0" smtClean="0"/>
              <a:t>Tilføj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94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94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da-DK" smtClean="0"/>
              <a:t>Tips til powerpoint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94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26458" y="2635420"/>
            <a:ext cx="646112" cy="2428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endParaRPr lang="da-DK" sz="20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1134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under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smtClean="0"/>
              <a:t>Indsæt overskrift</a:t>
            </a:r>
            <a:endParaRPr lang="da-DK" dirty="0"/>
          </a:p>
        </p:txBody>
      </p:sp>
      <p:sp>
        <p:nvSpPr>
          <p:cNvPr id="3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Tips til powerpoint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8" name="Pladsholder til tekst 9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024063"/>
            <a:ext cx="10214464" cy="720725"/>
          </a:xfrm>
        </p:spPr>
        <p:txBody>
          <a:bodyPr/>
          <a:lstStyle>
            <a:lvl1pPr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 smtClean="0"/>
              <a:t>Indsæt underoverskrift eller indledning</a:t>
            </a:r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un footer og sidenum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Tips til powerpoint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576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Logo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558" y="364150"/>
            <a:ext cx="1433231" cy="17361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663" y="1203699"/>
            <a:ext cx="10214464" cy="7124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a-DK" smtClean="0"/>
              <a:t>Klik for at redigere i masteren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663" y="2852738"/>
            <a:ext cx="10226675" cy="3303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2"/>
          </p:nvPr>
        </p:nvSpPr>
        <p:spPr>
          <a:xfrm>
            <a:off x="8707583" y="6525816"/>
            <a:ext cx="2489544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3"/>
          </p:nvPr>
        </p:nvSpPr>
        <p:spPr>
          <a:xfrm>
            <a:off x="368559" y="6525816"/>
            <a:ext cx="8182359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Tips til powerpoint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9338" y="6525816"/>
            <a:ext cx="610451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2" r:id="rId2"/>
    <p:sldLayoutId id="2147483657" r:id="rId3"/>
    <p:sldLayoutId id="2147483724" r:id="rId4"/>
    <p:sldLayoutId id="2147483672" r:id="rId5"/>
    <p:sldLayoutId id="2147483720" r:id="rId6"/>
    <p:sldLayoutId id="2147483721" r:id="rId7"/>
    <p:sldLayoutId id="2147483654" r:id="rId8"/>
    <p:sldLayoutId id="2147483655" r:id="rId9"/>
    <p:sldLayoutId id="2147483723" r:id="rId10"/>
    <p:sldLayoutId id="2147483670" r:id="rId11"/>
    <p:sldLayoutId id="2147483722" r:id="rId12"/>
    <p:sldLayoutId id="2147483725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4000" kern="1200" cap="all" baseline="0">
          <a:solidFill>
            <a:schemeClr val="accent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16000" algn="l" defTabSz="9144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16000" algn="l" defTabSz="9144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16000" algn="l" defTabSz="9144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619" userDrawn="1">
          <p15:clr>
            <a:srgbClr val="F26B43"/>
          </p15:clr>
        </p15:guide>
        <p15:guide id="2" pos="7061" userDrawn="1">
          <p15:clr>
            <a:srgbClr val="F26B43"/>
          </p15:clr>
        </p15:guide>
        <p15:guide id="3" orient="horz" pos="1797" userDrawn="1">
          <p15:clr>
            <a:srgbClr val="F26B43"/>
          </p15:clr>
        </p15:guide>
        <p15:guide id="4" orient="horz" pos="3878" userDrawn="1">
          <p15:clr>
            <a:srgbClr val="F26B43"/>
          </p15:clr>
        </p15:guide>
        <p15:guide id="5" orient="horz" pos="1207" userDrawn="1">
          <p15:clr>
            <a:srgbClr val="F26B43"/>
          </p15:clr>
        </p15:guide>
        <p15:guide id="6" orient="horz" pos="1729" userDrawn="1">
          <p15:clr>
            <a:srgbClr val="F26B43"/>
          </p15:clr>
        </p15:guide>
        <p15:guide id="7" orient="horz" pos="754" userDrawn="1">
          <p15:clr>
            <a:srgbClr val="F26B43"/>
          </p15:clr>
        </p15:guide>
        <p15:guide id="8" orient="horz" pos="12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89C-17A0-4E64-A6D2-B825673CEEDF}" type="slidenum">
              <a:rPr lang="da-DK" smtClean="0"/>
              <a:pPr/>
              <a:t>1</a:t>
            </a:fld>
            <a:endParaRPr lang="da-D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1" y="653143"/>
            <a:ext cx="11625941" cy="602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6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89C-17A0-4E64-A6D2-B825673CEEDF}" type="slidenum">
              <a:rPr lang="da-DK" smtClean="0"/>
              <a:pPr/>
              <a:t>2</a:t>
            </a:fld>
            <a:endParaRPr lang="da-D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6" y="623888"/>
            <a:ext cx="11566565" cy="623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6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Energinet-tema 1">
      <a:dk1>
        <a:srgbClr val="000000"/>
      </a:dk1>
      <a:lt1>
        <a:srgbClr val="FFFFFF"/>
      </a:lt1>
      <a:dk2>
        <a:srgbClr val="A0C1C2"/>
      </a:dk2>
      <a:lt2>
        <a:srgbClr val="A0CD92"/>
      </a:lt2>
      <a:accent1>
        <a:srgbClr val="008B8B"/>
      </a:accent1>
      <a:accent2>
        <a:srgbClr val="0A515D"/>
      </a:accent2>
      <a:accent3>
        <a:srgbClr val="FFD424"/>
      </a:accent3>
      <a:accent4>
        <a:srgbClr val="C2E5F1"/>
      </a:accent4>
      <a:accent5>
        <a:srgbClr val="00A98F"/>
      </a:accent5>
      <a:accent6>
        <a:srgbClr val="00A7BD"/>
      </a:accent6>
      <a:hlink>
        <a:srgbClr val="00A98F"/>
      </a:hlink>
      <a:folHlink>
        <a:srgbClr val="00A6BC"/>
      </a:folHlink>
    </a:clrScheme>
    <a:fontScheme name="Energinet.dk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spcBef>
            <a:spcPts val="750"/>
          </a:spcBef>
          <a:defRPr sz="2000" noProof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æsentation5" id="{F2C57A90-9656-F540-B70E-CB60F9CC602E}" vid="{6E157A7B-9E25-D14A-A018-D84B758E63E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Energinet_16-9</Template>
  <TotalTime>286</TotalTime>
  <Words>4</Words>
  <Application>Microsoft Office PowerPoint</Application>
  <PresentationFormat>Brugerdefineret</PresentationFormat>
  <Paragraphs>4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</vt:i4>
      </vt:variant>
    </vt:vector>
  </HeadingPairs>
  <TitlesOfParts>
    <vt:vector size="3" baseType="lpstr">
      <vt:lpstr>Blank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til powerpoint</dc:title>
  <dc:creator>sofie kragh</dc:creator>
  <cp:lastModifiedBy>Henning Parbo</cp:lastModifiedBy>
  <cp:revision>29</cp:revision>
  <cp:lastPrinted>2017-12-01T09:59:03Z</cp:lastPrinted>
  <dcterms:created xsi:type="dcterms:W3CDTF">2017-03-31T12:13:22Z</dcterms:created>
  <dcterms:modified xsi:type="dcterms:W3CDTF">2017-12-06T10:29:45Z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www,skabelondesign.dk</vt:lpwstr>
  </property>
</Properties>
</file>