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3" r:id="rId4"/>
    <p:sldId id="257" r:id="rId5"/>
    <p:sldId id="262" r:id="rId6"/>
    <p:sldId id="261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26D81-1E66-4E10-86BD-F7FDE850E81F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9D074-3ED0-48F7-A1BE-07FD43EC6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文本占位符 2"/>
          <p:cNvSpPr>
            <a:spLocks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6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1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1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6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7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3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075A-6E67-48A9-8835-7ED2C797CB55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0E10-7645-4EFA-8750-B221F98B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6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encing_(computing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-58738" y="2886075"/>
            <a:ext cx="12250738" cy="1582738"/>
          </a:xfrm>
          <a:prstGeom prst="rect">
            <a:avLst/>
          </a:prstGeom>
          <a:solidFill>
            <a:srgbClr val="63BA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0" name="Text Box 13"/>
          <p:cNvSpPr txBox="1">
            <a:spLocks noChangeArrowheads="1"/>
          </p:cNvSpPr>
          <p:nvPr/>
        </p:nvSpPr>
        <p:spPr bwMode="auto">
          <a:xfrm>
            <a:off x="3533775" y="3389313"/>
            <a:ext cx="5111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Hadoop  HA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651" name="Picture 12" descr="C:\Users\cccc\Desktop\ppt\logo-1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5" y="6092825"/>
            <a:ext cx="12065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7724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 descr="C:\Users\cccc\Desktop\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838200" y="260350"/>
            <a:ext cx="511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74C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923925" y="1425575"/>
            <a:ext cx="8267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(High Availability)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911225" y="2173288"/>
            <a:ext cx="107025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？（存在单点故障）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给谁做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？（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ResourceManager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JobTracker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909954" y="3574280"/>
            <a:ext cx="32718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怎么去做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7" name="Picture 25" descr="C:\Users\cccc\Desktop\ppt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88925"/>
            <a:ext cx="419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7" descr="C:\Users\cccc\Desktop\ppt\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111728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2" descr="D:\111\Logo\最新\改Logo\logo大讲台.pnglogo大讲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825" y="6026150"/>
            <a:ext cx="142716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84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 descr="C:\Users\cccc\Desktop\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489533" y="1397485"/>
            <a:ext cx="8267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实现的两个核心要点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79425" y="2871698"/>
            <a:ext cx="107025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故障转移的实现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Tx/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共享存储的实现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7" name="Picture 25" descr="C:\Users\cccc\Desktop\ppt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88925"/>
            <a:ext cx="419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7" descr="C:\Users\cccc\Desktop\ppt\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111728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2" descr="D:\111\Logo\最新\改Logo\logo大讲台.pnglogo大讲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825" y="6026150"/>
            <a:ext cx="142716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68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2" descr="C:\Users\cccc\Desktop\ppt\logo-1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5" y="6092825"/>
            <a:ext cx="12065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715678"/>
            <a:ext cx="9831387" cy="411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263192" y="763571"/>
            <a:ext cx="969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HA</a:t>
            </a:r>
            <a:r>
              <a:rPr lang="zh-CN" altLang="en-US" sz="3200" b="1" dirty="0"/>
              <a:t>的整体架构</a:t>
            </a:r>
          </a:p>
        </p:txBody>
      </p:sp>
    </p:spTree>
    <p:extLst>
      <p:ext uri="{BB962C8B-B14F-4D97-AF65-F5344CB8AC3E}">
        <p14:creationId xmlns:p14="http://schemas.microsoft.com/office/powerpoint/2010/main" val="26298006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NameNode</a:t>
            </a:r>
            <a:r>
              <a:rPr lang="zh-CN" altLang="en-US" sz="3200" b="1" dirty="0"/>
              <a:t>的</a:t>
            </a:r>
            <a:r>
              <a:rPr lang="en-US" altLang="zh-CN" sz="3200" b="1" dirty="0"/>
              <a:t>HA</a:t>
            </a:r>
            <a:r>
              <a:rPr lang="zh-CN" altLang="en-US" sz="3200" b="1" dirty="0"/>
              <a:t>架构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NameNode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的主备切换流程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10637520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b="1" dirty="0"/>
              <a:t>基于</a:t>
            </a:r>
            <a:r>
              <a:rPr lang="en-US" altLang="zh-CN" sz="3600" b="1" dirty="0"/>
              <a:t> QJM </a:t>
            </a:r>
            <a:r>
              <a:rPr lang="zh-CN" altLang="zh-CN" sz="3600" b="1" dirty="0"/>
              <a:t>的共享存储系统的数据同步机制</a:t>
            </a:r>
            <a:endParaRPr lang="zh-CN" altLang="en-US" sz="36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73" y="2366128"/>
            <a:ext cx="10086681" cy="35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3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2" descr="C:\Users\cccc\Desktop\ppt\logo-1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5" y="6092825"/>
            <a:ext cx="12065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823913"/>
            <a:ext cx="10164762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738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脑裂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一、什么是脑裂？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    脑裂是指在主备切换时，由于切换不彻底或其他原因，导致客户端和</a:t>
            </a:r>
            <a:r>
              <a:rPr lang="en-US" altLang="zh-CN" sz="2400" dirty="0"/>
              <a:t>Slave</a:t>
            </a:r>
            <a:r>
              <a:rPr lang="zh-CN" altLang="en-US" sz="2400" dirty="0"/>
              <a:t>误以为出现两个</a:t>
            </a:r>
            <a:r>
              <a:rPr lang="en-US" altLang="zh-CN" sz="2400" dirty="0"/>
              <a:t>active master</a:t>
            </a:r>
            <a:r>
              <a:rPr lang="zh-CN" altLang="en-US" sz="2400" dirty="0"/>
              <a:t>，最终使得整个集群处于混乱状态。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二、如何防止脑裂？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解决脑裂问题，通常采用</a:t>
            </a:r>
            <a:r>
              <a:rPr lang="zh-CN" altLang="en-US" sz="2400" dirty="0">
                <a:hlinkClick r:id="rId2"/>
              </a:rPr>
              <a:t>隔离</a:t>
            </a:r>
            <a:r>
              <a:rPr lang="en-US" altLang="zh-CN" sz="2400" dirty="0">
                <a:hlinkClick r:id="rId2"/>
              </a:rPr>
              <a:t>(Fencing)</a:t>
            </a:r>
            <a:r>
              <a:rPr lang="zh-CN" altLang="en-US" sz="2400" dirty="0"/>
              <a:t>机制，包括三个方面</a:t>
            </a:r>
            <a:endParaRPr lang="en-US" altLang="zh-CN" sz="2400" dirty="0"/>
          </a:p>
          <a:p>
            <a:r>
              <a:rPr lang="zh-CN" altLang="en-US" sz="2400" dirty="0"/>
              <a:t>共享存储</a:t>
            </a:r>
            <a:r>
              <a:rPr lang="en-US" altLang="zh-CN" sz="2400" dirty="0"/>
              <a:t>fencing</a:t>
            </a:r>
            <a:r>
              <a:rPr lang="zh-CN" altLang="en-US" sz="2400" dirty="0"/>
              <a:t>：确保只有一个</a:t>
            </a:r>
            <a:r>
              <a:rPr lang="en-US" altLang="zh-CN" sz="2400" dirty="0"/>
              <a:t>Master</a:t>
            </a:r>
            <a:r>
              <a:rPr lang="zh-CN" altLang="en-US" sz="2400" dirty="0"/>
              <a:t>往共享存储中写数据。</a:t>
            </a:r>
          </a:p>
          <a:p>
            <a:r>
              <a:rPr lang="zh-CN" altLang="en-US" sz="2400" dirty="0"/>
              <a:t>客户端</a:t>
            </a:r>
            <a:r>
              <a:rPr lang="en-US" altLang="zh-CN" sz="2400" dirty="0"/>
              <a:t>fencing</a:t>
            </a:r>
            <a:r>
              <a:rPr lang="zh-CN" altLang="en-US" sz="2400" dirty="0"/>
              <a:t>：确保只有一个</a:t>
            </a:r>
            <a:r>
              <a:rPr lang="en-US" altLang="zh-CN" sz="2400" dirty="0"/>
              <a:t>Master</a:t>
            </a:r>
            <a:r>
              <a:rPr lang="zh-CN" altLang="en-US" sz="2400" dirty="0"/>
              <a:t>可以响应客户端的请求。</a:t>
            </a:r>
          </a:p>
          <a:p>
            <a:r>
              <a:rPr lang="en-US" altLang="zh-CN" sz="2400" dirty="0"/>
              <a:t>Slave fencing</a:t>
            </a:r>
            <a:r>
              <a:rPr lang="zh-CN" altLang="en-US" sz="2400" dirty="0"/>
              <a:t>：确保只有一个</a:t>
            </a:r>
            <a:r>
              <a:rPr lang="en-US" altLang="zh-CN" sz="2400" dirty="0"/>
              <a:t>Master</a:t>
            </a:r>
            <a:r>
              <a:rPr lang="zh-CN" altLang="en-US" sz="2400" dirty="0"/>
              <a:t>可以向</a:t>
            </a:r>
            <a:r>
              <a:rPr lang="en-US" altLang="zh-CN" sz="2400" dirty="0"/>
              <a:t>Slave</a:t>
            </a:r>
            <a:r>
              <a:rPr lang="zh-CN" altLang="en-US" sz="2400" dirty="0"/>
              <a:t>下发命令。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109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197</Words>
  <Application>Microsoft Office PowerPoint</Application>
  <PresentationFormat>宽屏</PresentationFormat>
  <Paragraphs>24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NameNode的HA架构</vt:lpstr>
      <vt:lpstr>NameNode 的主备切换流程</vt:lpstr>
      <vt:lpstr>基于 QJM 的共享存储系统的数据同步机制</vt:lpstr>
      <vt:lpstr>PowerPoint 演示文稿</vt:lpstr>
      <vt:lpstr>脑裂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8</cp:revision>
  <dcterms:created xsi:type="dcterms:W3CDTF">2017-03-23T05:06:44Z</dcterms:created>
  <dcterms:modified xsi:type="dcterms:W3CDTF">2017-03-23T09:46:04Z</dcterms:modified>
</cp:coreProperties>
</file>