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95" r:id="rId2"/>
    <p:sldId id="403" r:id="rId3"/>
    <p:sldId id="405" r:id="rId4"/>
    <p:sldId id="406" r:id="rId5"/>
    <p:sldId id="407" r:id="rId6"/>
    <p:sldId id="398" r:id="rId7"/>
    <p:sldId id="396" r:id="rId8"/>
    <p:sldId id="397" r:id="rId9"/>
    <p:sldId id="338" r:id="rId10"/>
    <p:sldId id="399" r:id="rId11"/>
    <p:sldId id="400" r:id="rId12"/>
    <p:sldId id="40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505" autoAdjust="0"/>
  </p:normalViewPr>
  <p:slideViewPr>
    <p:cSldViewPr>
      <p:cViewPr varScale="1">
        <p:scale>
          <a:sx n="49" d="100"/>
          <a:sy n="49" d="100"/>
        </p:scale>
        <p:origin x="1986" y="42"/>
      </p:cViewPr>
      <p:guideLst>
        <p:guide orient="horz" pos="2172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E7E6D-5E58-45AA-84F7-41285F631051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CD18-57C7-4620-BAE0-9DEE3B35A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0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2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5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05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4EFB-3239-476A-A201-5762642A0D4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64924-CF1C-420C-A025-CF02DB3AE407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579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45BC6-825E-4069-8823-D12AF5059DF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C84-97DF-4382-A2C1-DB1170D52E0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3944A-63D7-440B-87AF-A3A0F3C599E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D7C6D-B450-4B77-A710-4F1F08E6955F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397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397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75BCA-F1AD-4DFC-A153-44212D49BF4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66B47-993B-418A-B3E2-99BCA292328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822DD-4A7F-443F-9C29-DF278C31713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0" y="273055"/>
            <a:ext cx="51113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AFC6-2117-4382-8023-A5E245E086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AB2D-4263-41B3-981B-B5B9984CD81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1EE79-32FB-493F-BFF7-A66DAE4AC1B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85495" y="1301750"/>
            <a:ext cx="7414260" cy="338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FFFF"/>
                </a:solidFill>
              </a:rPr>
              <a:t>如何访问</a:t>
            </a:r>
            <a:r>
              <a:rPr lang="en-US" altLang="zh-CN" sz="4800" b="1" dirty="0">
                <a:solidFill>
                  <a:srgbClr val="FFFFFF"/>
                </a:solidFill>
              </a:rPr>
              <a:t>HDFS</a:t>
            </a:r>
            <a:r>
              <a:rPr lang="zh-CN" altLang="en-US" sz="4800" b="1" dirty="0">
                <a:solidFill>
                  <a:srgbClr val="FFFFFF"/>
                </a:solidFill>
              </a:rPr>
              <a:t>？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命令行接口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Java API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Web UI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其他访问接口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821690" y="885190"/>
            <a:ext cx="7414260" cy="521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FileUtil中的stat2Paths(),将一个FileStatus对象数组转换为一个Path对象数组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使用通配符来匹配多个目录下的多个文件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PathFilter对象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FileSystem的delete（）可永久性删除文件或目录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" y="2523490"/>
            <a:ext cx="7650480" cy="809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4295140"/>
            <a:ext cx="7651115" cy="962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5928995"/>
            <a:ext cx="765175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85495" y="1301750"/>
            <a:ext cx="741426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*IOUtils</a:t>
            </a:r>
            <a:r>
              <a:rPr lang="zh-CN" altLang="en-US" sz="2400" b="1" dirty="0">
                <a:solidFill>
                  <a:srgbClr val="FFFFFF"/>
                </a:solidFill>
              </a:rPr>
              <a:t>类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1854200"/>
            <a:ext cx="751078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864870" y="1380490"/>
            <a:ext cx="7414260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FFFF"/>
                </a:solidFill>
              </a:rPr>
              <a:t>小文件合并作业讲解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1</a:t>
            </a:r>
            <a:r>
              <a:rPr lang="zh-CN" altLang="en-US" sz="3600" b="1" dirty="0">
                <a:solidFill>
                  <a:srgbClr val="FFFFFF"/>
                </a:solidFill>
              </a:rPr>
              <a:t>、什么是小文件？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2</a:t>
            </a:r>
            <a:r>
              <a:rPr lang="zh-CN" altLang="en-US" sz="3600" b="1" dirty="0">
                <a:solidFill>
                  <a:srgbClr val="FFFFFF"/>
                </a:solidFill>
              </a:rPr>
              <a:t>、为什么要进行小文件合并？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3</a:t>
            </a:r>
            <a:r>
              <a:rPr lang="zh-CN" altLang="en-US" sz="3600" b="1" dirty="0">
                <a:solidFill>
                  <a:srgbClr val="FFFFFF"/>
                </a:solidFill>
              </a:rPr>
              <a:t>、怎么进行小文件合并？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4</a:t>
            </a:r>
            <a:r>
              <a:rPr lang="zh-CN" altLang="en-US" sz="3600" b="1" dirty="0">
                <a:solidFill>
                  <a:srgbClr val="FFFFFF"/>
                </a:solidFill>
              </a:rPr>
              <a:t>、小文件合并常见方法有哪些？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85495" y="1301750"/>
            <a:ext cx="774694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命令行接口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最简单、最熟悉的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HDFS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访问接口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 b="1" dirty="0">
              <a:solidFill>
                <a:srgbClr val="FFFFFF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FFFF"/>
                </a:solidFill>
              </a:rPr>
              <a:t>http://hadoop.apache.org/docs/r2.6.0/hadoop-project-           </a:t>
            </a:r>
            <a:r>
              <a:rPr lang="en-US" altLang="zh-CN" sz="2000" b="1" dirty="0" err="1">
                <a:solidFill>
                  <a:srgbClr val="FFFFFF"/>
                </a:solidFill>
              </a:rPr>
              <a:t>dist</a:t>
            </a:r>
            <a:r>
              <a:rPr lang="en-US" altLang="zh-CN" sz="2000" b="1" dirty="0">
                <a:solidFill>
                  <a:srgbClr val="FFFFFF"/>
                </a:solidFill>
              </a:rPr>
              <a:t>/</a:t>
            </a:r>
            <a:r>
              <a:rPr lang="en-US" altLang="zh-CN" sz="2000" b="1" dirty="0" err="1">
                <a:solidFill>
                  <a:srgbClr val="FFFFFF"/>
                </a:solidFill>
              </a:rPr>
              <a:t>hadoop</a:t>
            </a:r>
            <a:r>
              <a:rPr lang="en-US" altLang="zh-CN" sz="2000" b="1" dirty="0">
                <a:solidFill>
                  <a:srgbClr val="FFFFFF"/>
                </a:solidFill>
              </a:rPr>
              <a:t>-common/FileSystemShell.html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864870" y="1166842"/>
            <a:ext cx="759556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FFFF"/>
                </a:solidFill>
              </a:rPr>
              <a:t>Hadoop</a:t>
            </a:r>
            <a:r>
              <a:rPr lang="zh-CN" altLang="en-US" sz="4800" b="1" dirty="0">
                <a:solidFill>
                  <a:srgbClr val="FFFFFF"/>
                </a:solidFill>
              </a:rPr>
              <a:t>文件系统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 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   Hadoop</a:t>
            </a:r>
            <a:r>
              <a:rPr lang="zh-CN" altLang="en-US" sz="3600" b="1" dirty="0">
                <a:solidFill>
                  <a:srgbClr val="FFFFFF"/>
                </a:solidFill>
              </a:rPr>
              <a:t>文件系统是一个抽象的文件系统概念，</a:t>
            </a:r>
            <a:r>
              <a:rPr lang="en-US" altLang="zh-CN" sz="3600" b="1" dirty="0">
                <a:solidFill>
                  <a:srgbClr val="FFFFFF"/>
                </a:solidFill>
              </a:rPr>
              <a:t>HDFS</a:t>
            </a:r>
            <a:r>
              <a:rPr lang="zh-CN" altLang="en-US" sz="3600" b="1" dirty="0">
                <a:solidFill>
                  <a:srgbClr val="FFFFFF"/>
                </a:solidFill>
              </a:rPr>
              <a:t>只是其中一个文件系统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   Hadoop</a:t>
            </a:r>
            <a:r>
              <a:rPr lang="zh-CN" altLang="en-US" sz="3600" b="1" dirty="0">
                <a:solidFill>
                  <a:srgbClr val="FFFFFF"/>
                </a:solidFill>
              </a:rPr>
              <a:t>文件系统接口（抽象类）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org.apache.hadoop.fs.FileSystem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一个通用的文件系统</a:t>
            </a:r>
            <a:r>
              <a:rPr lang="en-US" altLang="zh-CN" sz="3600" b="1" dirty="0">
                <a:solidFill>
                  <a:srgbClr val="FFFFFF"/>
                </a:solidFill>
              </a:rPr>
              <a:t>API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0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13385" y="763905"/>
            <a:ext cx="8822055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Hadoop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文件系统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62940" y="4200525"/>
            <a:ext cx="79870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85" y="1586865"/>
            <a:ext cx="7343140" cy="1538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" y="3125470"/>
            <a:ext cx="7343775" cy="33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85494" y="1301750"/>
            <a:ext cx="76749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Hadoop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的文件系统通过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URI</a:t>
            </a:r>
            <a:r>
              <a:rPr lang="zh-CN" altLang="en-US" sz="3600" b="1" dirty="0">
                <a:solidFill>
                  <a:srgbClr val="FFFFFF"/>
                </a:solidFill>
              </a:rPr>
              <a:t>选取合适的文件系统实例进行交互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   </a:t>
            </a:r>
            <a:r>
              <a:rPr lang="en-US" altLang="zh-CN" sz="3600" b="1" dirty="0" err="1">
                <a:solidFill>
                  <a:srgbClr val="FFFFFF"/>
                </a:solidFill>
              </a:rPr>
              <a:t>Mapreduce</a:t>
            </a:r>
            <a:r>
              <a:rPr lang="zh-CN" altLang="en-US" sz="3600" b="1" dirty="0">
                <a:solidFill>
                  <a:srgbClr val="FFFFFF"/>
                </a:solidFill>
              </a:rPr>
              <a:t>程序可以访问任何</a:t>
            </a:r>
            <a:r>
              <a:rPr lang="en-US" altLang="zh-CN" sz="3600" b="1" dirty="0">
                <a:solidFill>
                  <a:srgbClr val="FFFFFF"/>
                </a:solidFill>
              </a:rPr>
              <a:t>Hadoop</a:t>
            </a:r>
            <a:r>
              <a:rPr lang="zh-CN" altLang="en-US" sz="3600" b="1" dirty="0">
                <a:solidFill>
                  <a:srgbClr val="FFFFFF"/>
                </a:solidFill>
              </a:rPr>
              <a:t>文件系统，但是在处理大数据集时，就需要选择一个具有数据本地化的分布式文件系统（比如</a:t>
            </a:r>
            <a:r>
              <a:rPr lang="en-US" altLang="zh-CN" sz="3600" b="1" dirty="0">
                <a:solidFill>
                  <a:srgbClr val="FFFFFF"/>
                </a:solidFill>
              </a:rPr>
              <a:t>HDFS</a:t>
            </a:r>
            <a:r>
              <a:rPr lang="zh-CN" altLang="en-US" sz="3600" b="1" dirty="0">
                <a:solidFill>
                  <a:srgbClr val="FFFFFF"/>
                </a:solidFill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0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96545" y="867410"/>
            <a:ext cx="855091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Java API</a:t>
            </a:r>
            <a:r>
              <a:rPr lang="zh-CN" altLang="en-US" sz="3600" b="1" dirty="0">
                <a:solidFill>
                  <a:srgbClr val="FFFFFF"/>
                </a:solidFill>
              </a:rPr>
              <a:t>访问</a:t>
            </a:r>
            <a:r>
              <a:rPr lang="en-US" altLang="zh-CN" sz="3600" b="1" dirty="0">
                <a:solidFill>
                  <a:srgbClr val="FFFFFF"/>
                </a:solidFill>
              </a:rPr>
              <a:t>HDFS</a:t>
            </a:r>
            <a:r>
              <a:rPr lang="zh-CN" altLang="en-US" sz="3600" b="1" dirty="0">
                <a:solidFill>
                  <a:srgbClr val="FFFFFF"/>
                </a:solidFill>
              </a:rPr>
              <a:t>详解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1</a:t>
            </a:r>
            <a:r>
              <a:rPr lang="zh-CN" altLang="en-US" sz="2400" b="1" dirty="0">
                <a:solidFill>
                  <a:srgbClr val="FFFFFF"/>
                </a:solidFill>
              </a:rPr>
              <a:t>、Hadoop文件系统抽象类：org.apache.hadoop.fs.FileSystem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HDFS 文件系统只是其中一个     DistributedFileSystem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注意：使用HDFS文件系统编写代码的时候，最好也集成一下FileSystem类，实现里边的一些代码，这样就能更好的实现在不同文件系统之间的可移植性，比如我们可以使用本地文件系统中存储的数据快速进行测试。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2</a:t>
            </a:r>
            <a:r>
              <a:rPr lang="zh-CN" altLang="en-US" sz="2400" b="1" dirty="0">
                <a:solidFill>
                  <a:srgbClr val="FFFFFF"/>
                </a:solidFill>
              </a:rPr>
              <a:t>、Hadoop文件系统是通过URI来指定合适的文件系统实例进行交互的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3</a:t>
            </a:r>
            <a:r>
              <a:rPr lang="zh-CN" altLang="en-US" sz="2400" b="1" dirty="0">
                <a:solidFill>
                  <a:srgbClr val="FFFFFF"/>
                </a:solidFill>
              </a:rPr>
              <a:t>、Hadoop通过URL对象来读取数据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4</a:t>
            </a:r>
            <a:r>
              <a:rPr lang="zh-CN" altLang="en-US" sz="2400" b="1" dirty="0">
                <a:solidFill>
                  <a:srgbClr val="FFFFFF"/>
                </a:solidFill>
              </a:rPr>
              <a:t>、</a:t>
            </a:r>
            <a:r>
              <a:rPr lang="en-US" altLang="zh-CN" sz="2400" b="1" dirty="0">
                <a:solidFill>
                  <a:srgbClr val="FFFFFF"/>
                </a:solidFill>
              </a:rPr>
              <a:t>H</a:t>
            </a:r>
            <a:r>
              <a:rPr lang="zh-CN" altLang="en-US" sz="2400" b="1" dirty="0">
                <a:solidFill>
                  <a:srgbClr val="FFFFFF"/>
                </a:solidFill>
              </a:rPr>
              <a:t>adoop文件系统中通过Hadoop  Path对象来代表一个文件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85495" y="1301750"/>
            <a:ext cx="7414260" cy="539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FFFFFF"/>
                </a:solidFill>
                <a:sym typeface="+mn-ea"/>
              </a:rPr>
              <a:t>H</a:t>
            </a:r>
            <a:r>
              <a:rPr lang="zh-CN" altLang="en-US" sz="4400" b="1" dirty="0">
                <a:solidFill>
                  <a:srgbClr val="FFFFFF"/>
                </a:solidFill>
                <a:sym typeface="+mn-ea"/>
              </a:rPr>
              <a:t>adoop抽象文件系统的方法主要分为两部分</a:t>
            </a:r>
            <a:endParaRPr lang="zh-CN" altLang="en-US" sz="4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sym typeface="+mn-ea"/>
              </a:rPr>
              <a:t>1、用于处理文件和目录的相关事务</a:t>
            </a:r>
            <a:endParaRPr lang="zh-CN" altLang="en-US" sz="36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sym typeface="+mn-ea"/>
              </a:rPr>
              <a:t>2、用于读写文件数据</a:t>
            </a:r>
            <a:endParaRPr lang="zh-CN" altLang="en-US" sz="36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844550" y="763905"/>
            <a:ext cx="741426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获取FileSystem实例的方法：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获取本地文件系统实例的另一个方法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获取FileSystem实例之后，然后调用open（）函数获取文件的输入流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创建文件，通过指定一个Path对象，然后返回一个用于写入数据的输出流。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173480"/>
            <a:ext cx="7319010" cy="1114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3004185"/>
            <a:ext cx="7318375" cy="40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4600575"/>
            <a:ext cx="7319010" cy="62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35" y="6326505"/>
            <a:ext cx="731710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20090" y="1158240"/>
            <a:ext cx="7414260" cy="454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*</a:t>
            </a:r>
            <a:r>
              <a:rPr lang="zh-CN" altLang="en-US" sz="2800" b="1" dirty="0">
                <a:solidFill>
                  <a:srgbClr val="FFFFFF"/>
                </a:solidFill>
              </a:rPr>
              <a:t>在一个已有的文件末尾追加数据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获取文件元数据：FileStatus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通过调用FileSystem的getFileStatus()来获取文件或目录的FileStatus对象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检查文件或目录是否存在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</a:rPr>
              <a:t>*</a:t>
            </a:r>
            <a:r>
              <a:rPr lang="zh-CN" altLang="en-US" sz="2400" b="1" dirty="0">
                <a:solidFill>
                  <a:srgbClr val="FFFFFF"/>
                </a:solidFill>
              </a:rPr>
              <a:t>列出文件或目录内容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1834515"/>
            <a:ext cx="7505065" cy="371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15" y="4345940"/>
            <a:ext cx="7505700" cy="400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85" y="5509895"/>
            <a:ext cx="7504430" cy="1076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388</Words>
  <Application>Microsoft Office PowerPoint</Application>
  <PresentationFormat>全屏显示(4:3)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</dc:creator>
  <cp:lastModifiedBy>雷先森</cp:lastModifiedBy>
  <cp:revision>107</cp:revision>
  <dcterms:created xsi:type="dcterms:W3CDTF">2016-06-21T06:39:00Z</dcterms:created>
  <dcterms:modified xsi:type="dcterms:W3CDTF">2018-02-10T09:35:35Z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