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7"/>
  </p:normalViewPr>
  <p:slideViewPr>
    <p:cSldViewPr snapToGrid="0" snapToObjects="1">
      <p:cViewPr>
        <p:scale>
          <a:sx n="91" d="100"/>
          <a:sy n="91" d="100"/>
        </p:scale>
        <p:origin x="17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3FA18-8945-CD47-B08B-E35D5F098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Apple Braille Pinpoint 8 Dot" pitchFamily="2" charset="0"/>
                <a:ea typeface="STFangsong" panose="02010600040101010101" pitchFamily="2" charset="-122"/>
              </a:rPr>
              <a:t>Swift</a:t>
            </a:r>
            <a:r>
              <a:rPr kumimoji="1" lang="zh-CN" altLang="en-US" dirty="0">
                <a:latin typeface="Apple Braille Pinpoint 8 Dot" pitchFamily="2" charset="0"/>
                <a:ea typeface="STFangsong" panose="02010600040101010101" pitchFamily="2" charset="-122"/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257413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右箭头 4">
            <a:extLst>
              <a:ext uri="{FF2B5EF4-FFF2-40B4-BE49-F238E27FC236}">
                <a16:creationId xmlns:a16="http://schemas.microsoft.com/office/drawing/2014/main" id="{A3C9D476-FE82-7640-B5E8-BD17D5D9006D}"/>
              </a:ext>
            </a:extLst>
          </p:cNvPr>
          <p:cNvSpPr/>
          <p:nvPr/>
        </p:nvSpPr>
        <p:spPr>
          <a:xfrm>
            <a:off x="1263519" y="1111348"/>
            <a:ext cx="702527" cy="36576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6F51F7-3E25-3544-9835-7EF1A1FC1D75}"/>
              </a:ext>
            </a:extLst>
          </p:cNvPr>
          <p:cNvSpPr txBox="1"/>
          <p:nvPr/>
        </p:nvSpPr>
        <p:spPr>
          <a:xfrm>
            <a:off x="2107580" y="980764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第一周计划</a:t>
            </a:r>
            <a:endParaRPr kumimoji="1" lang="en-US" altLang="zh-CN" sz="36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64C35D-264E-9E43-B9E8-12D1006CCD88}"/>
              </a:ext>
            </a:extLst>
          </p:cNvPr>
          <p:cNvSpPr txBox="1"/>
          <p:nvPr/>
        </p:nvSpPr>
        <p:spPr>
          <a:xfrm>
            <a:off x="3278458" y="2095087"/>
            <a:ext cx="131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23</a:t>
            </a:r>
            <a:r>
              <a:rPr kumimoji="1" lang="zh-CN" altLang="en-US" dirty="0"/>
              <a:t>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AB2EBF-2B17-9447-B8F7-0D72F7CAC740}"/>
              </a:ext>
            </a:extLst>
          </p:cNvPr>
          <p:cNvSpPr txBox="1"/>
          <p:nvPr/>
        </p:nvSpPr>
        <p:spPr>
          <a:xfrm>
            <a:off x="2107580" y="2095087"/>
            <a:ext cx="117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截止时间：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83A0FF-B2D2-EE44-9642-845B93C6D8D2}"/>
              </a:ext>
            </a:extLst>
          </p:cNvPr>
          <p:cNvSpPr txBox="1"/>
          <p:nvPr/>
        </p:nvSpPr>
        <p:spPr>
          <a:xfrm>
            <a:off x="2107580" y="28979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工作内容</a:t>
            </a:r>
            <a:endParaRPr kumimoji="1" lang="en-US" altLang="zh-CN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96B858-FEB7-F441-9209-549BE8F015EF}"/>
              </a:ext>
            </a:extLst>
          </p:cNvPr>
          <p:cNvSpPr txBox="1"/>
          <p:nvPr/>
        </p:nvSpPr>
        <p:spPr>
          <a:xfrm>
            <a:off x="9497415" y="28857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时间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2BADF8-E923-DF45-AE4D-0A3C736F287B}"/>
              </a:ext>
            </a:extLst>
          </p:cNvPr>
          <p:cNvSpPr txBox="1"/>
          <p:nvPr/>
        </p:nvSpPr>
        <p:spPr>
          <a:xfrm>
            <a:off x="2107580" y="3655199"/>
            <a:ext cx="34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Swift</a:t>
            </a:r>
            <a:r>
              <a:rPr kumimoji="1" lang="zh-CN" altLang="en-US" dirty="0"/>
              <a:t>语言，特性， 特点简单介绍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9F4648-C386-6740-9AB4-ED58231BBA67}"/>
              </a:ext>
            </a:extLst>
          </p:cNvPr>
          <p:cNvSpPr txBox="1"/>
          <p:nvPr/>
        </p:nvSpPr>
        <p:spPr>
          <a:xfrm>
            <a:off x="8990866" y="363529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20</a:t>
            </a:r>
            <a:r>
              <a:rPr kumimoji="1" lang="zh-CN" altLang="en-US" dirty="0"/>
              <a:t>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D17142-9D56-C54B-95A7-D795986B819A}"/>
              </a:ext>
            </a:extLst>
          </p:cNvPr>
          <p:cNvSpPr txBox="1"/>
          <p:nvPr/>
        </p:nvSpPr>
        <p:spPr>
          <a:xfrm>
            <a:off x="2107580" y="4346918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Swift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4.2</a:t>
            </a:r>
            <a:r>
              <a:rPr kumimoji="1" lang="zh-CN" altLang="en-US" dirty="0"/>
              <a:t> 新增内容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78E1C9-434F-BF4D-A8C5-4875372EDE8B}"/>
              </a:ext>
            </a:extLst>
          </p:cNvPr>
          <p:cNvSpPr txBox="1"/>
          <p:nvPr/>
        </p:nvSpPr>
        <p:spPr>
          <a:xfrm>
            <a:off x="8990866" y="434691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20</a:t>
            </a:r>
            <a:r>
              <a:rPr kumimoji="1" lang="zh-CN" altLang="en-US" dirty="0"/>
              <a:t>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6F1160-83CD-6E4F-AA4D-04C2345D1342}"/>
              </a:ext>
            </a:extLst>
          </p:cNvPr>
          <p:cNvSpPr txBox="1"/>
          <p:nvPr/>
        </p:nvSpPr>
        <p:spPr>
          <a:xfrm>
            <a:off x="379828" y="6372664"/>
            <a:ext cx="605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http://www.swift51.com/swift4.0/chapter2/01_The_Basics.html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E9FFC2-DBE7-E34A-9584-3C5AEA1EA369}"/>
              </a:ext>
            </a:extLst>
          </p:cNvPr>
          <p:cNvSpPr txBox="1"/>
          <p:nvPr/>
        </p:nvSpPr>
        <p:spPr>
          <a:xfrm>
            <a:off x="2107580" y="51751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基础部分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CB7E58-B996-9D4A-85E5-E5AFE5FED566}"/>
              </a:ext>
            </a:extLst>
          </p:cNvPr>
          <p:cNvSpPr txBox="1"/>
          <p:nvPr/>
        </p:nvSpPr>
        <p:spPr>
          <a:xfrm>
            <a:off x="7871970" y="5175125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21</a:t>
            </a:r>
            <a:r>
              <a:rPr kumimoji="1" lang="zh-CN" altLang="en-US" dirty="0"/>
              <a:t>日</a:t>
            </a:r>
            <a:r>
              <a:rPr kumimoji="1" lang="en-US" altLang="zh-CN" dirty="0"/>
              <a:t>~12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23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365411147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18</TotalTime>
  <Words>63</Words>
  <Application>Microsoft Macintosh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STFangsong</vt:lpstr>
      <vt:lpstr>宋体</vt:lpstr>
      <vt:lpstr>Apple Braille Pinpoint 8 Dot</vt:lpstr>
      <vt:lpstr>Arial</vt:lpstr>
      <vt:lpstr>Tw Cen MT</vt:lpstr>
      <vt:lpstr>水滴</vt:lpstr>
      <vt:lpstr>Swift基础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Swift基础</dc:title>
  <dc:creator>雪勇</dc:creator>
  <cp:lastModifiedBy>雪勇</cp:lastModifiedBy>
  <cp:revision>2</cp:revision>
  <dcterms:created xsi:type="dcterms:W3CDTF">2018-12-19T13:56:04Z</dcterms:created>
  <dcterms:modified xsi:type="dcterms:W3CDTF">2018-12-19T14:15:01Z</dcterms:modified>
</cp:coreProperties>
</file>