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0EC3-2B46-C2DB-8B95-7556C075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81B43-853D-DFA4-61E8-74A753CF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B7232-3D86-2511-A9A4-43B84B7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D5566-9D0E-306A-6216-AD4EBAA5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307D3-B92E-FDA3-30F7-444A261C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43BC3-56D2-C0E1-4E7D-0397DBE2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98CA6-1B8D-B434-0152-DF68E671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36D52-2613-F4EB-FD8D-3C20EA0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6E209-8C88-368F-3B26-215A014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D2423-06DE-113F-9C78-7F1CF89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BD49A4-7324-8E02-F857-6F943CEF7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77ED7-07C6-C7C4-C4F1-1BA956A0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11665-D06A-4FC2-5AB2-735B0685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D9773-A4EF-1B00-DB6A-26A834BB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C65D4-3D65-C267-C6F4-42A5AE20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FDB2-66A1-F07F-2A02-5ED1FC3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725D0-F40A-6F26-CD4A-82C73DD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919AD-2882-6C54-3963-987BF4A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1B88A-7D26-E24D-19BB-C0DEAA12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20EC-2914-9E26-D6F9-036EA24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A674-FE5C-6122-FCE7-96828440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F6E99-58F0-F43F-4C8E-F77293D1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9AB67-9DD8-E63A-9F99-A7A42DFE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6BBF0-6ADD-2E7F-A899-E72B1E15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FF0C1-B48E-9EC3-DBE0-6C338432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DE66D-CA90-DBE2-12D0-29882DE7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BB0CD-9D3F-9776-4F54-6EB853EC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29649-CDD0-CC44-A0B7-C4781420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A56CE-DCDD-C6A3-75FD-0EE958D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2CEEC-0FBD-0E55-6EE9-BD1AE06C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21A3C7-E56A-3D09-BB30-30978C1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A0D3A-22DC-4AAE-9A0C-94B0B47B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97DAE-5776-5E77-3CB1-9EA0363F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F180C-2E54-8ACC-DE3B-A90BE3EA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8EDB45-07F5-6319-1CDF-9523564A1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C8B7CF-4CAE-68C6-9259-ACB12F3B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97FC97-9834-3D92-33F7-C96B9EC5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2BB8E-D353-86F0-B7F3-DC2D4ED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0A6E2-0D73-A719-4B6C-F1C233B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1A710-EB25-3676-AA72-CFCE485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A84EA-86FD-1CC5-97D5-06B639C5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617BC-4D07-4328-1D52-CE39B20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B6297-929D-7137-9756-94EA657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7DB97-C4CD-FE49-AAA8-7C5C31A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F010F-2CB8-DCF3-1C87-66EA94BC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99DDB-129C-6B89-AD8D-7426303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7DEF-5239-7D7B-4869-E3FF0C3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90B7A-A835-FBBB-A1C0-E46040EE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8EF99B-6ED7-7671-4980-1FFEEE84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BA3BE-3CBC-41C1-D6CD-DF7C5AA8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0E52-23DD-37C5-211B-FD30965F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427CA-1619-916E-CABB-F0740C89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AE68-C331-299C-5BDA-56985D8B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152413-9C60-7280-07BD-A6A64F7E8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FA2E47-049C-6818-9BCE-527E4B7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A2D6D-BB01-0F29-7526-8055049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F63AC-9CBC-751D-AB41-33FE98EB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83BADC-44AF-2A91-D86F-03D51771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34DF71-B26F-0DE6-0334-5722C8F7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C793A-FDF8-251D-0B97-F4F93F05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82E8F-42D8-82EC-E58B-6676EA6B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6C094-AF4F-C566-F602-F391FCA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48800-CE9B-712C-A021-2647673B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9D215-B089-27FE-7D64-4848BCC6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533" y="1715911"/>
            <a:ext cx="7890933" cy="1545696"/>
          </a:xfrm>
        </p:spPr>
        <p:txBody>
          <a:bodyPr/>
          <a:lstStyle/>
          <a:p>
            <a:r>
              <a:rPr lang="en-US" dirty="0"/>
              <a:t>Motorbike inclination</a:t>
            </a:r>
          </a:p>
        </p:txBody>
      </p:sp>
    </p:spTree>
    <p:extLst>
      <p:ext uri="{BB962C8B-B14F-4D97-AF65-F5344CB8AC3E}">
        <p14:creationId xmlns:p14="http://schemas.microsoft.com/office/powerpoint/2010/main" val="42744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B59D2D3-ABF1-DF64-4C26-A0D823DA5F39}"/>
              </a:ext>
            </a:extLst>
          </p:cNvPr>
          <p:cNvSpPr/>
          <p:nvPr/>
        </p:nvSpPr>
        <p:spPr>
          <a:xfrm>
            <a:off x="5177790" y="3028950"/>
            <a:ext cx="2446020" cy="1680210"/>
          </a:xfrm>
          <a:prstGeom prst="roundRect">
            <a:avLst/>
          </a:prstGeom>
          <a:solidFill>
            <a:srgbClr val="97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ESP32</a:t>
            </a:r>
            <a:endParaRPr lang="en-US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21AE18-C1A2-5416-12D4-EDBC34E8B334}"/>
              </a:ext>
            </a:extLst>
          </p:cNvPr>
          <p:cNvSpPr/>
          <p:nvPr/>
        </p:nvSpPr>
        <p:spPr>
          <a:xfrm>
            <a:off x="2411730" y="3429000"/>
            <a:ext cx="1451610" cy="9029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IMU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50B727-5B6B-4BCF-3671-46FAD48E2B4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63340" y="3869055"/>
            <a:ext cx="1314450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FBE148A-332D-E3D2-5760-A8D1C4B9C611}"/>
              </a:ext>
            </a:extLst>
          </p:cNvPr>
          <p:cNvSpPr/>
          <p:nvPr/>
        </p:nvSpPr>
        <p:spPr>
          <a:xfrm>
            <a:off x="8896634" y="3472176"/>
            <a:ext cx="1767271" cy="8166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INTERFACE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62E528A-B000-329C-F368-F43991C5A0D5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7623810" y="3869055"/>
            <a:ext cx="1272824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Motorbike inclination</vt:lpstr>
      <vt:lpstr>Quick description</vt:lpstr>
      <vt:lpstr>System design</vt:lpstr>
      <vt:lpstr>Quick description</vt:lpstr>
      <vt:lpstr>Quick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Ms</dc:creator>
  <cp:lastModifiedBy>Manel Ms</cp:lastModifiedBy>
  <cp:revision>1</cp:revision>
  <dcterms:created xsi:type="dcterms:W3CDTF">2024-06-16T01:09:47Z</dcterms:created>
  <dcterms:modified xsi:type="dcterms:W3CDTF">2024-06-16T01:09:58Z</dcterms:modified>
</cp:coreProperties>
</file>