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AD3D6-AB5A-42D5-9313-D33DC0C34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C57DB1-E8E2-43F4-A4BE-71797C860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452094-EC77-445F-B587-E23CACC0B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026B-8C8E-46E5-8A0B-6DE0EBF6F3B8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BCDCD1-584F-4527-8361-118A68AB0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E34AF1-9F13-435C-A3BC-B390F61AF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9159-DA10-4C27-B001-8E87E034A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00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35CACC-8CC0-48E1-9FB5-3EE49CC75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344986-2D88-47E5-BBC7-AA0FFB34D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18DD7B-241D-4A06-9C90-67705859E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026B-8C8E-46E5-8A0B-6DE0EBF6F3B8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8083D9-227E-4A6A-87EA-767DE8BCF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CD55B2-DEE3-4AC1-AF84-03E596B9F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9159-DA10-4C27-B001-8E87E034A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287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795BC03-4120-4D96-8597-5261203067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92CA77-1013-491F-B0C2-9B7B502A0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0E550A-AE1F-448D-AA5E-752AE1BF1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026B-8C8E-46E5-8A0B-6DE0EBF6F3B8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F8B93D-BFAE-4522-8AA5-DF8D58DDD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9B570C-73F4-4407-AFCA-D7CF834A7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9159-DA10-4C27-B001-8E87E034A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56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0AE93C-E89D-4965-99EF-694437D5E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476F18-4AC9-4EEE-A7A4-8511648F3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C58521-EF3B-4DE4-9F63-A64B56B4F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026B-8C8E-46E5-8A0B-6DE0EBF6F3B8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99D1ED-A2EC-4422-A80E-848009512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A4CB4B-4009-4C4B-834D-38FDD0C5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9159-DA10-4C27-B001-8E87E034A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55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C0813-475D-4BB6-BFD7-1A3992C9F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B0F3B6-2EE7-4349-9E92-90E4E3D5B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E2CD4A-CCC3-447F-9112-2B473927B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026B-8C8E-46E5-8A0B-6DE0EBF6F3B8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08865B-6F35-43C5-B55F-7CB8AE290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8C503E-D062-434F-9BBE-F48D8C6E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9159-DA10-4C27-B001-8E87E034A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308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A0FAA-8196-465F-8B95-0A8BBB4B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CB5EBE-4804-4FCB-8676-52C502B144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09E3B7-A593-4E0D-BB1B-548FD392C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AB4E4E-54B0-47B2-B540-82AEB2028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026B-8C8E-46E5-8A0B-6DE0EBF6F3B8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01EAED-2C90-4065-A2D4-F423C20A0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37CD6F-7055-40D2-BAC5-EA6103FC5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9159-DA10-4C27-B001-8E87E034A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472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507DC-BA34-4C93-983D-1D81DCC87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103039-8884-471E-8192-ABD2114E4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DCC6DC-0EAB-4EDD-840C-CAF092280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DCE8A3-4B3C-4945-BBE8-BEA3BC205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86A8F0-BCCA-4D00-A14F-464839083E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D33C98-B780-445C-B1D7-15DFE6B1C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026B-8C8E-46E5-8A0B-6DE0EBF6F3B8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3D461BC-13AE-48C4-A84A-2547E63C4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FE14C3-FB70-4038-A4E5-5C3FAAD2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9159-DA10-4C27-B001-8E87E034A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064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FBC20-D2C6-45E8-84AA-02F09C4E4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79CB7A-1A34-4278-A522-B0E077060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026B-8C8E-46E5-8A0B-6DE0EBF6F3B8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379FFD-28DB-4AB3-9D4A-83FE15536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3741F7-9AB8-4885-B326-5D2B74927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9159-DA10-4C27-B001-8E87E034A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4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FA6394-893E-4212-A1D1-ABEBAC813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026B-8C8E-46E5-8A0B-6DE0EBF6F3B8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55DAA0-D05F-4C69-9D8B-6893E6F9B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592D93-EBB4-4B6B-A7D0-B809354C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9159-DA10-4C27-B001-8E87E034A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87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6C5E9-E7F8-42B7-A2EA-4F3966DC1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B385AD-77A3-48CC-A8CD-26C55414C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19898F-F08C-4118-93B7-D1A3D49FA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1EC3DB-7863-47DB-A536-5101CA672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026B-8C8E-46E5-8A0B-6DE0EBF6F3B8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9D7EE3-F4FD-4663-8AAF-8E74A5F91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6DF038-92CF-4949-91D1-F7F730AB0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9159-DA10-4C27-B001-8E87E034A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811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809314-A1E1-4B61-B26A-F14D0A41A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23CE95-5067-40F3-87DE-1B10207C24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EAE6DC-B987-487B-8AD6-3196876D6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5A841D-1E7B-47C0-AE40-59100B9BC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026B-8C8E-46E5-8A0B-6DE0EBF6F3B8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306423-0802-46A2-A286-F635AAC1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839A09-E754-4C7C-AEE3-83F9EE587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9159-DA10-4C27-B001-8E87E034A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995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438645-16BE-4639-AA91-5C6844CD7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4740EC-60E8-47F6-969E-C23DEF8EC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802C30-2331-4A2D-91CB-06FAC7D0E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F026B-8C8E-46E5-8A0B-6DE0EBF6F3B8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A4B937-A1F7-4DBD-A29D-63E48F1B6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708167-E186-4A45-8555-F042DA722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19159-DA10-4C27-B001-8E87E034A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16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EC69DBA-C5B5-4486-A713-7119270F0053}"/>
              </a:ext>
            </a:extLst>
          </p:cNvPr>
          <p:cNvSpPr txBox="1"/>
          <p:nvPr/>
        </p:nvSpPr>
        <p:spPr>
          <a:xfrm>
            <a:off x="3310699" y="834191"/>
            <a:ext cx="360727" cy="369332"/>
          </a:xfrm>
          <a:prstGeom prst="rect">
            <a:avLst/>
          </a:prstGeom>
          <a:pattFill prst="pct20">
            <a:fgClr>
              <a:srgbClr val="92D050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92D050"/>
                </a:solidFill>
              </a:rPr>
              <a:t>A</a:t>
            </a:r>
            <a:endParaRPr lang="zh-CN" altLang="en-US" b="1" dirty="0">
              <a:solidFill>
                <a:srgbClr val="92D05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DB16A31-6FB0-4B80-A180-92869DB4937F}"/>
              </a:ext>
            </a:extLst>
          </p:cNvPr>
          <p:cNvSpPr txBox="1"/>
          <p:nvPr/>
        </p:nvSpPr>
        <p:spPr>
          <a:xfrm>
            <a:off x="2814310" y="1882795"/>
            <a:ext cx="360727" cy="369332"/>
          </a:xfrm>
          <a:prstGeom prst="rect">
            <a:avLst/>
          </a:prstGeom>
          <a:pattFill prst="pct20">
            <a:fgClr>
              <a:srgbClr val="92D050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92D050"/>
                </a:solidFill>
              </a:rPr>
              <a:t>B</a:t>
            </a:r>
            <a:endParaRPr lang="zh-CN" altLang="en-US" b="1" dirty="0">
              <a:solidFill>
                <a:srgbClr val="92D05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880C49-2C36-4CAE-9B37-C3DD97C2D9A6}"/>
              </a:ext>
            </a:extLst>
          </p:cNvPr>
          <p:cNvSpPr txBox="1"/>
          <p:nvPr/>
        </p:nvSpPr>
        <p:spPr>
          <a:xfrm>
            <a:off x="3807088" y="1882795"/>
            <a:ext cx="360727" cy="369332"/>
          </a:xfrm>
          <a:prstGeom prst="rect">
            <a:avLst/>
          </a:prstGeom>
          <a:pattFill prst="pct20">
            <a:fgClr>
              <a:srgbClr val="92D050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92D050"/>
                </a:solidFill>
              </a:rPr>
              <a:t>C</a:t>
            </a:r>
            <a:endParaRPr lang="zh-CN" altLang="en-US" b="1" dirty="0">
              <a:solidFill>
                <a:srgbClr val="92D05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AA1C744-AE9B-4D32-AC48-DE2FD27AF6FC}"/>
              </a:ext>
            </a:extLst>
          </p:cNvPr>
          <p:cNvSpPr txBox="1"/>
          <p:nvPr/>
        </p:nvSpPr>
        <p:spPr>
          <a:xfrm>
            <a:off x="2317923" y="2819832"/>
            <a:ext cx="360727" cy="369332"/>
          </a:xfrm>
          <a:prstGeom prst="rect">
            <a:avLst/>
          </a:prstGeom>
          <a:pattFill prst="pct20">
            <a:fgClr>
              <a:srgbClr val="92D050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92D050"/>
                </a:solidFill>
              </a:rPr>
              <a:t>D</a:t>
            </a:r>
            <a:endParaRPr lang="zh-CN" altLang="en-US" b="1" dirty="0">
              <a:solidFill>
                <a:srgbClr val="92D05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EAEAD75-C280-4549-9902-980CCB761C62}"/>
              </a:ext>
            </a:extLst>
          </p:cNvPr>
          <p:cNvSpPr txBox="1"/>
          <p:nvPr/>
        </p:nvSpPr>
        <p:spPr>
          <a:xfrm>
            <a:off x="3310698" y="2819832"/>
            <a:ext cx="360727" cy="369332"/>
          </a:xfrm>
          <a:prstGeom prst="rect">
            <a:avLst/>
          </a:prstGeom>
          <a:pattFill prst="pct20">
            <a:fgClr>
              <a:srgbClr val="92D050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92D050"/>
                </a:solidFill>
              </a:rPr>
              <a:t>E</a:t>
            </a:r>
            <a:endParaRPr lang="zh-CN" altLang="en-US" b="1" dirty="0">
              <a:solidFill>
                <a:srgbClr val="92D05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587ECB6-79BF-40E9-8E9F-41787D799407}"/>
              </a:ext>
            </a:extLst>
          </p:cNvPr>
          <p:cNvSpPr txBox="1"/>
          <p:nvPr/>
        </p:nvSpPr>
        <p:spPr>
          <a:xfrm>
            <a:off x="4292928" y="2819832"/>
            <a:ext cx="360727" cy="369332"/>
          </a:xfrm>
          <a:prstGeom prst="rect">
            <a:avLst/>
          </a:prstGeom>
          <a:pattFill prst="pct20">
            <a:fgClr>
              <a:srgbClr val="92D050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92D050"/>
                </a:solidFill>
              </a:rPr>
              <a:t>F</a:t>
            </a:r>
            <a:endParaRPr lang="zh-CN" altLang="en-US" b="1" dirty="0">
              <a:solidFill>
                <a:srgbClr val="92D05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A84038F-F54E-421E-AF8C-760771E9D26E}"/>
              </a:ext>
            </a:extLst>
          </p:cNvPr>
          <p:cNvSpPr txBox="1"/>
          <p:nvPr/>
        </p:nvSpPr>
        <p:spPr>
          <a:xfrm>
            <a:off x="2814310" y="3776910"/>
            <a:ext cx="360727" cy="369332"/>
          </a:xfrm>
          <a:prstGeom prst="rect">
            <a:avLst/>
          </a:prstGeom>
          <a:pattFill prst="pct20">
            <a:fgClr>
              <a:srgbClr val="92D050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92D050"/>
                </a:solidFill>
              </a:rPr>
              <a:t>G</a:t>
            </a:r>
            <a:endParaRPr lang="zh-CN" altLang="en-US" b="1" dirty="0">
              <a:solidFill>
                <a:srgbClr val="92D050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458846F-E4E7-4056-B080-FF2F36EFD85E}"/>
              </a:ext>
            </a:extLst>
          </p:cNvPr>
          <p:cNvSpPr txBox="1"/>
          <p:nvPr/>
        </p:nvSpPr>
        <p:spPr>
          <a:xfrm>
            <a:off x="3807088" y="3776910"/>
            <a:ext cx="360727" cy="369332"/>
          </a:xfrm>
          <a:prstGeom prst="rect">
            <a:avLst/>
          </a:prstGeom>
          <a:pattFill prst="pct20">
            <a:fgClr>
              <a:srgbClr val="92D050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92D050"/>
                </a:solidFill>
              </a:rPr>
              <a:t>H</a:t>
            </a:r>
            <a:endParaRPr lang="zh-CN" altLang="en-US" b="1" dirty="0">
              <a:solidFill>
                <a:srgbClr val="92D05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171F55E-BAF8-4C6D-BE1A-DDAA3E4EC9A1}"/>
              </a:ext>
            </a:extLst>
          </p:cNvPr>
          <p:cNvSpPr txBox="1"/>
          <p:nvPr/>
        </p:nvSpPr>
        <p:spPr>
          <a:xfrm>
            <a:off x="3310698" y="4687822"/>
            <a:ext cx="360727" cy="369332"/>
          </a:xfrm>
          <a:prstGeom prst="rect">
            <a:avLst/>
          </a:prstGeom>
          <a:pattFill prst="pct20">
            <a:fgClr>
              <a:srgbClr val="92D050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92D050"/>
                </a:solidFill>
              </a:rPr>
              <a:t>I</a:t>
            </a:r>
            <a:endParaRPr lang="zh-CN" altLang="en-US" b="1" dirty="0">
              <a:solidFill>
                <a:srgbClr val="92D050"/>
              </a:solidFill>
            </a:endParaRP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7EDA5FA7-773E-4BB3-8597-9405D9128B6D}"/>
              </a:ext>
            </a:extLst>
          </p:cNvPr>
          <p:cNvGrpSpPr/>
          <p:nvPr/>
        </p:nvGrpSpPr>
        <p:grpSpPr>
          <a:xfrm>
            <a:off x="2498287" y="1203523"/>
            <a:ext cx="1975005" cy="3484299"/>
            <a:chOff x="2498287" y="1203523"/>
            <a:chExt cx="1975005" cy="3484299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7384B8A3-4707-487F-989E-9204EF3F9A0E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 flipH="1">
              <a:off x="2994674" y="1203523"/>
              <a:ext cx="496389" cy="679272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750EE8BA-4FA8-4D85-A4B6-4FAE44FA9F2A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>
              <a:off x="3491063" y="1203523"/>
              <a:ext cx="496389" cy="679272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F022AAD2-37C3-41BF-B1B3-81C4AB6FC4B6}"/>
                </a:ext>
              </a:extLst>
            </p:cNvPr>
            <p:cNvCxnSpPr>
              <a:stCxn id="5" idx="2"/>
              <a:endCxn id="13" idx="0"/>
            </p:cNvCxnSpPr>
            <p:nvPr/>
          </p:nvCxnSpPr>
          <p:spPr>
            <a:xfrm flipH="1">
              <a:off x="2498287" y="2252127"/>
              <a:ext cx="496387" cy="567705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399140A0-B163-47A7-915B-0064B3B5ECB6}"/>
                </a:ext>
              </a:extLst>
            </p:cNvPr>
            <p:cNvCxnSpPr>
              <a:stCxn id="5" idx="2"/>
              <a:endCxn id="14" idx="0"/>
            </p:cNvCxnSpPr>
            <p:nvPr/>
          </p:nvCxnSpPr>
          <p:spPr>
            <a:xfrm>
              <a:off x="2994674" y="2252127"/>
              <a:ext cx="496388" cy="567705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1306E4D5-C7E4-4467-95B6-0F9D9571015B}"/>
                </a:ext>
              </a:extLst>
            </p:cNvPr>
            <p:cNvCxnSpPr>
              <a:stCxn id="6" idx="2"/>
              <a:endCxn id="14" idx="0"/>
            </p:cNvCxnSpPr>
            <p:nvPr/>
          </p:nvCxnSpPr>
          <p:spPr>
            <a:xfrm flipH="1">
              <a:off x="3491062" y="2252127"/>
              <a:ext cx="496390" cy="567705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7C08108F-104E-4AC6-AEA9-71BAEEDA2421}"/>
                </a:ext>
              </a:extLst>
            </p:cNvPr>
            <p:cNvCxnSpPr>
              <a:stCxn id="6" idx="2"/>
              <a:endCxn id="15" idx="0"/>
            </p:cNvCxnSpPr>
            <p:nvPr/>
          </p:nvCxnSpPr>
          <p:spPr>
            <a:xfrm>
              <a:off x="3987452" y="2252127"/>
              <a:ext cx="485840" cy="567705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7BC489E3-1293-44D9-A74C-278FB42F805E}"/>
                </a:ext>
              </a:extLst>
            </p:cNvPr>
            <p:cNvCxnSpPr>
              <a:stCxn id="13" idx="2"/>
              <a:endCxn id="30" idx="0"/>
            </p:cNvCxnSpPr>
            <p:nvPr/>
          </p:nvCxnSpPr>
          <p:spPr>
            <a:xfrm>
              <a:off x="2498287" y="3189164"/>
              <a:ext cx="496387" cy="587746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7AC4F876-BDC8-48BD-8B37-C7BFB0E93A9C}"/>
                </a:ext>
              </a:extLst>
            </p:cNvPr>
            <p:cNvCxnSpPr>
              <a:stCxn id="14" idx="2"/>
              <a:endCxn id="30" idx="0"/>
            </p:cNvCxnSpPr>
            <p:nvPr/>
          </p:nvCxnSpPr>
          <p:spPr>
            <a:xfrm flipH="1">
              <a:off x="2994674" y="3189164"/>
              <a:ext cx="496388" cy="587746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C689511A-8317-4580-A805-74C9D4D4A105}"/>
                </a:ext>
              </a:extLst>
            </p:cNvPr>
            <p:cNvCxnSpPr>
              <a:stCxn id="15" idx="2"/>
              <a:endCxn id="35" idx="0"/>
            </p:cNvCxnSpPr>
            <p:nvPr/>
          </p:nvCxnSpPr>
          <p:spPr>
            <a:xfrm flipH="1">
              <a:off x="3987452" y="3189164"/>
              <a:ext cx="485840" cy="587746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84683C4F-F54D-4B6A-AA77-45B334E81280}"/>
                </a:ext>
              </a:extLst>
            </p:cNvPr>
            <p:cNvCxnSpPr>
              <a:stCxn id="30" idx="2"/>
              <a:endCxn id="45" idx="0"/>
            </p:cNvCxnSpPr>
            <p:nvPr/>
          </p:nvCxnSpPr>
          <p:spPr>
            <a:xfrm>
              <a:off x="2994674" y="4146242"/>
              <a:ext cx="496388" cy="541580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515D1C05-12D3-411E-9501-4908CBC64A59}"/>
                </a:ext>
              </a:extLst>
            </p:cNvPr>
            <p:cNvCxnSpPr>
              <a:stCxn id="35" idx="2"/>
              <a:endCxn id="45" idx="0"/>
            </p:cNvCxnSpPr>
            <p:nvPr/>
          </p:nvCxnSpPr>
          <p:spPr>
            <a:xfrm flipH="1">
              <a:off x="3491062" y="4146242"/>
              <a:ext cx="496390" cy="541580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AF5FCFF2-FDD1-4BAE-BC8F-CA275A374B15}"/>
              </a:ext>
            </a:extLst>
          </p:cNvPr>
          <p:cNvSpPr txBox="1"/>
          <p:nvPr/>
        </p:nvSpPr>
        <p:spPr>
          <a:xfrm>
            <a:off x="8716514" y="834191"/>
            <a:ext cx="360727" cy="369332"/>
          </a:xfrm>
          <a:prstGeom prst="rect">
            <a:avLst/>
          </a:prstGeom>
          <a:pattFill prst="pct20">
            <a:fgClr>
              <a:srgbClr val="92D050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92D050"/>
                </a:solidFill>
              </a:rPr>
              <a:t>A</a:t>
            </a:r>
            <a:endParaRPr lang="zh-CN" altLang="en-US" b="1" dirty="0">
              <a:solidFill>
                <a:srgbClr val="92D050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4BCD509-0B07-498F-B2C6-9C603F2C6D72}"/>
              </a:ext>
            </a:extLst>
          </p:cNvPr>
          <p:cNvSpPr txBox="1"/>
          <p:nvPr/>
        </p:nvSpPr>
        <p:spPr>
          <a:xfrm>
            <a:off x="8220125" y="1882795"/>
            <a:ext cx="360727" cy="369332"/>
          </a:xfrm>
          <a:prstGeom prst="rect">
            <a:avLst/>
          </a:prstGeom>
          <a:pattFill prst="pct20">
            <a:fgClr>
              <a:srgbClr val="92D050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92D050"/>
                </a:solidFill>
              </a:rPr>
              <a:t>B</a:t>
            </a:r>
            <a:endParaRPr lang="zh-CN" altLang="en-US" b="1" dirty="0">
              <a:solidFill>
                <a:srgbClr val="92D050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28DC1AB-741C-4890-B388-0A276E22138A}"/>
              </a:ext>
            </a:extLst>
          </p:cNvPr>
          <p:cNvSpPr txBox="1"/>
          <p:nvPr/>
        </p:nvSpPr>
        <p:spPr>
          <a:xfrm>
            <a:off x="9212903" y="1882795"/>
            <a:ext cx="360727" cy="369332"/>
          </a:xfrm>
          <a:prstGeom prst="rect">
            <a:avLst/>
          </a:prstGeom>
          <a:pattFill prst="pct20">
            <a:fgClr>
              <a:srgbClr val="92D050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92D050"/>
                </a:solidFill>
              </a:rPr>
              <a:t>C</a:t>
            </a:r>
            <a:endParaRPr lang="zh-CN" altLang="en-US" b="1" dirty="0">
              <a:solidFill>
                <a:srgbClr val="92D050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BCEA2C9-E88D-4A2A-89A8-4CD2EE2F444A}"/>
              </a:ext>
            </a:extLst>
          </p:cNvPr>
          <p:cNvSpPr txBox="1"/>
          <p:nvPr/>
        </p:nvSpPr>
        <p:spPr>
          <a:xfrm>
            <a:off x="7723738" y="2819832"/>
            <a:ext cx="360727" cy="369332"/>
          </a:xfrm>
          <a:prstGeom prst="rect">
            <a:avLst/>
          </a:prstGeom>
          <a:pattFill prst="pct20">
            <a:fgClr>
              <a:srgbClr val="92D050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92D050"/>
                </a:solidFill>
              </a:rPr>
              <a:t>D</a:t>
            </a:r>
            <a:endParaRPr lang="zh-CN" altLang="en-US" b="1" dirty="0">
              <a:solidFill>
                <a:srgbClr val="92D050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BC2BF04-F725-4F61-A184-2526EC62BDB0}"/>
              </a:ext>
            </a:extLst>
          </p:cNvPr>
          <p:cNvSpPr txBox="1"/>
          <p:nvPr/>
        </p:nvSpPr>
        <p:spPr>
          <a:xfrm>
            <a:off x="9698743" y="2819832"/>
            <a:ext cx="360727" cy="369332"/>
          </a:xfrm>
          <a:prstGeom prst="rect">
            <a:avLst/>
          </a:prstGeom>
          <a:pattFill prst="pct20">
            <a:fgClr>
              <a:srgbClr val="92D050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92D050"/>
                </a:solidFill>
              </a:rPr>
              <a:t>F</a:t>
            </a:r>
            <a:endParaRPr lang="zh-CN" altLang="en-US" b="1" dirty="0">
              <a:solidFill>
                <a:srgbClr val="92D050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8EC6631-3056-4797-97E8-0EE4CA5F5E86}"/>
              </a:ext>
            </a:extLst>
          </p:cNvPr>
          <p:cNvSpPr txBox="1"/>
          <p:nvPr/>
        </p:nvSpPr>
        <p:spPr>
          <a:xfrm>
            <a:off x="8220125" y="3776910"/>
            <a:ext cx="360727" cy="369332"/>
          </a:xfrm>
          <a:prstGeom prst="rect">
            <a:avLst/>
          </a:prstGeom>
          <a:pattFill prst="pct20">
            <a:fgClr>
              <a:srgbClr val="92D050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92D050"/>
                </a:solidFill>
              </a:rPr>
              <a:t>G</a:t>
            </a:r>
            <a:endParaRPr lang="zh-CN" altLang="en-US" b="1" dirty="0">
              <a:solidFill>
                <a:srgbClr val="92D050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A1BE8FA-5CBD-43AD-89CB-0604EC0E9C0A}"/>
              </a:ext>
            </a:extLst>
          </p:cNvPr>
          <p:cNvSpPr txBox="1"/>
          <p:nvPr/>
        </p:nvSpPr>
        <p:spPr>
          <a:xfrm>
            <a:off x="9212903" y="3776910"/>
            <a:ext cx="360727" cy="369332"/>
          </a:xfrm>
          <a:prstGeom prst="rect">
            <a:avLst/>
          </a:prstGeom>
          <a:pattFill prst="pct20">
            <a:fgClr>
              <a:srgbClr val="92D050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92D050"/>
                </a:solidFill>
              </a:rPr>
              <a:t>H</a:t>
            </a:r>
            <a:endParaRPr lang="zh-CN" altLang="en-US" b="1" dirty="0">
              <a:solidFill>
                <a:srgbClr val="92D050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C1BC6C8-14A5-4636-897D-D1BFE65C7A82}"/>
              </a:ext>
            </a:extLst>
          </p:cNvPr>
          <p:cNvSpPr txBox="1"/>
          <p:nvPr/>
        </p:nvSpPr>
        <p:spPr>
          <a:xfrm>
            <a:off x="8716513" y="4687822"/>
            <a:ext cx="360727" cy="369332"/>
          </a:xfrm>
          <a:prstGeom prst="rect">
            <a:avLst/>
          </a:prstGeom>
          <a:pattFill prst="pct20">
            <a:fgClr>
              <a:srgbClr val="92D050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92D050"/>
                </a:solidFill>
              </a:rPr>
              <a:t>I</a:t>
            </a:r>
            <a:endParaRPr lang="zh-CN" altLang="en-US" b="1" dirty="0">
              <a:solidFill>
                <a:srgbClr val="92D050"/>
              </a:solidFill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9CE8940B-831C-4EB0-9334-848ECCE6F083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 flipH="1">
            <a:off x="8400489" y="1203523"/>
            <a:ext cx="496389" cy="679272"/>
          </a:xfrm>
          <a:prstGeom prst="straightConnector1">
            <a:avLst/>
          </a:prstGeom>
          <a:ln>
            <a:solidFill>
              <a:srgbClr val="92D05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08F4CC28-7DCA-4687-92FE-92CC2E272BF8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896878" y="1203523"/>
            <a:ext cx="496389" cy="679272"/>
          </a:xfrm>
          <a:prstGeom prst="straightConnector1">
            <a:avLst/>
          </a:prstGeom>
          <a:ln>
            <a:solidFill>
              <a:srgbClr val="92D05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20E40B84-231F-4D7C-BF93-D51D124CB86A}"/>
              </a:ext>
            </a:extLst>
          </p:cNvPr>
          <p:cNvCxnSpPr>
            <a:cxnSpLocks/>
            <a:stCxn id="36" idx="2"/>
            <a:endCxn id="40" idx="0"/>
          </p:cNvCxnSpPr>
          <p:nvPr/>
        </p:nvCxnSpPr>
        <p:spPr>
          <a:xfrm flipH="1">
            <a:off x="7904102" y="2252127"/>
            <a:ext cx="496387" cy="567705"/>
          </a:xfrm>
          <a:prstGeom prst="straightConnector1">
            <a:avLst/>
          </a:prstGeom>
          <a:ln>
            <a:solidFill>
              <a:srgbClr val="92D05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05CA4F8A-9F9A-41F5-A7AE-29DE0741CEC6}"/>
              </a:ext>
            </a:extLst>
          </p:cNvPr>
          <p:cNvCxnSpPr>
            <a:cxnSpLocks/>
            <a:stCxn id="38" idx="2"/>
            <a:endCxn id="43" idx="0"/>
          </p:cNvCxnSpPr>
          <p:nvPr/>
        </p:nvCxnSpPr>
        <p:spPr>
          <a:xfrm>
            <a:off x="9393267" y="2252127"/>
            <a:ext cx="485840" cy="567705"/>
          </a:xfrm>
          <a:prstGeom prst="straightConnector1">
            <a:avLst/>
          </a:prstGeom>
          <a:ln>
            <a:solidFill>
              <a:srgbClr val="92D05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B1E44FEB-9289-40F5-95C5-05512400A83C}"/>
              </a:ext>
            </a:extLst>
          </p:cNvPr>
          <p:cNvCxnSpPr>
            <a:cxnSpLocks/>
            <a:stCxn id="40" idx="2"/>
            <a:endCxn id="44" idx="0"/>
          </p:cNvCxnSpPr>
          <p:nvPr/>
        </p:nvCxnSpPr>
        <p:spPr>
          <a:xfrm>
            <a:off x="7904102" y="3189164"/>
            <a:ext cx="496387" cy="587746"/>
          </a:xfrm>
          <a:prstGeom prst="straightConnector1">
            <a:avLst/>
          </a:prstGeom>
          <a:ln>
            <a:solidFill>
              <a:srgbClr val="92D05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020BF769-C52E-4D20-8877-4F1723214407}"/>
              </a:ext>
            </a:extLst>
          </p:cNvPr>
          <p:cNvCxnSpPr>
            <a:cxnSpLocks/>
            <a:stCxn id="43" idx="2"/>
            <a:endCxn id="46" idx="0"/>
          </p:cNvCxnSpPr>
          <p:nvPr/>
        </p:nvCxnSpPr>
        <p:spPr>
          <a:xfrm flipH="1">
            <a:off x="9393267" y="3189164"/>
            <a:ext cx="485840" cy="587746"/>
          </a:xfrm>
          <a:prstGeom prst="straightConnector1">
            <a:avLst/>
          </a:prstGeom>
          <a:ln>
            <a:solidFill>
              <a:srgbClr val="92D05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17014F47-1B39-4550-A328-187816EFB2F8}"/>
              </a:ext>
            </a:extLst>
          </p:cNvPr>
          <p:cNvCxnSpPr>
            <a:cxnSpLocks/>
            <a:stCxn id="44" idx="2"/>
            <a:endCxn id="48" idx="0"/>
          </p:cNvCxnSpPr>
          <p:nvPr/>
        </p:nvCxnSpPr>
        <p:spPr>
          <a:xfrm>
            <a:off x="8400489" y="4146242"/>
            <a:ext cx="496388" cy="541580"/>
          </a:xfrm>
          <a:prstGeom prst="straightConnector1">
            <a:avLst/>
          </a:prstGeom>
          <a:ln>
            <a:solidFill>
              <a:srgbClr val="92D05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6C2A8EB2-2D07-4BA8-9ACB-3D52287C7866}"/>
              </a:ext>
            </a:extLst>
          </p:cNvPr>
          <p:cNvCxnSpPr>
            <a:cxnSpLocks/>
            <a:stCxn id="46" idx="2"/>
            <a:endCxn id="48" idx="0"/>
          </p:cNvCxnSpPr>
          <p:nvPr/>
        </p:nvCxnSpPr>
        <p:spPr>
          <a:xfrm flipH="1">
            <a:off x="8896877" y="4146242"/>
            <a:ext cx="496390" cy="541580"/>
          </a:xfrm>
          <a:prstGeom prst="straightConnector1">
            <a:avLst/>
          </a:prstGeom>
          <a:ln>
            <a:solidFill>
              <a:srgbClr val="92D05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86A6E21A-8E89-48A9-B8B6-A3F44BD48565}"/>
              </a:ext>
            </a:extLst>
          </p:cNvPr>
          <p:cNvSpPr txBox="1"/>
          <p:nvPr/>
        </p:nvSpPr>
        <p:spPr>
          <a:xfrm>
            <a:off x="1521467" y="5469811"/>
            <a:ext cx="3939188" cy="369332"/>
          </a:xfrm>
          <a:prstGeom prst="rect">
            <a:avLst/>
          </a:prstGeom>
          <a:pattFill prst="pct20">
            <a:fgClr>
              <a:srgbClr val="92D050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algn="ctr"/>
            <a:r>
              <a:rPr lang="pt-BR" altLang="zh-CN" b="1" dirty="0">
                <a:solidFill>
                  <a:srgbClr val="92D050"/>
                </a:solidFill>
              </a:rPr>
              <a:t>I&gt;G&gt;D&gt;E&gt;H&gt;F&gt;C&gt;B&gt;A</a:t>
            </a:r>
            <a:endParaRPr lang="zh-CN" altLang="en-US" b="1" dirty="0">
              <a:solidFill>
                <a:srgbClr val="92D050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0EA47992-2183-40FE-ABE7-754D6CBEF517}"/>
              </a:ext>
            </a:extLst>
          </p:cNvPr>
          <p:cNvSpPr txBox="1"/>
          <p:nvPr/>
        </p:nvSpPr>
        <p:spPr>
          <a:xfrm>
            <a:off x="6927282" y="5469811"/>
            <a:ext cx="3939188" cy="369332"/>
          </a:xfrm>
          <a:prstGeom prst="rect">
            <a:avLst/>
          </a:prstGeom>
          <a:pattFill prst="pct20">
            <a:fgClr>
              <a:srgbClr val="92D050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algn="ctr"/>
            <a:r>
              <a:rPr lang="pt-BR" altLang="zh-CN" b="1" dirty="0">
                <a:solidFill>
                  <a:srgbClr val="92D050"/>
                </a:solidFill>
              </a:rPr>
              <a:t>I&gt;G&gt;D&gt;B&gt;H&gt;F&gt;C&gt;A</a:t>
            </a:r>
            <a:endParaRPr lang="zh-CN" altLang="en-US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762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49</Words>
  <Application>Microsoft Office PowerPoint</Application>
  <PresentationFormat>宽屏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 </cp:lastModifiedBy>
  <cp:revision>6</cp:revision>
  <dcterms:created xsi:type="dcterms:W3CDTF">2018-11-03T14:07:46Z</dcterms:created>
  <dcterms:modified xsi:type="dcterms:W3CDTF">2018-11-03T14:39:42Z</dcterms:modified>
</cp:coreProperties>
</file>