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9" r:id="rId4"/>
    <p:sldId id="258" r:id="rId5"/>
    <p:sldId id="260" r:id="rId6"/>
    <p:sldId id="270" r:id="rId7"/>
    <p:sldId id="267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80" autoAdjust="0"/>
  </p:normalViewPr>
  <p:slideViewPr>
    <p:cSldViewPr>
      <p:cViewPr>
        <p:scale>
          <a:sx n="70" d="100"/>
          <a:sy n="70" d="100"/>
        </p:scale>
        <p:origin x="-194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544" y="1556792"/>
            <a:ext cx="8229600" cy="135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X Share</a:t>
            </a:r>
          </a:p>
          <a:p>
            <a:r>
              <a:rPr lang="en-US" sz="2200" b="1" dirty="0" smtClean="0"/>
              <a:t>- The Android App to Share Video</a:t>
            </a:r>
            <a:endParaRPr lang="en-US" sz="2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47813" y="3717032"/>
            <a:ext cx="5976937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Group I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Yang </a:t>
            </a:r>
            <a:r>
              <a:rPr lang="en-US" sz="2400" dirty="0" err="1" smtClean="0"/>
              <a:t>Xu</a:t>
            </a:r>
            <a:r>
              <a:rPr lang="en-US" sz="2400" dirty="0" smtClean="0"/>
              <a:t>  (0447755)</a:t>
            </a:r>
          </a:p>
          <a:p>
            <a:r>
              <a:rPr lang="en-US" sz="2400" dirty="0" err="1" smtClean="0"/>
              <a:t>Zhili</a:t>
            </a:r>
            <a:r>
              <a:rPr lang="en-US" sz="2400" dirty="0" smtClean="0"/>
              <a:t> </a:t>
            </a:r>
            <a:r>
              <a:rPr lang="en-US" sz="2400" dirty="0" err="1" smtClean="0"/>
              <a:t>Guo</a:t>
            </a:r>
            <a:r>
              <a:rPr lang="en-US" sz="2400" dirty="0" smtClean="0"/>
              <a:t>(</a:t>
            </a:r>
            <a:r>
              <a:rPr lang="en-US" altLang="zh-CN" sz="2400" dirty="0" smtClean="0"/>
              <a:t>0398903</a:t>
            </a:r>
            <a:r>
              <a:rPr lang="en-US" sz="2400" dirty="0" smtClean="0"/>
              <a:t>)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err="1" smtClean="0"/>
              <a:t>NYU.Poly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009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17097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324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Outline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653" y="1484784"/>
            <a:ext cx="7488238" cy="4249266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5400" dirty="0" smtClean="0"/>
              <a:t>Basic Idea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400" dirty="0" smtClean="0"/>
              <a:t>Project Description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400" dirty="0" smtClean="0"/>
              <a:t>Functionalities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400" dirty="0" smtClean="0"/>
              <a:t>Implementation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400" dirty="0" smtClean="0"/>
              <a:t>Demo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5400" dirty="0" smtClean="0"/>
              <a:t>Future Work</a:t>
            </a:r>
            <a:endParaRPr lang="en-US" sz="5400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1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/>
            <a:r>
              <a:rPr lang="en-US" altLang="zh-CN" sz="6000" dirty="0" smtClean="0"/>
              <a:t>Basic Idea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 descr="google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648072" cy="928903"/>
          </a:xfrm>
          <a:prstGeom prst="rect">
            <a:avLst/>
          </a:prstGeom>
        </p:spPr>
      </p:pic>
      <p:pic>
        <p:nvPicPr>
          <p:cNvPr id="9" name="图片 8" descr="2008121816233384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1196752"/>
            <a:ext cx="1584176" cy="2078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4725144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Zhili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 rot="8001697">
            <a:off x="6899966" y="3527988"/>
            <a:ext cx="750705" cy="19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99783" y="3573016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Record Video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 rot="13641900">
            <a:off x="5102890" y="3213598"/>
            <a:ext cx="1283411" cy="244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283968" y="1196752"/>
          <a:ext cx="1080120" cy="1800992"/>
        </p:xfrm>
        <a:graphic>
          <a:graphicData uri="http://schemas.openxmlformats.org/presentationml/2006/ole">
            <p:oleObj spid="_x0000_s3074" name="Visio" r:id="rId5" imgW="435082" imgH="724711" progId="Visio.Drawing.11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48064" y="1556792"/>
            <a:ext cx="194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Amazon</a:t>
            </a:r>
          </a:p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Cloud Servers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 rot="10800000">
            <a:off x="2123727" y="1993639"/>
            <a:ext cx="2158167" cy="28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箭头 15"/>
          <p:cNvSpPr/>
          <p:nvPr/>
        </p:nvSpPr>
        <p:spPr>
          <a:xfrm rot="8943560">
            <a:off x="2096328" y="2931122"/>
            <a:ext cx="2336850" cy="26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 rot="7866509">
            <a:off x="2685601" y="3616757"/>
            <a:ext cx="2336850" cy="26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片 17" descr="google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772816"/>
            <a:ext cx="648072" cy="928903"/>
          </a:xfrm>
          <a:prstGeom prst="rect">
            <a:avLst/>
          </a:prstGeom>
        </p:spPr>
      </p:pic>
      <p:pic>
        <p:nvPicPr>
          <p:cNvPr id="19" name="图片 18" descr="google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356992"/>
            <a:ext cx="648072" cy="928903"/>
          </a:xfrm>
          <a:prstGeom prst="rect">
            <a:avLst/>
          </a:prstGeom>
        </p:spPr>
      </p:pic>
      <p:pic>
        <p:nvPicPr>
          <p:cNvPr id="20" name="图片 19" descr="google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4797152"/>
            <a:ext cx="648072" cy="92890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07704" y="5877272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Yang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4221088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Sambit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7584" y="2636912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Avishkar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768" y="2564904"/>
            <a:ext cx="194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Watch </a:t>
            </a:r>
          </a:p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Video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1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5" grpId="0" animBg="1"/>
      <p:bldP spid="16" grpId="0" animBg="1"/>
      <p:bldP spid="17" grpId="1" animBg="1"/>
      <p:bldP spid="21" grpId="0"/>
      <p:bldP spid="24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Project Description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196752"/>
            <a:ext cx="8280920" cy="5661248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Android Platform Based</a:t>
            </a:r>
          </a:p>
          <a:p>
            <a:pPr marL="1143000" marR="45720" lvl="2" indent="-685800" algn="l">
              <a:buClr>
                <a:srgbClr val="FF0000"/>
              </a:buClr>
              <a:buSzPct val="95000"/>
              <a:buFont typeface="Wingdings" pitchFamily="2" charset="2"/>
              <a:buChar char="p"/>
            </a:pPr>
            <a:r>
              <a:rPr lang="en-US" altLang="zh-CN" sz="1900" dirty="0" smtClean="0"/>
              <a:t>Android SDK + Android Emulator</a:t>
            </a:r>
            <a:endParaRPr lang="en-US" sz="2900" dirty="0" smtClean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Amazon Cloud Service Based</a:t>
            </a:r>
          </a:p>
          <a:p>
            <a:pPr marL="1143000" lvl="1" indent="-685800" algn="l"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sz="2200" dirty="0" smtClean="0"/>
              <a:t>Use AWS SDK for Android to do development</a:t>
            </a:r>
          </a:p>
          <a:p>
            <a:pPr marL="1143000" lvl="1" indent="-685800" algn="l"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sz="2200" dirty="0" smtClean="0"/>
              <a:t>Many services available in AWS SDK for compute are not supported in AWS SDK for Android any more (e.g. Amazon RDS). And some features are totally different (e.g. Authentication).</a:t>
            </a:r>
          </a:p>
          <a:p>
            <a:pPr marL="1143000" lvl="1" indent="-685800" algn="l"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sz="2200" dirty="0" smtClean="0"/>
              <a:t>The services that we used:</a:t>
            </a:r>
          </a:p>
          <a:p>
            <a:pPr marL="1600200" lvl="2" indent="-6858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1900" dirty="0" smtClean="0"/>
              <a:t>Amazon S3 to store uploaded video contents</a:t>
            </a:r>
          </a:p>
          <a:p>
            <a:pPr marL="1600200" lvl="2" indent="-6858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1900" dirty="0" smtClean="0"/>
              <a:t>Amazon </a:t>
            </a:r>
            <a:r>
              <a:rPr lang="en-US" altLang="zh-CN" sz="1900" dirty="0" err="1" smtClean="0"/>
              <a:t>CloudFront</a:t>
            </a:r>
            <a:r>
              <a:rPr lang="en-US" altLang="zh-CN" sz="1900" dirty="0" smtClean="0"/>
              <a:t> to realize CDN cache for video contents </a:t>
            </a:r>
          </a:p>
          <a:p>
            <a:pPr marL="1600200" lvl="2" indent="-6858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900" dirty="0" smtClean="0"/>
              <a:t>Amazon </a:t>
            </a:r>
            <a:r>
              <a:rPr lang="en-US" sz="1900" dirty="0" err="1" smtClean="0"/>
              <a:t>SimpleDB</a:t>
            </a:r>
            <a:r>
              <a:rPr lang="en-US" sz="1900" dirty="0" smtClean="0"/>
              <a:t> to store user-relationship and video contents related information </a:t>
            </a:r>
          </a:p>
          <a:p>
            <a:pPr marL="1600200" lvl="2" indent="-6858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900" dirty="0" smtClean="0"/>
              <a:t>Amazon Security Token Service to </a:t>
            </a:r>
            <a:r>
              <a:rPr lang="en-US" altLang="zh-CN" sz="1800" dirty="0" smtClean="0"/>
              <a:t> request temporary, limited-privilege credentials for AWS Identity and Access Management (IAM) users or for users that you authenticate (federated users)</a:t>
            </a:r>
            <a:endParaRPr lang="en-US" sz="1900" dirty="0" smtClean="0"/>
          </a:p>
          <a:p>
            <a:pPr marL="685800" indent="-685800" algn="l"/>
            <a:endParaRPr lang="en-US" altLang="zh-CN" sz="1900" b="1" dirty="0" smtClean="0"/>
          </a:p>
          <a:p>
            <a:pPr marL="685800" indent="-685800" algn="l"/>
            <a:endParaRPr lang="en-US" sz="19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4" name="Picture 2" descr="C:\Users\Administrator\Desktop\Amazon-android-580x3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24744"/>
            <a:ext cx="2100517" cy="1484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82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Functionalities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124744"/>
            <a:ext cx="8280920" cy="5517232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Wingdings" pitchFamily="2" charset="2"/>
              <a:buChar char="n"/>
            </a:pPr>
            <a:r>
              <a:rPr lang="en-US" altLang="zh-CN" sz="2400" dirty="0"/>
              <a:t>User Verification</a:t>
            </a:r>
            <a:endParaRPr lang="zh-CN" altLang="zh-CN" sz="2400" dirty="0"/>
          </a:p>
          <a:p>
            <a:pPr algn="l"/>
            <a:r>
              <a:rPr lang="en-US" altLang="zh-CN" sz="2400" dirty="0" smtClean="0"/>
              <a:t>      Username </a:t>
            </a:r>
            <a:r>
              <a:rPr lang="en-US" altLang="zh-CN" sz="2400" dirty="0"/>
              <a:t>and password will be </a:t>
            </a:r>
            <a:r>
              <a:rPr lang="en-US" altLang="zh-CN" sz="2400" dirty="0" smtClean="0"/>
              <a:t>required for verification. Verified users will be given a temporal Amazon AWS credential for further operation.</a:t>
            </a:r>
            <a:endParaRPr lang="zh-CN" altLang="zh-CN" sz="2400" dirty="0"/>
          </a:p>
          <a:p>
            <a:pPr marL="342900" lvl="0" indent="-342900" algn="l">
              <a:buFont typeface="Wingdings" pitchFamily="2" charset="2"/>
              <a:buChar char="n"/>
            </a:pPr>
            <a:r>
              <a:rPr lang="en-US" altLang="zh-CN" sz="2400" dirty="0"/>
              <a:t>Add User</a:t>
            </a:r>
            <a:endParaRPr lang="zh-CN" altLang="zh-CN" sz="2400" dirty="0"/>
          </a:p>
          <a:p>
            <a:pPr algn="l"/>
            <a:r>
              <a:rPr lang="en-US" altLang="zh-CN" sz="2400" dirty="0" smtClean="0"/>
              <a:t>      New </a:t>
            </a:r>
            <a:r>
              <a:rPr lang="en-US" altLang="zh-CN" sz="2400" dirty="0"/>
              <a:t>user can be added into the system. Username and password is required.</a:t>
            </a:r>
            <a:endParaRPr lang="zh-CN" altLang="zh-CN" sz="2400" dirty="0"/>
          </a:p>
          <a:p>
            <a:pPr marL="342900" lvl="0" indent="-342900" algn="l">
              <a:buFont typeface="Wingdings" pitchFamily="2" charset="2"/>
              <a:buChar char="n"/>
            </a:pPr>
            <a:r>
              <a:rPr lang="en-US" altLang="zh-CN" sz="2400" dirty="0"/>
              <a:t>Add Friend</a:t>
            </a:r>
            <a:endParaRPr lang="zh-CN" altLang="zh-CN" sz="2400" dirty="0"/>
          </a:p>
          <a:p>
            <a:pPr algn="l"/>
            <a:r>
              <a:rPr lang="en-US" altLang="zh-CN" sz="2400" dirty="0" smtClean="0"/>
              <a:t>      A </a:t>
            </a:r>
            <a:r>
              <a:rPr lang="en-US" altLang="zh-CN" sz="2400" dirty="0"/>
              <a:t>user can add friend relationship with other users. </a:t>
            </a:r>
            <a:r>
              <a:rPr lang="en-US" altLang="zh-CN" sz="2400" dirty="0" smtClean="0"/>
              <a:t>Multiple friends </a:t>
            </a:r>
            <a:r>
              <a:rPr lang="en-US" altLang="zh-CN" sz="2400" dirty="0"/>
              <a:t>can be added for </a:t>
            </a:r>
            <a:r>
              <a:rPr lang="en-US" altLang="zh-CN" sz="2400" dirty="0" smtClean="0"/>
              <a:t>one </a:t>
            </a:r>
            <a:r>
              <a:rPr lang="en-US" altLang="zh-CN" sz="2400" dirty="0"/>
              <a:t>time.</a:t>
            </a:r>
            <a:endParaRPr lang="zh-CN" altLang="zh-CN" sz="2400" dirty="0"/>
          </a:p>
          <a:p>
            <a:pPr marL="342900" lvl="0" indent="-342900" algn="l">
              <a:buFont typeface="Wingdings" pitchFamily="2" charset="2"/>
              <a:buChar char="n"/>
            </a:pPr>
            <a:r>
              <a:rPr lang="en-US" altLang="zh-CN" sz="2400" dirty="0" smtClean="0"/>
              <a:t>Create </a:t>
            </a:r>
            <a:r>
              <a:rPr lang="en-US" altLang="zh-CN" sz="2400" dirty="0"/>
              <a:t>video </a:t>
            </a:r>
            <a:r>
              <a:rPr lang="en-US" altLang="zh-CN" sz="2400" dirty="0" smtClean="0"/>
              <a:t>news</a:t>
            </a:r>
            <a:endParaRPr lang="zh-CN" altLang="zh-CN" sz="2400" dirty="0"/>
          </a:p>
          <a:p>
            <a:pPr algn="l"/>
            <a:r>
              <a:rPr lang="en-US" altLang="zh-CN" sz="2400" dirty="0" smtClean="0"/>
              <a:t>      A </a:t>
            </a:r>
            <a:r>
              <a:rPr lang="en-US" altLang="zh-CN" sz="2400" dirty="0"/>
              <a:t>user can </a:t>
            </a:r>
            <a:r>
              <a:rPr lang="en-US" altLang="zh-CN" sz="2400" dirty="0" smtClean="0"/>
              <a:t>create video news. For the video news that he created, he can set it to one of three access options: broadcast it to everyone, broadcast it to his friends, keep it to himself. The video content will be stored in Amazon S3 bucket and be distributed using Amazon </a:t>
            </a:r>
            <a:r>
              <a:rPr lang="en-US" altLang="zh-CN" sz="2400" dirty="0" err="1" smtClean="0"/>
              <a:t>Cloudfront</a:t>
            </a:r>
            <a:r>
              <a:rPr lang="en-US" altLang="zh-CN" sz="2400" dirty="0" smtClean="0"/>
              <a:t> service (CDN). </a:t>
            </a:r>
            <a:endParaRPr lang="zh-CN" altLang="zh-CN" sz="2400" dirty="0"/>
          </a:p>
          <a:p>
            <a:pPr marL="342900" lvl="0" indent="-342900" algn="l">
              <a:buFont typeface="Wingdings" pitchFamily="2" charset="2"/>
              <a:buChar char="n"/>
            </a:pPr>
            <a:r>
              <a:rPr lang="en-US" altLang="zh-CN" sz="2400" dirty="0"/>
              <a:t>View </a:t>
            </a:r>
            <a:r>
              <a:rPr lang="en-US" altLang="zh-CN" sz="2400" dirty="0" smtClean="0"/>
              <a:t>video news</a:t>
            </a:r>
            <a:endParaRPr lang="zh-CN" altLang="zh-CN" sz="2400" dirty="0"/>
          </a:p>
          <a:p>
            <a:pPr algn="l"/>
            <a:r>
              <a:rPr lang="en-US" altLang="zh-CN" sz="2400" dirty="0" smtClean="0"/>
              <a:t>      Every </a:t>
            </a:r>
            <a:r>
              <a:rPr lang="en-US" altLang="zh-CN" sz="2400" dirty="0"/>
              <a:t>time a user logs into the system, </a:t>
            </a:r>
            <a:r>
              <a:rPr lang="en-US" altLang="zh-CN" sz="2400" dirty="0" smtClean="0"/>
              <a:t>he </a:t>
            </a:r>
            <a:r>
              <a:rPr lang="en-US" altLang="zh-CN" sz="2400" dirty="0"/>
              <a:t>can choose to view </a:t>
            </a:r>
            <a:r>
              <a:rPr lang="en-US" altLang="zh-CN" sz="2400" dirty="0" smtClean="0"/>
              <a:t>video news. </a:t>
            </a:r>
            <a:r>
              <a:rPr lang="en-US" altLang="zh-CN" sz="2400" dirty="0"/>
              <a:t>The user will first get a list of the </a:t>
            </a:r>
            <a:r>
              <a:rPr lang="en-US" altLang="zh-CN" sz="2400" dirty="0" smtClean="0"/>
              <a:t>news </a:t>
            </a:r>
            <a:r>
              <a:rPr lang="en-US" altLang="zh-CN" sz="2400" dirty="0"/>
              <a:t>and then he can play one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list. </a:t>
            </a:r>
            <a:endParaRPr lang="zh-CN" altLang="zh-CN" sz="2400" dirty="0"/>
          </a:p>
          <a:p>
            <a:pPr algn="l"/>
            <a:endParaRPr lang="en-US" sz="16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71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Implementation(1)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268760"/>
            <a:ext cx="8280920" cy="46805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2400" dirty="0" smtClean="0"/>
              <a:t>Authenticating users of AWS mobile applications with a token vending machine</a:t>
            </a:r>
          </a:p>
          <a:p>
            <a:pPr marL="685800" indent="-685800" algn="l"/>
            <a:endParaRPr lang="en-US" sz="3200" dirty="0" smtClean="0"/>
          </a:p>
          <a:p>
            <a:pPr marL="685800" indent="-685800" algn="l"/>
            <a:endParaRPr lang="en-US" altLang="zh-CN" sz="1900" b="1" dirty="0" smtClean="0"/>
          </a:p>
          <a:p>
            <a:pPr marL="685800" indent="-685800" algn="l"/>
            <a:endParaRPr lang="en-US" sz="19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58" name="Picture 2" descr="http://media.amazonwebservices.com/sdk-t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7848872" cy="4059761"/>
          </a:xfrm>
          <a:prstGeom prst="rect">
            <a:avLst/>
          </a:prstGeom>
          <a:noFill/>
        </p:spPr>
      </p:pic>
      <p:pic>
        <p:nvPicPr>
          <p:cNvPr id="19462" name="Picture 6" descr="http://media.amazonwebservices.com/tvm-id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7956376" cy="3816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82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Implementation(2)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6170" y="1639980"/>
            <a:ext cx="7488238" cy="469794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zh-CN" sz="1600" dirty="0"/>
          </a:p>
          <a:p>
            <a:pPr algn="l"/>
            <a:endParaRPr lang="en-US" sz="16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19872" y="2232507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Main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4320739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Terminal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2304515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Register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4318927" y="4861851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6423978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Add Friend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392747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News List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4208" y="2232507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View News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5436096" y="5890206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4248731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Buddy List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右箭头 34"/>
          <p:cNvSpPr/>
          <p:nvPr/>
        </p:nvSpPr>
        <p:spPr>
          <a:xfrm rot="10800000">
            <a:off x="5436096" y="5674182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16200000">
            <a:off x="4102903" y="4789843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91880" y="6423978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Record News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88224" y="6423978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Upload News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93728"/>
            <a:ext cx="1159023" cy="10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281960"/>
            <a:ext cx="1080120" cy="10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277650"/>
            <a:ext cx="1008112" cy="101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5249807"/>
            <a:ext cx="1008112" cy="121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252830"/>
            <a:ext cx="1008112" cy="126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198392"/>
            <a:ext cx="1008112" cy="115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5166714"/>
            <a:ext cx="1080120" cy="12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4248" y="3214264"/>
            <a:ext cx="1080120" cy="115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04248" y="1124744"/>
            <a:ext cx="1008112" cy="113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右箭头 48"/>
          <p:cNvSpPr/>
          <p:nvPr/>
        </p:nvSpPr>
        <p:spPr>
          <a:xfrm rot="5400000">
            <a:off x="4174911" y="2845627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右箭头 49"/>
          <p:cNvSpPr/>
          <p:nvPr/>
        </p:nvSpPr>
        <p:spPr>
          <a:xfrm>
            <a:off x="5292080" y="3801974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右箭头 50"/>
          <p:cNvSpPr/>
          <p:nvPr/>
        </p:nvSpPr>
        <p:spPr>
          <a:xfrm rot="10800000">
            <a:off x="5292080" y="3585950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右箭头 51"/>
          <p:cNvSpPr/>
          <p:nvPr/>
        </p:nvSpPr>
        <p:spPr>
          <a:xfrm rot="5400000">
            <a:off x="7271255" y="2773619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右箭头 52"/>
          <p:cNvSpPr/>
          <p:nvPr/>
        </p:nvSpPr>
        <p:spPr>
          <a:xfrm rot="16200000">
            <a:off x="7055231" y="2701611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右箭头 53"/>
          <p:cNvSpPr/>
          <p:nvPr/>
        </p:nvSpPr>
        <p:spPr>
          <a:xfrm>
            <a:off x="2195736" y="1713742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右箭头 54"/>
          <p:cNvSpPr/>
          <p:nvPr/>
        </p:nvSpPr>
        <p:spPr>
          <a:xfrm rot="10800000">
            <a:off x="2195736" y="1497718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右箭头 55"/>
          <p:cNvSpPr/>
          <p:nvPr/>
        </p:nvSpPr>
        <p:spPr>
          <a:xfrm>
            <a:off x="2267744" y="3801974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右箭头 56"/>
          <p:cNvSpPr/>
          <p:nvPr/>
        </p:nvSpPr>
        <p:spPr>
          <a:xfrm rot="10800000">
            <a:off x="2267744" y="3585950"/>
            <a:ext cx="1080120" cy="203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右箭头 57"/>
          <p:cNvSpPr/>
          <p:nvPr/>
        </p:nvSpPr>
        <p:spPr>
          <a:xfrm rot="5400000">
            <a:off x="1078567" y="4789843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右箭头 58"/>
          <p:cNvSpPr/>
          <p:nvPr/>
        </p:nvSpPr>
        <p:spPr>
          <a:xfrm rot="16200000">
            <a:off x="862543" y="4717835"/>
            <a:ext cx="434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7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Demo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556792"/>
            <a:ext cx="8280920" cy="46805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Demo 1 – Register User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Demo 2 – Broadcast Video News</a:t>
            </a:r>
          </a:p>
          <a:p>
            <a:pPr marL="685800" indent="-685800" algn="l"/>
            <a:endParaRPr lang="en-US" altLang="zh-CN" sz="1900" b="1" dirty="0" smtClean="0"/>
          </a:p>
          <a:p>
            <a:pPr marL="685800" indent="-685800" algn="l"/>
            <a:endParaRPr lang="en-US" sz="19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82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Future 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556792"/>
            <a:ext cx="8280920" cy="46805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More functions: </a:t>
            </a:r>
          </a:p>
          <a:p>
            <a:pPr marL="1600200" lvl="2" indent="-685800" algn="l">
              <a:buFont typeface="Wingdings" pitchFamily="2" charset="2"/>
              <a:buChar char="ü"/>
            </a:pPr>
            <a:r>
              <a:rPr lang="en-US" sz="2400" dirty="0" smtClean="0"/>
              <a:t>E.g. “</a:t>
            </a:r>
            <a:r>
              <a:rPr lang="en-US" sz="2400" dirty="0" err="1" smtClean="0"/>
              <a:t>unfriend</a:t>
            </a:r>
            <a:r>
              <a:rPr lang="en-US" sz="2400" dirty="0" smtClean="0"/>
              <a:t>”, select existed video to share, delete uploaded video, block particular user’s </a:t>
            </a:r>
            <a:r>
              <a:rPr lang="en-US" sz="2400" dirty="0" smtClean="0"/>
              <a:t>sharing, use simple queue service and notification services to make contents update </a:t>
            </a:r>
            <a:r>
              <a:rPr lang="en-US" sz="2400" dirty="0" smtClean="0"/>
              <a:t>in real time</a:t>
            </a:r>
            <a:endParaRPr lang="en-US" sz="2400" dirty="0" smtClean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Optimize database function: </a:t>
            </a:r>
          </a:p>
          <a:p>
            <a:pPr marL="1600200" lvl="2" indent="-685800" algn="l">
              <a:buFont typeface="Wingdings" pitchFamily="2" charset="2"/>
              <a:buChar char="ü"/>
            </a:pPr>
            <a:r>
              <a:rPr lang="en-US" sz="2400" dirty="0" smtClean="0"/>
              <a:t>E.g. batch put attributes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200" dirty="0" smtClean="0"/>
              <a:t>fancier UI</a:t>
            </a:r>
          </a:p>
          <a:p>
            <a:pPr marL="685800" indent="-685800" algn="l"/>
            <a:endParaRPr lang="en-US" altLang="zh-CN" sz="1900" b="1" dirty="0" smtClean="0"/>
          </a:p>
          <a:p>
            <a:pPr marL="685800" indent="-685800" algn="l"/>
            <a:endParaRPr lang="en-US" sz="19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875" y="1052736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82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3825</TotalTime>
  <Words>405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流畅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gbtian</dc:creator>
  <cp:lastModifiedBy>许杨</cp:lastModifiedBy>
  <cp:revision>417</cp:revision>
  <dcterms:created xsi:type="dcterms:W3CDTF">2011-10-29T01:09:05Z</dcterms:created>
  <dcterms:modified xsi:type="dcterms:W3CDTF">2015-11-30T06:08:57Z</dcterms:modified>
</cp:coreProperties>
</file>