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4.xml" ContentType="application/vnd.openxmlformats-officedocument.themeOverr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9" r:id="rId3"/>
    <p:sldId id="257" r:id="rId4"/>
    <p:sldId id="342" r:id="rId5"/>
    <p:sldId id="430" r:id="rId6"/>
    <p:sldId id="327" r:id="rId7"/>
    <p:sldId id="431" r:id="rId8"/>
    <p:sldId id="432" r:id="rId9"/>
    <p:sldId id="330" r:id="rId10"/>
    <p:sldId id="310" r:id="rId11"/>
    <p:sldId id="417" r:id="rId12"/>
    <p:sldId id="414" r:id="rId13"/>
    <p:sldId id="418" r:id="rId14"/>
    <p:sldId id="419" r:id="rId15"/>
    <p:sldId id="312" r:id="rId16"/>
    <p:sldId id="394" r:id="rId17"/>
    <p:sldId id="395" r:id="rId18"/>
    <p:sldId id="396" r:id="rId19"/>
    <p:sldId id="397" r:id="rId20"/>
    <p:sldId id="428" r:id="rId21"/>
    <p:sldId id="425" r:id="rId22"/>
    <p:sldId id="429" r:id="rId23"/>
    <p:sldId id="426" r:id="rId24"/>
    <p:sldId id="427" r:id="rId25"/>
    <p:sldId id="424" r:id="rId26"/>
    <p:sldId id="403" r:id="rId27"/>
    <p:sldId id="402" r:id="rId28"/>
    <p:sldId id="412" r:id="rId29"/>
    <p:sldId id="410" r:id="rId30"/>
    <p:sldId id="408" r:id="rId31"/>
    <p:sldId id="413" r:id="rId32"/>
    <p:sldId id="420" r:id="rId33"/>
    <p:sldId id="421" r:id="rId34"/>
    <p:sldId id="422" r:id="rId35"/>
    <p:sldId id="423" r:id="rId36"/>
    <p:sldId id="260" r:id="rId37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6" autoAdjust="0"/>
    <p:restoredTop sz="86222" autoAdjust="0"/>
  </p:normalViewPr>
  <p:slideViewPr>
    <p:cSldViewPr snapToGrid="0">
      <p:cViewPr varScale="1">
        <p:scale>
          <a:sx n="104" d="100"/>
          <a:sy n="104" d="100"/>
        </p:scale>
        <p:origin x="346" y="82"/>
      </p:cViewPr>
      <p:guideLst>
        <p:guide pos="416"/>
        <p:guide pos="7256"/>
        <p:guide orient="horz" pos="648"/>
        <p:guide orient="horz" pos="712"/>
        <p:guide orient="horz" pos="3929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20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6FB4F1-22D3-4338-92FD-749ED3F6CE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DE7B74-7762-4B9B-9962-345E5F2F0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54BD5-C2F6-4CEF-B57F-D320BE304D0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86CD69-E819-44E3-B707-D908D663D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7F67F-948A-445F-B568-8D1A625F3A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EF63E-2F4B-4EBC-BF1C-2AF36688E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07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68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5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48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22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906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50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7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15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951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12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0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8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ïṩ1ïḑè">
            <a:extLst>
              <a:ext uri="{FF2B5EF4-FFF2-40B4-BE49-F238E27FC236}">
                <a16:creationId xmlns:a16="http://schemas.microsoft.com/office/drawing/2014/main" id="{8F75528D-2031-4357-920E-991665F19898}"/>
              </a:ext>
            </a:extLst>
          </p:cNvPr>
          <p:cNvSpPr/>
          <p:nvPr userDrawn="1"/>
        </p:nvSpPr>
        <p:spPr>
          <a:xfrm>
            <a:off x="8881625" y="1187312"/>
            <a:ext cx="2637275" cy="2624430"/>
          </a:xfrm>
          <a:prstGeom prst="rect">
            <a:avLst/>
          </a:prstGeom>
          <a:gradFill flip="none" rotWithShape="1">
            <a:gsLst>
              <a:gs pos="48700">
                <a:schemeClr val="accent2">
                  <a:alpha val="50000"/>
                </a:schemeClr>
              </a:gs>
              <a:gs pos="0">
                <a:schemeClr val="accent2"/>
              </a:gs>
              <a:gs pos="100000">
                <a:schemeClr val="bg1">
                  <a:alpha val="10000"/>
                </a:schemeClr>
              </a:gs>
            </a:gsLst>
            <a:lin ang="96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0" name="íŝļïďê">
            <a:extLst>
              <a:ext uri="{FF2B5EF4-FFF2-40B4-BE49-F238E27FC236}">
                <a16:creationId xmlns:a16="http://schemas.microsoft.com/office/drawing/2014/main" id="{A5B1BF3F-81F1-4E12-8C9D-397EB99F157D}"/>
              </a:ext>
            </a:extLst>
          </p:cNvPr>
          <p:cNvSpPr/>
          <p:nvPr userDrawn="1"/>
        </p:nvSpPr>
        <p:spPr>
          <a:xfrm>
            <a:off x="6503189" y="2807816"/>
            <a:ext cx="3801977" cy="3277567"/>
          </a:xfrm>
          <a:prstGeom prst="triangle">
            <a:avLst/>
          </a:prstGeom>
          <a:gradFill flip="none" rotWithShape="1">
            <a:gsLst>
              <a:gs pos="48700">
                <a:schemeClr val="accent1">
                  <a:alpha val="50000"/>
                </a:schemeClr>
              </a:gs>
              <a:gs pos="0">
                <a:schemeClr val="accent1"/>
              </a:gs>
              <a:gs pos="100000">
                <a:schemeClr val="bg1">
                  <a:alpha val="10000"/>
                </a:schemeClr>
              </a:gs>
            </a:gsLst>
            <a:lin ang="114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1" name="iṡḷídè">
            <a:extLst>
              <a:ext uri="{FF2B5EF4-FFF2-40B4-BE49-F238E27FC236}">
                <a16:creationId xmlns:a16="http://schemas.microsoft.com/office/drawing/2014/main" id="{676CA589-14E0-416D-962D-92F90C3DC185}"/>
              </a:ext>
            </a:extLst>
          </p:cNvPr>
          <p:cNvSpPr/>
          <p:nvPr userDrawn="1"/>
        </p:nvSpPr>
        <p:spPr>
          <a:xfrm flipH="1">
            <a:off x="4924685" y="1041512"/>
            <a:ext cx="2641601" cy="2641601"/>
          </a:xfrm>
          <a:prstGeom prst="ellipse">
            <a:avLst/>
          </a:prstGeom>
          <a:gradFill flip="none" rotWithShape="1">
            <a:gsLst>
              <a:gs pos="48700">
                <a:schemeClr val="accent3">
                  <a:alpha val="50000"/>
                </a:schemeClr>
              </a:gs>
              <a:gs pos="0">
                <a:schemeClr val="accent3"/>
              </a:gs>
              <a:gs pos="100000">
                <a:schemeClr val="bg1">
                  <a:alpha val="10000"/>
                </a:schemeClr>
              </a:gs>
            </a:gsLst>
            <a:lin ang="90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7B317C30-0341-476F-9DE2-DFE76EC9A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653" y="6109861"/>
            <a:ext cx="4642248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1000" b="0" dirty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Speaker name and title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A387FAB1-0910-4A22-99D0-8B6C9C7A58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416D2A49-50CF-4A28-91AB-B064CE88E2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0076" y="1870574"/>
            <a:ext cx="6326751" cy="628955"/>
          </a:xfrm>
        </p:spPr>
        <p:txBody>
          <a:bodyPr wrap="square" anchor="b">
            <a:sp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altLang="zh-CN" dirty="0"/>
              <a:t> Click to edit Master title style </a:t>
            </a:r>
            <a:endParaRPr lang="zh-CN" altLang="en-US" dirty="0"/>
          </a:p>
        </p:txBody>
      </p:sp>
      <p:sp>
        <p:nvSpPr>
          <p:cNvPr id="23" name="副标题 22">
            <a:extLst>
              <a:ext uri="{FF2B5EF4-FFF2-40B4-BE49-F238E27FC236}">
                <a16:creationId xmlns:a16="http://schemas.microsoft.com/office/drawing/2014/main" id="{816E0C1D-C719-4534-AADD-7FEC157EE2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8598" y="1781672"/>
            <a:ext cx="2909903" cy="3049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051" u="none">
                <a:solidFill>
                  <a:schemeClr val="tx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6EEBFCE-DDB4-4F20-94B9-F0742F33B289}"/>
              </a:ext>
            </a:extLst>
          </p:cNvPr>
          <p:cNvGrpSpPr/>
          <p:nvPr userDrawn="1"/>
        </p:nvGrpSpPr>
        <p:grpSpPr>
          <a:xfrm>
            <a:off x="790545" y="5626923"/>
            <a:ext cx="1265343" cy="271100"/>
            <a:chOff x="790545" y="5900300"/>
            <a:chExt cx="1265343" cy="271100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D625D74-7172-47D2-86D3-F87515823EF4}"/>
                </a:ext>
              </a:extLst>
            </p:cNvPr>
            <p:cNvGrpSpPr/>
            <p:nvPr userDrawn="1"/>
          </p:nvGrpSpPr>
          <p:grpSpPr>
            <a:xfrm>
              <a:off x="790545" y="5900300"/>
              <a:ext cx="1265343" cy="271100"/>
              <a:chOff x="790545" y="5900300"/>
              <a:chExt cx="1265343" cy="271100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04E1E828-4A73-49E1-A5E1-2ED4D63BDD4A}"/>
                  </a:ext>
                </a:extLst>
              </p:cNvPr>
              <p:cNvGrpSpPr/>
              <p:nvPr userDrawn="1"/>
            </p:nvGrpSpPr>
            <p:grpSpPr>
              <a:xfrm>
                <a:off x="790545" y="5938089"/>
                <a:ext cx="304008" cy="227598"/>
                <a:chOff x="744245" y="4744076"/>
                <a:chExt cx="497947" cy="372792"/>
              </a:xfrm>
            </p:grpSpPr>
            <p:sp>
              <p:nvSpPr>
                <p:cNvPr id="118" name="íṧľîďe">
                  <a:extLst>
                    <a:ext uri="{FF2B5EF4-FFF2-40B4-BE49-F238E27FC236}">
                      <a16:creationId xmlns:a16="http://schemas.microsoft.com/office/drawing/2014/main" id="{C7E8D20F-7C49-4F79-B868-60ADED554D36}"/>
                    </a:ext>
                  </a:extLst>
                </p:cNvPr>
                <p:cNvSpPr/>
                <p:nvPr userDrawn="1"/>
              </p:nvSpPr>
              <p:spPr>
                <a:xfrm flipH="1">
                  <a:off x="915744" y="4744076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9" name="iṣľíḍê">
                  <a:extLst>
                    <a:ext uri="{FF2B5EF4-FFF2-40B4-BE49-F238E27FC236}">
                      <a16:creationId xmlns:a16="http://schemas.microsoft.com/office/drawing/2014/main" id="{0A8B18DE-4E3C-41B4-AB86-014FD89433C9}"/>
                    </a:ext>
                  </a:extLst>
                </p:cNvPr>
                <p:cNvSpPr/>
                <p:nvPr userDrawn="1"/>
              </p:nvSpPr>
              <p:spPr>
                <a:xfrm flipH="1">
                  <a:off x="900153" y="475238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0F5F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0" name="îśḷiḓè">
                  <a:extLst>
                    <a:ext uri="{FF2B5EF4-FFF2-40B4-BE49-F238E27FC236}">
                      <a16:creationId xmlns:a16="http://schemas.microsoft.com/office/drawing/2014/main" id="{424B534E-1C04-471E-BB2D-31EE5782B10E}"/>
                    </a:ext>
                  </a:extLst>
                </p:cNvPr>
                <p:cNvSpPr/>
                <p:nvPr userDrawn="1"/>
              </p:nvSpPr>
              <p:spPr>
                <a:xfrm flipH="1">
                  <a:off x="884562" y="4760689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1EB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1" name="iṡļíďe">
                  <a:extLst>
                    <a:ext uri="{FF2B5EF4-FFF2-40B4-BE49-F238E27FC236}">
                      <a16:creationId xmlns:a16="http://schemas.microsoft.com/office/drawing/2014/main" id="{90F2E9CC-9EB9-4748-B51B-496C51DFF593}"/>
                    </a:ext>
                  </a:extLst>
                </p:cNvPr>
                <p:cNvSpPr/>
                <p:nvPr userDrawn="1"/>
              </p:nvSpPr>
              <p:spPr>
                <a:xfrm flipH="1">
                  <a:off x="868972" y="476899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2E1F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2" name="î$ľîḓê">
                  <a:extLst>
                    <a:ext uri="{FF2B5EF4-FFF2-40B4-BE49-F238E27FC236}">
                      <a16:creationId xmlns:a16="http://schemas.microsoft.com/office/drawing/2014/main" id="{A8C3C7AD-47B4-4E38-9BCF-231155D5558D}"/>
                    </a:ext>
                  </a:extLst>
                </p:cNvPr>
                <p:cNvSpPr/>
                <p:nvPr userDrawn="1"/>
              </p:nvSpPr>
              <p:spPr>
                <a:xfrm flipH="1">
                  <a:off x="853381" y="477730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3D8F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3" name="ïSľîḑè">
                  <a:extLst>
                    <a:ext uri="{FF2B5EF4-FFF2-40B4-BE49-F238E27FC236}">
                      <a16:creationId xmlns:a16="http://schemas.microsoft.com/office/drawing/2014/main" id="{696D9BAA-D5CC-4CF8-89AB-F37F89D1A9D0}"/>
                    </a:ext>
                  </a:extLst>
                </p:cNvPr>
                <p:cNvSpPr/>
                <p:nvPr userDrawn="1"/>
              </p:nvSpPr>
              <p:spPr>
                <a:xfrm flipH="1">
                  <a:off x="837790" y="478560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4CEF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4" name="íSļiḓê">
                  <a:extLst>
                    <a:ext uri="{FF2B5EF4-FFF2-40B4-BE49-F238E27FC236}">
                      <a16:creationId xmlns:a16="http://schemas.microsoft.com/office/drawing/2014/main" id="{C4241C18-582D-4487-A7DC-0FC198F5BE3E}"/>
                    </a:ext>
                  </a:extLst>
                </p:cNvPr>
                <p:cNvSpPr/>
                <p:nvPr userDrawn="1"/>
              </p:nvSpPr>
              <p:spPr>
                <a:xfrm flipH="1">
                  <a:off x="822199" y="479391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A5C4F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5" name="ïSľîḍé">
                  <a:extLst>
                    <a:ext uri="{FF2B5EF4-FFF2-40B4-BE49-F238E27FC236}">
                      <a16:creationId xmlns:a16="http://schemas.microsoft.com/office/drawing/2014/main" id="{13FFE2FF-9A04-4EA2-B801-B524C4B491F5}"/>
                    </a:ext>
                  </a:extLst>
                </p:cNvPr>
                <p:cNvSpPr/>
                <p:nvPr userDrawn="1"/>
              </p:nvSpPr>
              <p:spPr>
                <a:xfrm flipH="1">
                  <a:off x="806608" y="480222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6BAF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6" name="iSļíḋé">
                  <a:extLst>
                    <a:ext uri="{FF2B5EF4-FFF2-40B4-BE49-F238E27FC236}">
                      <a16:creationId xmlns:a16="http://schemas.microsoft.com/office/drawing/2014/main" id="{DA899369-3153-495C-9A24-875868B0BCC6}"/>
                    </a:ext>
                  </a:extLst>
                </p:cNvPr>
                <p:cNvSpPr/>
                <p:nvPr userDrawn="1"/>
              </p:nvSpPr>
              <p:spPr>
                <a:xfrm flipH="1">
                  <a:off x="791017" y="481052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7B1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7" name="ïşḻíḋé">
                  <a:extLst>
                    <a:ext uri="{FF2B5EF4-FFF2-40B4-BE49-F238E27FC236}">
                      <a16:creationId xmlns:a16="http://schemas.microsoft.com/office/drawing/2014/main" id="{091F013E-99AB-4BA3-A8AB-63B4CDDFE84B}"/>
                    </a:ext>
                  </a:extLst>
                </p:cNvPr>
                <p:cNvSpPr/>
                <p:nvPr userDrawn="1"/>
              </p:nvSpPr>
              <p:spPr>
                <a:xfrm flipH="1">
                  <a:off x="775427" y="4818834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8A7F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8" name="îṥḻíḑè">
                  <a:extLst>
                    <a:ext uri="{FF2B5EF4-FFF2-40B4-BE49-F238E27FC236}">
                      <a16:creationId xmlns:a16="http://schemas.microsoft.com/office/drawing/2014/main" id="{3A776C60-1A13-423D-A4A3-869685610095}"/>
                    </a:ext>
                  </a:extLst>
                </p:cNvPr>
                <p:cNvSpPr/>
                <p:nvPr userDrawn="1"/>
              </p:nvSpPr>
              <p:spPr>
                <a:xfrm flipH="1">
                  <a:off x="759836" y="482714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99DF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9" name="îšḷíḓé">
                  <a:extLst>
                    <a:ext uri="{FF2B5EF4-FFF2-40B4-BE49-F238E27FC236}">
                      <a16:creationId xmlns:a16="http://schemas.microsoft.com/office/drawing/2014/main" id="{606DD7FD-1A38-4DCB-B8DB-79ECD0C01FA6}"/>
                    </a:ext>
                  </a:extLst>
                </p:cNvPr>
                <p:cNvSpPr/>
                <p:nvPr userDrawn="1"/>
              </p:nvSpPr>
              <p:spPr>
                <a:xfrm flipH="1">
                  <a:off x="744245" y="4835447"/>
                  <a:ext cx="326448" cy="281421"/>
                </a:xfrm>
                <a:prstGeom prst="triangle">
                  <a:avLst/>
                </a:prstGeom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1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1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539E3ABA-E354-4AC5-A352-C863F452FF03}"/>
                  </a:ext>
                </a:extLst>
              </p:cNvPr>
              <p:cNvGrpSpPr/>
              <p:nvPr userDrawn="1"/>
            </p:nvGrpSpPr>
            <p:grpSpPr>
              <a:xfrm>
                <a:off x="1767967" y="5928425"/>
                <a:ext cx="287921" cy="234281"/>
                <a:chOff x="2301985" y="4706287"/>
                <a:chExt cx="471597" cy="383738"/>
              </a:xfrm>
            </p:grpSpPr>
            <p:sp>
              <p:nvSpPr>
                <p:cNvPr id="106" name="ïSḷîḍê">
                  <a:extLst>
                    <a:ext uri="{FF2B5EF4-FFF2-40B4-BE49-F238E27FC236}">
                      <a16:creationId xmlns:a16="http://schemas.microsoft.com/office/drawing/2014/main" id="{9177F39A-2934-469E-9A6D-A9E47F983BDC}"/>
                    </a:ext>
                  </a:extLst>
                </p:cNvPr>
                <p:cNvSpPr/>
                <p:nvPr userDrawn="1"/>
              </p:nvSpPr>
              <p:spPr>
                <a:xfrm flipH="1">
                  <a:off x="2481787" y="4706287"/>
                  <a:ext cx="291795" cy="2903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7" name="ïşḷïḑé">
                  <a:extLst>
                    <a:ext uri="{FF2B5EF4-FFF2-40B4-BE49-F238E27FC236}">
                      <a16:creationId xmlns:a16="http://schemas.microsoft.com/office/drawing/2014/main" id="{61F1D26D-44AF-4679-8F37-FA0138044C0B}"/>
                    </a:ext>
                  </a:extLst>
                </p:cNvPr>
                <p:cNvSpPr/>
                <p:nvPr userDrawn="1"/>
              </p:nvSpPr>
              <p:spPr>
                <a:xfrm flipH="1">
                  <a:off x="2465441" y="4714775"/>
                  <a:ext cx="291795" cy="290374"/>
                </a:xfrm>
                <a:prstGeom prst="rect">
                  <a:avLst/>
                </a:prstGeom>
                <a:solidFill>
                  <a:srgbClr val="FFF4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8" name="íṩḷîḓé">
                  <a:extLst>
                    <a:ext uri="{FF2B5EF4-FFF2-40B4-BE49-F238E27FC236}">
                      <a16:creationId xmlns:a16="http://schemas.microsoft.com/office/drawing/2014/main" id="{228FC695-D73E-43BB-8639-C1FED31260E7}"/>
                    </a:ext>
                  </a:extLst>
                </p:cNvPr>
                <p:cNvSpPr/>
                <p:nvPr userDrawn="1"/>
              </p:nvSpPr>
              <p:spPr>
                <a:xfrm flipH="1">
                  <a:off x="2449096" y="4723262"/>
                  <a:ext cx="291795" cy="290374"/>
                </a:xfrm>
                <a:prstGeom prst="rect">
                  <a:avLst/>
                </a:prstGeom>
                <a:solidFill>
                  <a:srgbClr val="FFE9E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9" name="ísḻïḑe">
                  <a:extLst>
                    <a:ext uri="{FF2B5EF4-FFF2-40B4-BE49-F238E27FC236}">
                      <a16:creationId xmlns:a16="http://schemas.microsoft.com/office/drawing/2014/main" id="{DAA16580-1FDC-43F0-A5F1-DE66D204479A}"/>
                    </a:ext>
                  </a:extLst>
                </p:cNvPr>
                <p:cNvSpPr/>
                <p:nvPr userDrawn="1"/>
              </p:nvSpPr>
              <p:spPr>
                <a:xfrm flipH="1">
                  <a:off x="2432750" y="4731750"/>
                  <a:ext cx="291795" cy="290374"/>
                </a:xfrm>
                <a:prstGeom prst="rect">
                  <a:avLst/>
                </a:prstGeom>
                <a:solidFill>
                  <a:srgbClr val="FFDED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0" name="iṩľidé">
                  <a:extLst>
                    <a:ext uri="{FF2B5EF4-FFF2-40B4-BE49-F238E27FC236}">
                      <a16:creationId xmlns:a16="http://schemas.microsoft.com/office/drawing/2014/main" id="{84CBCE20-6E13-4429-AA1A-DD6371BBDB5A}"/>
                    </a:ext>
                  </a:extLst>
                </p:cNvPr>
                <p:cNvSpPr/>
                <p:nvPr userDrawn="1"/>
              </p:nvSpPr>
              <p:spPr>
                <a:xfrm flipH="1">
                  <a:off x="2416404" y="4740237"/>
                  <a:ext cx="291795" cy="290374"/>
                </a:xfrm>
                <a:prstGeom prst="rect">
                  <a:avLst/>
                </a:prstGeom>
                <a:solidFill>
                  <a:srgbClr val="FFD3C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1" name="ïŝlïḑè">
                  <a:extLst>
                    <a:ext uri="{FF2B5EF4-FFF2-40B4-BE49-F238E27FC236}">
                      <a16:creationId xmlns:a16="http://schemas.microsoft.com/office/drawing/2014/main" id="{DF0A39FD-7DA0-4072-8264-1099F9EBC712}"/>
                    </a:ext>
                  </a:extLst>
                </p:cNvPr>
                <p:cNvSpPr/>
                <p:nvPr userDrawn="1"/>
              </p:nvSpPr>
              <p:spPr>
                <a:xfrm flipH="1">
                  <a:off x="2400059" y="4748725"/>
                  <a:ext cx="291795" cy="290374"/>
                </a:xfrm>
                <a:prstGeom prst="rect">
                  <a:avLst/>
                </a:prstGeom>
                <a:solidFill>
                  <a:srgbClr val="FFC8B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2" name="i$ļïḑe">
                  <a:extLst>
                    <a:ext uri="{FF2B5EF4-FFF2-40B4-BE49-F238E27FC236}">
                      <a16:creationId xmlns:a16="http://schemas.microsoft.com/office/drawing/2014/main" id="{0837EB01-534A-4238-9E05-5392571D04DD}"/>
                    </a:ext>
                  </a:extLst>
                </p:cNvPr>
                <p:cNvSpPr/>
                <p:nvPr userDrawn="1"/>
              </p:nvSpPr>
              <p:spPr>
                <a:xfrm flipH="1">
                  <a:off x="2383713" y="4757213"/>
                  <a:ext cx="291795" cy="290374"/>
                </a:xfrm>
                <a:prstGeom prst="rect">
                  <a:avLst/>
                </a:prstGeom>
                <a:solidFill>
                  <a:srgbClr val="FFBDA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3" name="ïṧḻíde">
                  <a:extLst>
                    <a:ext uri="{FF2B5EF4-FFF2-40B4-BE49-F238E27FC236}">
                      <a16:creationId xmlns:a16="http://schemas.microsoft.com/office/drawing/2014/main" id="{246E17A4-3AD6-47FB-9BE3-E9459B298966}"/>
                    </a:ext>
                  </a:extLst>
                </p:cNvPr>
                <p:cNvSpPr/>
                <p:nvPr userDrawn="1"/>
              </p:nvSpPr>
              <p:spPr>
                <a:xfrm flipH="1">
                  <a:off x="2367368" y="4765701"/>
                  <a:ext cx="291795" cy="290374"/>
                </a:xfrm>
                <a:prstGeom prst="rect">
                  <a:avLst/>
                </a:prstGeom>
                <a:solidFill>
                  <a:srgbClr val="FFB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4" name="îš1idé">
                  <a:extLst>
                    <a:ext uri="{FF2B5EF4-FFF2-40B4-BE49-F238E27FC236}">
                      <a16:creationId xmlns:a16="http://schemas.microsoft.com/office/drawing/2014/main" id="{56CE4183-88AD-4B0A-8E88-2378DF69E234}"/>
                    </a:ext>
                  </a:extLst>
                </p:cNvPr>
                <p:cNvSpPr/>
                <p:nvPr userDrawn="1"/>
              </p:nvSpPr>
              <p:spPr>
                <a:xfrm flipH="1">
                  <a:off x="2351022" y="4774188"/>
                  <a:ext cx="291795" cy="290374"/>
                </a:xfrm>
                <a:prstGeom prst="rect">
                  <a:avLst/>
                </a:prstGeom>
                <a:solidFill>
                  <a:srgbClr val="FFA78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5" name="ïšľîḑe">
                  <a:extLst>
                    <a:ext uri="{FF2B5EF4-FFF2-40B4-BE49-F238E27FC236}">
                      <a16:creationId xmlns:a16="http://schemas.microsoft.com/office/drawing/2014/main" id="{899674FD-5896-4415-B2A7-C0D90AE6BE84}"/>
                    </a:ext>
                  </a:extLst>
                </p:cNvPr>
                <p:cNvSpPr/>
                <p:nvPr userDrawn="1"/>
              </p:nvSpPr>
              <p:spPr>
                <a:xfrm flipH="1">
                  <a:off x="2334676" y="4782676"/>
                  <a:ext cx="291795" cy="290374"/>
                </a:xfrm>
                <a:prstGeom prst="rect">
                  <a:avLst/>
                </a:prstGeom>
                <a:solidFill>
                  <a:srgbClr val="FF9C7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6" name="íŝḻiďê">
                  <a:extLst>
                    <a:ext uri="{FF2B5EF4-FFF2-40B4-BE49-F238E27FC236}">
                      <a16:creationId xmlns:a16="http://schemas.microsoft.com/office/drawing/2014/main" id="{1FFA2DA2-45FF-4005-B83D-FFF2E440CE6A}"/>
                    </a:ext>
                  </a:extLst>
                </p:cNvPr>
                <p:cNvSpPr/>
                <p:nvPr userDrawn="1"/>
              </p:nvSpPr>
              <p:spPr>
                <a:xfrm flipH="1">
                  <a:off x="2318331" y="4791163"/>
                  <a:ext cx="291795" cy="290374"/>
                </a:xfrm>
                <a:prstGeom prst="rect">
                  <a:avLst/>
                </a:prstGeom>
                <a:solidFill>
                  <a:srgbClr val="FF91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7" name="íṥḷîḓé">
                  <a:extLst>
                    <a:ext uri="{FF2B5EF4-FFF2-40B4-BE49-F238E27FC236}">
                      <a16:creationId xmlns:a16="http://schemas.microsoft.com/office/drawing/2014/main" id="{8BA902BD-82A0-4356-88B7-B5DFD9089A0C}"/>
                    </a:ext>
                  </a:extLst>
                </p:cNvPr>
                <p:cNvSpPr/>
                <p:nvPr userDrawn="1"/>
              </p:nvSpPr>
              <p:spPr>
                <a:xfrm flipH="1">
                  <a:off x="2301985" y="4799651"/>
                  <a:ext cx="291795" cy="29037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alpha val="57000"/>
                      </a:schemeClr>
                    </a:gs>
                    <a:gs pos="95000">
                      <a:schemeClr val="accent2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3EEB9D91-C3B0-4FD8-8EEF-AD2D40543C42}"/>
                  </a:ext>
                </a:extLst>
              </p:cNvPr>
              <p:cNvGrpSpPr/>
              <p:nvPr userDrawn="1"/>
            </p:nvGrpSpPr>
            <p:grpSpPr>
              <a:xfrm>
                <a:off x="1315211" y="5900300"/>
                <a:ext cx="282925" cy="271100"/>
                <a:chOff x="1559129" y="4672823"/>
                <a:chExt cx="463413" cy="444045"/>
              </a:xfrm>
            </p:grpSpPr>
            <p:sp>
              <p:nvSpPr>
                <p:cNvPr id="96" name="iṩļîďê">
                  <a:extLst>
                    <a:ext uri="{FF2B5EF4-FFF2-40B4-BE49-F238E27FC236}">
                      <a16:creationId xmlns:a16="http://schemas.microsoft.com/office/drawing/2014/main" id="{BB9F61E7-7A96-4CEB-961D-CB51CF794ADF}"/>
                    </a:ext>
                  </a:extLst>
                </p:cNvPr>
                <p:cNvSpPr/>
                <p:nvPr userDrawn="1"/>
              </p:nvSpPr>
              <p:spPr>
                <a:xfrm flipH="1">
                  <a:off x="1684321" y="4672823"/>
                  <a:ext cx="338221" cy="338220"/>
                </a:xfrm>
                <a:prstGeom prst="ellipse">
                  <a:avLst/>
                </a:prstGeom>
                <a:solidFill>
                  <a:srgbClr val="FEF9E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97" name="iŝľíḑe">
                  <a:extLst>
                    <a:ext uri="{FF2B5EF4-FFF2-40B4-BE49-F238E27FC236}">
                      <a16:creationId xmlns:a16="http://schemas.microsoft.com/office/drawing/2014/main" id="{85D85647-4119-45EB-A0A7-185B13AF08D3}"/>
                    </a:ext>
                  </a:extLst>
                </p:cNvPr>
                <p:cNvSpPr/>
                <p:nvPr userDrawn="1"/>
              </p:nvSpPr>
              <p:spPr>
                <a:xfrm flipH="1">
                  <a:off x="1670410" y="4684582"/>
                  <a:ext cx="338221" cy="338220"/>
                </a:xfrm>
                <a:prstGeom prst="ellipse">
                  <a:avLst/>
                </a:prstGeom>
                <a:solidFill>
                  <a:srgbClr val="FEF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98" name="íšļïdé">
                  <a:extLst>
                    <a:ext uri="{FF2B5EF4-FFF2-40B4-BE49-F238E27FC236}">
                      <a16:creationId xmlns:a16="http://schemas.microsoft.com/office/drawing/2014/main" id="{920BC5F1-8204-4D1B-8B9A-3FDAD919B073}"/>
                    </a:ext>
                  </a:extLst>
                </p:cNvPr>
                <p:cNvSpPr/>
                <p:nvPr userDrawn="1"/>
              </p:nvSpPr>
              <p:spPr>
                <a:xfrm flipH="1">
                  <a:off x="1656500" y="4696340"/>
                  <a:ext cx="338221" cy="338220"/>
                </a:xfrm>
                <a:prstGeom prst="ellipse">
                  <a:avLst/>
                </a:prstGeom>
                <a:solidFill>
                  <a:srgbClr val="FDF4D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99" name="ïṩļíḑê">
                  <a:extLst>
                    <a:ext uri="{FF2B5EF4-FFF2-40B4-BE49-F238E27FC236}">
                      <a16:creationId xmlns:a16="http://schemas.microsoft.com/office/drawing/2014/main" id="{A2AD32D8-2A26-4911-82D3-6A50C166DE00}"/>
                    </a:ext>
                  </a:extLst>
                </p:cNvPr>
                <p:cNvSpPr/>
                <p:nvPr userDrawn="1"/>
              </p:nvSpPr>
              <p:spPr>
                <a:xfrm flipH="1">
                  <a:off x="1642590" y="4708098"/>
                  <a:ext cx="338221" cy="338220"/>
                </a:xfrm>
                <a:prstGeom prst="ellipse">
                  <a:avLst/>
                </a:prstGeom>
                <a:solidFill>
                  <a:srgbClr val="FDF1D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0" name="íŝḻïďé">
                  <a:extLst>
                    <a:ext uri="{FF2B5EF4-FFF2-40B4-BE49-F238E27FC236}">
                      <a16:creationId xmlns:a16="http://schemas.microsoft.com/office/drawing/2014/main" id="{4DAD3DF0-413D-4C51-A7BD-B5DCB34BD82D}"/>
                    </a:ext>
                  </a:extLst>
                </p:cNvPr>
                <p:cNvSpPr/>
                <p:nvPr userDrawn="1"/>
              </p:nvSpPr>
              <p:spPr>
                <a:xfrm flipH="1">
                  <a:off x="1628680" y="4719856"/>
                  <a:ext cx="338221" cy="338220"/>
                </a:xfrm>
                <a:prstGeom prst="ellipse">
                  <a:avLst/>
                </a:prstGeom>
                <a:solidFill>
                  <a:srgbClr val="FDEEC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1" name="íSlíďé">
                  <a:extLst>
                    <a:ext uri="{FF2B5EF4-FFF2-40B4-BE49-F238E27FC236}">
                      <a16:creationId xmlns:a16="http://schemas.microsoft.com/office/drawing/2014/main" id="{2EDAB20B-EA87-4F3B-A948-7EA0E7184D40}"/>
                    </a:ext>
                  </a:extLst>
                </p:cNvPr>
                <p:cNvSpPr/>
                <p:nvPr userDrawn="1"/>
              </p:nvSpPr>
              <p:spPr>
                <a:xfrm flipH="1">
                  <a:off x="1614770" y="4731615"/>
                  <a:ext cx="338221" cy="338220"/>
                </a:xfrm>
                <a:prstGeom prst="ellipse">
                  <a:avLst/>
                </a:prstGeom>
                <a:solidFill>
                  <a:srgbClr val="FDEBC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2" name="isḻîḋê">
                  <a:extLst>
                    <a:ext uri="{FF2B5EF4-FFF2-40B4-BE49-F238E27FC236}">
                      <a16:creationId xmlns:a16="http://schemas.microsoft.com/office/drawing/2014/main" id="{A29B7837-0FD6-4C64-A492-5F8D4409B0BD}"/>
                    </a:ext>
                  </a:extLst>
                </p:cNvPr>
                <p:cNvSpPr/>
                <p:nvPr userDrawn="1"/>
              </p:nvSpPr>
              <p:spPr>
                <a:xfrm flipH="1">
                  <a:off x="1600860" y="4743373"/>
                  <a:ext cx="338221" cy="338220"/>
                </a:xfrm>
                <a:prstGeom prst="ellipse">
                  <a:avLst/>
                </a:prstGeom>
                <a:solidFill>
                  <a:srgbClr val="FCE9B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3" name="îs1ïḓê">
                  <a:extLst>
                    <a:ext uri="{FF2B5EF4-FFF2-40B4-BE49-F238E27FC236}">
                      <a16:creationId xmlns:a16="http://schemas.microsoft.com/office/drawing/2014/main" id="{8F18BE02-ED5A-40FA-BE1E-14F8553DF7B9}"/>
                    </a:ext>
                  </a:extLst>
                </p:cNvPr>
                <p:cNvSpPr/>
                <p:nvPr userDrawn="1"/>
              </p:nvSpPr>
              <p:spPr>
                <a:xfrm flipH="1">
                  <a:off x="1586949" y="4755131"/>
                  <a:ext cx="338221" cy="338220"/>
                </a:xfrm>
                <a:prstGeom prst="ellipse">
                  <a:avLst/>
                </a:prstGeom>
                <a:solidFill>
                  <a:srgbClr val="FCE6B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4" name="íṥľiḓe">
                  <a:extLst>
                    <a:ext uri="{FF2B5EF4-FFF2-40B4-BE49-F238E27FC236}">
                      <a16:creationId xmlns:a16="http://schemas.microsoft.com/office/drawing/2014/main" id="{C759195C-B3E1-4E03-9514-FE056D7A8413}"/>
                    </a:ext>
                  </a:extLst>
                </p:cNvPr>
                <p:cNvSpPr/>
                <p:nvPr userDrawn="1"/>
              </p:nvSpPr>
              <p:spPr>
                <a:xfrm flipH="1">
                  <a:off x="1573039" y="4766890"/>
                  <a:ext cx="338221" cy="338220"/>
                </a:xfrm>
                <a:prstGeom prst="ellipse">
                  <a:avLst/>
                </a:prstGeom>
                <a:solidFill>
                  <a:srgbClr val="FCE3A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5" name="iṣḻîḍè">
                  <a:extLst>
                    <a:ext uri="{FF2B5EF4-FFF2-40B4-BE49-F238E27FC236}">
                      <a16:creationId xmlns:a16="http://schemas.microsoft.com/office/drawing/2014/main" id="{CFBDF184-BDA1-4750-BF11-1213ED5FD718}"/>
                    </a:ext>
                  </a:extLst>
                </p:cNvPr>
                <p:cNvSpPr/>
                <p:nvPr userDrawn="1"/>
              </p:nvSpPr>
              <p:spPr>
                <a:xfrm flipH="1">
                  <a:off x="1559129" y="4778648"/>
                  <a:ext cx="338221" cy="33822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E1A6">
                        <a:alpha val="71000"/>
                      </a:srgbClr>
                    </a:gs>
                    <a:gs pos="0">
                      <a:schemeClr val="accent3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</p:grpSp>
        <p:sp>
          <p:nvSpPr>
            <p:cNvPr id="92" name="ïśḷïdé">
              <a:extLst>
                <a:ext uri="{FF2B5EF4-FFF2-40B4-BE49-F238E27FC236}">
                  <a16:creationId xmlns:a16="http://schemas.microsoft.com/office/drawing/2014/main" id="{47F32422-F9C1-4BEF-A136-8A5302131007}"/>
                </a:ext>
              </a:extLst>
            </p:cNvPr>
            <p:cNvSpPr/>
            <p:nvPr userDrawn="1"/>
          </p:nvSpPr>
          <p:spPr>
            <a:xfrm flipH="1">
              <a:off x="1767967" y="5985426"/>
              <a:ext cx="178148" cy="177280"/>
            </a:xfrm>
            <a:prstGeom prst="rect">
              <a:avLst/>
            </a:prstGeom>
            <a:gradFill>
              <a:gsLst>
                <a:gs pos="0">
                  <a:schemeClr val="accent2">
                    <a:alpha val="57000"/>
                  </a:schemeClr>
                </a:gs>
                <a:gs pos="95000">
                  <a:schemeClr val="accent2">
                    <a:alpha val="2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926" y="3974654"/>
            <a:ext cx="6334079" cy="535531"/>
          </a:xfrm>
        </p:spPr>
        <p:txBody>
          <a:bodyPr anchor="b">
            <a:spAutoFit/>
          </a:bodyPr>
          <a:lstStyle>
            <a:lvl1pPr algn="ctr">
              <a:defRPr sz="32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77926" y="4717074"/>
            <a:ext cx="6334079" cy="2862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alpha val="80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86375E3-CD85-4C84-8DB8-1A0B73EB92AC}"/>
              </a:ext>
            </a:extLst>
          </p:cNvPr>
          <p:cNvGrpSpPr/>
          <p:nvPr userDrawn="1"/>
        </p:nvGrpSpPr>
        <p:grpSpPr>
          <a:xfrm>
            <a:off x="4775200" y="1147921"/>
            <a:ext cx="2653176" cy="2641601"/>
            <a:chOff x="4775200" y="1147921"/>
            <a:chExt cx="2653176" cy="2641601"/>
          </a:xfrm>
        </p:grpSpPr>
        <p:sp>
          <p:nvSpPr>
            <p:cNvPr id="144" name="îş1ïḍè">
              <a:extLst>
                <a:ext uri="{FF2B5EF4-FFF2-40B4-BE49-F238E27FC236}">
                  <a16:creationId xmlns:a16="http://schemas.microsoft.com/office/drawing/2014/main" id="{E149ED6C-AFC1-47F4-A2B6-80296E2B714F}"/>
                </a:ext>
              </a:extLst>
            </p:cNvPr>
            <p:cNvSpPr/>
            <p:nvPr userDrawn="1"/>
          </p:nvSpPr>
          <p:spPr>
            <a:xfrm flipH="1">
              <a:off x="4786775" y="1147921"/>
              <a:ext cx="2641601" cy="2641601"/>
            </a:xfrm>
            <a:prstGeom prst="ellipse">
              <a:avLst/>
            </a:prstGeom>
            <a:gradFill flip="none" rotWithShape="1">
              <a:gsLst>
                <a:gs pos="48700">
                  <a:schemeClr val="accent2">
                    <a:alpha val="35000"/>
                  </a:schemeClr>
                </a:gs>
                <a:gs pos="0">
                  <a:schemeClr val="accent2">
                    <a:alpha val="8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/>
            </a:p>
          </p:txBody>
        </p:sp>
        <p:sp>
          <p:nvSpPr>
            <p:cNvPr id="145" name="islïďê">
              <a:extLst>
                <a:ext uri="{FF2B5EF4-FFF2-40B4-BE49-F238E27FC236}">
                  <a16:creationId xmlns:a16="http://schemas.microsoft.com/office/drawing/2014/main" id="{E622F608-2061-4BB0-8017-43D15739199F}"/>
                </a:ext>
              </a:extLst>
            </p:cNvPr>
            <p:cNvSpPr/>
            <p:nvPr userDrawn="1"/>
          </p:nvSpPr>
          <p:spPr>
            <a:xfrm flipH="1">
              <a:off x="4775200" y="1147921"/>
              <a:ext cx="2641601" cy="2641601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1A3B73E-8347-47FB-9CA1-96E7BC5E2BBC}"/>
              </a:ext>
            </a:extLst>
          </p:cNvPr>
          <p:cNvGrpSpPr/>
          <p:nvPr userDrawn="1"/>
        </p:nvGrpSpPr>
        <p:grpSpPr>
          <a:xfrm>
            <a:off x="790545" y="5900300"/>
            <a:ext cx="1265343" cy="271100"/>
            <a:chOff x="790545" y="5900300"/>
            <a:chExt cx="1265343" cy="27110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CF72AAE1-7566-461F-89D6-2517E941E1C3}"/>
                </a:ext>
              </a:extLst>
            </p:cNvPr>
            <p:cNvGrpSpPr/>
            <p:nvPr userDrawn="1"/>
          </p:nvGrpSpPr>
          <p:grpSpPr>
            <a:xfrm>
              <a:off x="790545" y="5900300"/>
              <a:ext cx="1265343" cy="271100"/>
              <a:chOff x="790545" y="5900300"/>
              <a:chExt cx="1265343" cy="271100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1CE8C184-D1E0-40ED-877C-11BCB0D92AD2}"/>
                  </a:ext>
                </a:extLst>
              </p:cNvPr>
              <p:cNvGrpSpPr/>
              <p:nvPr userDrawn="1"/>
            </p:nvGrpSpPr>
            <p:grpSpPr>
              <a:xfrm>
                <a:off x="790545" y="5938089"/>
                <a:ext cx="304008" cy="227598"/>
                <a:chOff x="744245" y="4744076"/>
                <a:chExt cx="497947" cy="372792"/>
              </a:xfrm>
            </p:grpSpPr>
            <p:sp>
              <p:nvSpPr>
                <p:cNvPr id="172" name="íş1iḋê">
                  <a:extLst>
                    <a:ext uri="{FF2B5EF4-FFF2-40B4-BE49-F238E27FC236}">
                      <a16:creationId xmlns:a16="http://schemas.microsoft.com/office/drawing/2014/main" id="{EFFB04AC-9A10-43BE-9A23-A659AB9075F6}"/>
                    </a:ext>
                  </a:extLst>
                </p:cNvPr>
                <p:cNvSpPr/>
                <p:nvPr userDrawn="1"/>
              </p:nvSpPr>
              <p:spPr>
                <a:xfrm flipH="1">
                  <a:off x="915744" y="4744076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3" name="işḻíḋé">
                  <a:extLst>
                    <a:ext uri="{FF2B5EF4-FFF2-40B4-BE49-F238E27FC236}">
                      <a16:creationId xmlns:a16="http://schemas.microsoft.com/office/drawing/2014/main" id="{996D3DB3-C47A-4C77-8140-49B937DFFD8D}"/>
                    </a:ext>
                  </a:extLst>
                </p:cNvPr>
                <p:cNvSpPr/>
                <p:nvPr userDrawn="1"/>
              </p:nvSpPr>
              <p:spPr>
                <a:xfrm flipH="1">
                  <a:off x="900153" y="475238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0F5F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4" name="îŝḻïḑê">
                  <a:extLst>
                    <a:ext uri="{FF2B5EF4-FFF2-40B4-BE49-F238E27FC236}">
                      <a16:creationId xmlns:a16="http://schemas.microsoft.com/office/drawing/2014/main" id="{81B32806-7A68-4E3A-BE59-F65D3F2E7E3D}"/>
                    </a:ext>
                  </a:extLst>
                </p:cNvPr>
                <p:cNvSpPr/>
                <p:nvPr userDrawn="1"/>
              </p:nvSpPr>
              <p:spPr>
                <a:xfrm flipH="1">
                  <a:off x="884562" y="4760689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1EB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5" name="ïśľiḑè">
                  <a:extLst>
                    <a:ext uri="{FF2B5EF4-FFF2-40B4-BE49-F238E27FC236}">
                      <a16:creationId xmlns:a16="http://schemas.microsoft.com/office/drawing/2014/main" id="{1BFCB4DF-8CB4-42C1-BBDD-5BB587D47AA6}"/>
                    </a:ext>
                  </a:extLst>
                </p:cNvPr>
                <p:cNvSpPr/>
                <p:nvPr userDrawn="1"/>
              </p:nvSpPr>
              <p:spPr>
                <a:xfrm flipH="1">
                  <a:off x="868972" y="476899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2E1F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6" name="iś1iḓé">
                  <a:extLst>
                    <a:ext uri="{FF2B5EF4-FFF2-40B4-BE49-F238E27FC236}">
                      <a16:creationId xmlns:a16="http://schemas.microsoft.com/office/drawing/2014/main" id="{88810D59-DE65-4561-B793-5C4429A56A70}"/>
                    </a:ext>
                  </a:extLst>
                </p:cNvPr>
                <p:cNvSpPr/>
                <p:nvPr userDrawn="1"/>
              </p:nvSpPr>
              <p:spPr>
                <a:xfrm flipH="1">
                  <a:off x="853381" y="477730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3D8F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7" name="íšḻiḋé">
                  <a:extLst>
                    <a:ext uri="{FF2B5EF4-FFF2-40B4-BE49-F238E27FC236}">
                      <a16:creationId xmlns:a16="http://schemas.microsoft.com/office/drawing/2014/main" id="{FB96B4C5-49A8-4459-B802-61B3C0472468}"/>
                    </a:ext>
                  </a:extLst>
                </p:cNvPr>
                <p:cNvSpPr/>
                <p:nvPr userDrawn="1"/>
              </p:nvSpPr>
              <p:spPr>
                <a:xfrm flipH="1">
                  <a:off x="837790" y="478560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4CEF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8" name="íṥľîḍê">
                  <a:extLst>
                    <a:ext uri="{FF2B5EF4-FFF2-40B4-BE49-F238E27FC236}">
                      <a16:creationId xmlns:a16="http://schemas.microsoft.com/office/drawing/2014/main" id="{F62B21F5-4554-4F8E-8CDD-66BFACFD7309}"/>
                    </a:ext>
                  </a:extLst>
                </p:cNvPr>
                <p:cNvSpPr/>
                <p:nvPr userDrawn="1"/>
              </p:nvSpPr>
              <p:spPr>
                <a:xfrm flipH="1">
                  <a:off x="822199" y="479391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A5C4F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9" name="îSļídé">
                  <a:extLst>
                    <a:ext uri="{FF2B5EF4-FFF2-40B4-BE49-F238E27FC236}">
                      <a16:creationId xmlns:a16="http://schemas.microsoft.com/office/drawing/2014/main" id="{DE12FFCB-D954-42A0-95CE-6C6817FA01F8}"/>
                    </a:ext>
                  </a:extLst>
                </p:cNvPr>
                <p:cNvSpPr/>
                <p:nvPr userDrawn="1"/>
              </p:nvSpPr>
              <p:spPr>
                <a:xfrm flipH="1">
                  <a:off x="806608" y="480222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6BAF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0" name="íṡļíďé">
                  <a:extLst>
                    <a:ext uri="{FF2B5EF4-FFF2-40B4-BE49-F238E27FC236}">
                      <a16:creationId xmlns:a16="http://schemas.microsoft.com/office/drawing/2014/main" id="{1F068EAA-A682-438A-BFE7-67E8BD6B159D}"/>
                    </a:ext>
                  </a:extLst>
                </p:cNvPr>
                <p:cNvSpPr/>
                <p:nvPr userDrawn="1"/>
              </p:nvSpPr>
              <p:spPr>
                <a:xfrm flipH="1">
                  <a:off x="791017" y="481052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7B1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1" name="íślïďê">
                  <a:extLst>
                    <a:ext uri="{FF2B5EF4-FFF2-40B4-BE49-F238E27FC236}">
                      <a16:creationId xmlns:a16="http://schemas.microsoft.com/office/drawing/2014/main" id="{0AA6B135-D25C-400C-B8D2-39CB537E5754}"/>
                    </a:ext>
                  </a:extLst>
                </p:cNvPr>
                <p:cNvSpPr/>
                <p:nvPr userDrawn="1"/>
              </p:nvSpPr>
              <p:spPr>
                <a:xfrm flipH="1">
                  <a:off x="775427" y="4818834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8A7F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2" name="ïSlídè">
                  <a:extLst>
                    <a:ext uri="{FF2B5EF4-FFF2-40B4-BE49-F238E27FC236}">
                      <a16:creationId xmlns:a16="http://schemas.microsoft.com/office/drawing/2014/main" id="{89017762-EC7E-4468-B6C6-EB74B59780A0}"/>
                    </a:ext>
                  </a:extLst>
                </p:cNvPr>
                <p:cNvSpPr/>
                <p:nvPr userDrawn="1"/>
              </p:nvSpPr>
              <p:spPr>
                <a:xfrm flipH="1">
                  <a:off x="759836" y="482714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99DF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3" name="îṥļiḍê">
                  <a:extLst>
                    <a:ext uri="{FF2B5EF4-FFF2-40B4-BE49-F238E27FC236}">
                      <a16:creationId xmlns:a16="http://schemas.microsoft.com/office/drawing/2014/main" id="{18933EA3-960C-4F8F-B180-6A52D264EE85}"/>
                    </a:ext>
                  </a:extLst>
                </p:cNvPr>
                <p:cNvSpPr/>
                <p:nvPr userDrawn="1"/>
              </p:nvSpPr>
              <p:spPr>
                <a:xfrm flipH="1">
                  <a:off x="744245" y="4835447"/>
                  <a:ext cx="326448" cy="281421"/>
                </a:xfrm>
                <a:prstGeom prst="triangle">
                  <a:avLst/>
                </a:prstGeom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1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1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13934DE2-B1A3-424B-93AC-684F21B850D5}"/>
                  </a:ext>
                </a:extLst>
              </p:cNvPr>
              <p:cNvGrpSpPr/>
              <p:nvPr userDrawn="1"/>
            </p:nvGrpSpPr>
            <p:grpSpPr>
              <a:xfrm>
                <a:off x="1767967" y="5928425"/>
                <a:ext cx="287921" cy="234281"/>
                <a:chOff x="2301985" y="4706287"/>
                <a:chExt cx="471597" cy="383738"/>
              </a:xfrm>
            </p:grpSpPr>
            <p:sp>
              <p:nvSpPr>
                <p:cNvPr id="160" name="îsḻîḍé">
                  <a:extLst>
                    <a:ext uri="{FF2B5EF4-FFF2-40B4-BE49-F238E27FC236}">
                      <a16:creationId xmlns:a16="http://schemas.microsoft.com/office/drawing/2014/main" id="{1ED3C9E5-F0C9-4CBE-A07B-F34F17DA2389}"/>
                    </a:ext>
                  </a:extLst>
                </p:cNvPr>
                <p:cNvSpPr/>
                <p:nvPr userDrawn="1"/>
              </p:nvSpPr>
              <p:spPr>
                <a:xfrm flipH="1">
                  <a:off x="2481787" y="4706287"/>
                  <a:ext cx="291795" cy="2903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1" name="îšlíḓè">
                  <a:extLst>
                    <a:ext uri="{FF2B5EF4-FFF2-40B4-BE49-F238E27FC236}">
                      <a16:creationId xmlns:a16="http://schemas.microsoft.com/office/drawing/2014/main" id="{6B4B3640-11FD-4140-91C2-E472C61C432A}"/>
                    </a:ext>
                  </a:extLst>
                </p:cNvPr>
                <p:cNvSpPr/>
                <p:nvPr userDrawn="1"/>
              </p:nvSpPr>
              <p:spPr>
                <a:xfrm flipH="1">
                  <a:off x="2465441" y="4714775"/>
                  <a:ext cx="291795" cy="290374"/>
                </a:xfrm>
                <a:prstGeom prst="rect">
                  <a:avLst/>
                </a:prstGeom>
                <a:solidFill>
                  <a:srgbClr val="FFF4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2" name="ïsḻiḓê">
                  <a:extLst>
                    <a:ext uri="{FF2B5EF4-FFF2-40B4-BE49-F238E27FC236}">
                      <a16:creationId xmlns:a16="http://schemas.microsoft.com/office/drawing/2014/main" id="{6F796AB9-11E2-449A-8BDA-B561B4DF7769}"/>
                    </a:ext>
                  </a:extLst>
                </p:cNvPr>
                <p:cNvSpPr/>
                <p:nvPr userDrawn="1"/>
              </p:nvSpPr>
              <p:spPr>
                <a:xfrm flipH="1">
                  <a:off x="2449096" y="4723262"/>
                  <a:ext cx="291795" cy="290374"/>
                </a:xfrm>
                <a:prstGeom prst="rect">
                  <a:avLst/>
                </a:prstGeom>
                <a:solidFill>
                  <a:srgbClr val="FFE9E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3" name="íṥļíďè">
                  <a:extLst>
                    <a:ext uri="{FF2B5EF4-FFF2-40B4-BE49-F238E27FC236}">
                      <a16:creationId xmlns:a16="http://schemas.microsoft.com/office/drawing/2014/main" id="{E385B412-F7EC-4734-A706-62D0B0BD5D07}"/>
                    </a:ext>
                  </a:extLst>
                </p:cNvPr>
                <p:cNvSpPr/>
                <p:nvPr userDrawn="1"/>
              </p:nvSpPr>
              <p:spPr>
                <a:xfrm flipH="1">
                  <a:off x="2432750" y="4731750"/>
                  <a:ext cx="291795" cy="290374"/>
                </a:xfrm>
                <a:prstGeom prst="rect">
                  <a:avLst/>
                </a:prstGeom>
                <a:solidFill>
                  <a:srgbClr val="FFDED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4" name="îśḻiḑé">
                  <a:extLst>
                    <a:ext uri="{FF2B5EF4-FFF2-40B4-BE49-F238E27FC236}">
                      <a16:creationId xmlns:a16="http://schemas.microsoft.com/office/drawing/2014/main" id="{88BD9CA9-5ED9-4FF8-870D-7AA2BF187571}"/>
                    </a:ext>
                  </a:extLst>
                </p:cNvPr>
                <p:cNvSpPr/>
                <p:nvPr userDrawn="1"/>
              </p:nvSpPr>
              <p:spPr>
                <a:xfrm flipH="1">
                  <a:off x="2416404" y="4740237"/>
                  <a:ext cx="291795" cy="290374"/>
                </a:xfrm>
                <a:prstGeom prst="rect">
                  <a:avLst/>
                </a:prstGeom>
                <a:solidFill>
                  <a:srgbClr val="FFD3C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5" name="iśḻîḓê">
                  <a:extLst>
                    <a:ext uri="{FF2B5EF4-FFF2-40B4-BE49-F238E27FC236}">
                      <a16:creationId xmlns:a16="http://schemas.microsoft.com/office/drawing/2014/main" id="{6EC89D52-968C-45D9-9C20-808B376442A2}"/>
                    </a:ext>
                  </a:extLst>
                </p:cNvPr>
                <p:cNvSpPr/>
                <p:nvPr userDrawn="1"/>
              </p:nvSpPr>
              <p:spPr>
                <a:xfrm flipH="1">
                  <a:off x="2400059" y="4748725"/>
                  <a:ext cx="291795" cy="290374"/>
                </a:xfrm>
                <a:prstGeom prst="rect">
                  <a:avLst/>
                </a:prstGeom>
                <a:solidFill>
                  <a:srgbClr val="FFC8B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6" name="ïṣḻîde">
                  <a:extLst>
                    <a:ext uri="{FF2B5EF4-FFF2-40B4-BE49-F238E27FC236}">
                      <a16:creationId xmlns:a16="http://schemas.microsoft.com/office/drawing/2014/main" id="{E94EE63B-5611-4681-8D14-E8FE2187F515}"/>
                    </a:ext>
                  </a:extLst>
                </p:cNvPr>
                <p:cNvSpPr/>
                <p:nvPr userDrawn="1"/>
              </p:nvSpPr>
              <p:spPr>
                <a:xfrm flipH="1">
                  <a:off x="2383713" y="4757213"/>
                  <a:ext cx="291795" cy="290374"/>
                </a:xfrm>
                <a:prstGeom prst="rect">
                  <a:avLst/>
                </a:prstGeom>
                <a:solidFill>
                  <a:srgbClr val="FFBDA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7" name="ïṡľïḍê">
                  <a:extLst>
                    <a:ext uri="{FF2B5EF4-FFF2-40B4-BE49-F238E27FC236}">
                      <a16:creationId xmlns:a16="http://schemas.microsoft.com/office/drawing/2014/main" id="{B17CE903-B89D-4ECE-B0AF-3BBC29F8AE05}"/>
                    </a:ext>
                  </a:extLst>
                </p:cNvPr>
                <p:cNvSpPr/>
                <p:nvPr userDrawn="1"/>
              </p:nvSpPr>
              <p:spPr>
                <a:xfrm flipH="1">
                  <a:off x="2367368" y="4765701"/>
                  <a:ext cx="291795" cy="290374"/>
                </a:xfrm>
                <a:prstGeom prst="rect">
                  <a:avLst/>
                </a:prstGeom>
                <a:solidFill>
                  <a:srgbClr val="FFB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8" name="îṥḷîḓê">
                  <a:extLst>
                    <a:ext uri="{FF2B5EF4-FFF2-40B4-BE49-F238E27FC236}">
                      <a16:creationId xmlns:a16="http://schemas.microsoft.com/office/drawing/2014/main" id="{A0E4ED3F-DADA-4A9B-B06A-87F53A8ED437}"/>
                    </a:ext>
                  </a:extLst>
                </p:cNvPr>
                <p:cNvSpPr/>
                <p:nvPr userDrawn="1"/>
              </p:nvSpPr>
              <p:spPr>
                <a:xfrm flipH="1">
                  <a:off x="2351022" y="4774188"/>
                  <a:ext cx="291795" cy="290374"/>
                </a:xfrm>
                <a:prstGeom prst="rect">
                  <a:avLst/>
                </a:prstGeom>
                <a:solidFill>
                  <a:srgbClr val="FFA78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9" name="í$1íḋe">
                  <a:extLst>
                    <a:ext uri="{FF2B5EF4-FFF2-40B4-BE49-F238E27FC236}">
                      <a16:creationId xmlns:a16="http://schemas.microsoft.com/office/drawing/2014/main" id="{2782B544-A04D-4AF4-82DB-AA685C150205}"/>
                    </a:ext>
                  </a:extLst>
                </p:cNvPr>
                <p:cNvSpPr/>
                <p:nvPr userDrawn="1"/>
              </p:nvSpPr>
              <p:spPr>
                <a:xfrm flipH="1">
                  <a:off x="2334676" y="4782676"/>
                  <a:ext cx="291795" cy="290374"/>
                </a:xfrm>
                <a:prstGeom prst="rect">
                  <a:avLst/>
                </a:prstGeom>
                <a:solidFill>
                  <a:srgbClr val="FF9C7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0" name="îṩlîḋè">
                  <a:extLst>
                    <a:ext uri="{FF2B5EF4-FFF2-40B4-BE49-F238E27FC236}">
                      <a16:creationId xmlns:a16="http://schemas.microsoft.com/office/drawing/2014/main" id="{0973A850-2D66-4EE8-908A-8F4198F804CA}"/>
                    </a:ext>
                  </a:extLst>
                </p:cNvPr>
                <p:cNvSpPr/>
                <p:nvPr userDrawn="1"/>
              </p:nvSpPr>
              <p:spPr>
                <a:xfrm flipH="1">
                  <a:off x="2318331" y="4791163"/>
                  <a:ext cx="291795" cy="290374"/>
                </a:xfrm>
                <a:prstGeom prst="rect">
                  <a:avLst/>
                </a:prstGeom>
                <a:solidFill>
                  <a:srgbClr val="FF91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1" name="íśľiḍe">
                  <a:extLst>
                    <a:ext uri="{FF2B5EF4-FFF2-40B4-BE49-F238E27FC236}">
                      <a16:creationId xmlns:a16="http://schemas.microsoft.com/office/drawing/2014/main" id="{81EBEC93-09E8-4B05-B72F-34781968A84B}"/>
                    </a:ext>
                  </a:extLst>
                </p:cNvPr>
                <p:cNvSpPr/>
                <p:nvPr userDrawn="1"/>
              </p:nvSpPr>
              <p:spPr>
                <a:xfrm flipH="1">
                  <a:off x="2301985" y="4799651"/>
                  <a:ext cx="291795" cy="29037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alpha val="57000"/>
                      </a:schemeClr>
                    </a:gs>
                    <a:gs pos="95000">
                      <a:schemeClr val="accent2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5D562B85-A7A3-4385-BBA4-0A10ADAA156B}"/>
                  </a:ext>
                </a:extLst>
              </p:cNvPr>
              <p:cNvGrpSpPr/>
              <p:nvPr userDrawn="1"/>
            </p:nvGrpSpPr>
            <p:grpSpPr>
              <a:xfrm>
                <a:off x="1315211" y="5900300"/>
                <a:ext cx="282925" cy="271100"/>
                <a:chOff x="1559129" y="4672823"/>
                <a:chExt cx="463413" cy="444045"/>
              </a:xfrm>
            </p:grpSpPr>
            <p:sp>
              <p:nvSpPr>
                <p:cNvPr id="150" name="iṧľîḑé">
                  <a:extLst>
                    <a:ext uri="{FF2B5EF4-FFF2-40B4-BE49-F238E27FC236}">
                      <a16:creationId xmlns:a16="http://schemas.microsoft.com/office/drawing/2014/main" id="{28E9DB11-3613-4F7A-AED5-EB425A91A3BC}"/>
                    </a:ext>
                  </a:extLst>
                </p:cNvPr>
                <p:cNvSpPr/>
                <p:nvPr userDrawn="1"/>
              </p:nvSpPr>
              <p:spPr>
                <a:xfrm flipH="1">
                  <a:off x="1684321" y="4672823"/>
                  <a:ext cx="338221" cy="338220"/>
                </a:xfrm>
                <a:prstGeom prst="ellipse">
                  <a:avLst/>
                </a:prstGeom>
                <a:solidFill>
                  <a:srgbClr val="FEF9E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1" name="ïŝḻiḓe">
                  <a:extLst>
                    <a:ext uri="{FF2B5EF4-FFF2-40B4-BE49-F238E27FC236}">
                      <a16:creationId xmlns:a16="http://schemas.microsoft.com/office/drawing/2014/main" id="{6E81F08F-1C11-4DD9-8E5E-81334DFBFC58}"/>
                    </a:ext>
                  </a:extLst>
                </p:cNvPr>
                <p:cNvSpPr/>
                <p:nvPr userDrawn="1"/>
              </p:nvSpPr>
              <p:spPr>
                <a:xfrm flipH="1">
                  <a:off x="1670410" y="4684582"/>
                  <a:ext cx="338221" cy="338220"/>
                </a:xfrm>
                <a:prstGeom prst="ellipse">
                  <a:avLst/>
                </a:prstGeom>
                <a:solidFill>
                  <a:srgbClr val="FEF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2" name="ïṣļiḋè">
                  <a:extLst>
                    <a:ext uri="{FF2B5EF4-FFF2-40B4-BE49-F238E27FC236}">
                      <a16:creationId xmlns:a16="http://schemas.microsoft.com/office/drawing/2014/main" id="{BED42903-013E-413C-82C3-71E1F652F9F3}"/>
                    </a:ext>
                  </a:extLst>
                </p:cNvPr>
                <p:cNvSpPr/>
                <p:nvPr userDrawn="1"/>
              </p:nvSpPr>
              <p:spPr>
                <a:xfrm flipH="1">
                  <a:off x="1656500" y="4696340"/>
                  <a:ext cx="338221" cy="338220"/>
                </a:xfrm>
                <a:prstGeom prst="ellipse">
                  <a:avLst/>
                </a:prstGeom>
                <a:solidFill>
                  <a:srgbClr val="FDF4D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3" name="îśľîďé">
                  <a:extLst>
                    <a:ext uri="{FF2B5EF4-FFF2-40B4-BE49-F238E27FC236}">
                      <a16:creationId xmlns:a16="http://schemas.microsoft.com/office/drawing/2014/main" id="{2BB06420-0194-49FF-8853-4AF9E50BF8D5}"/>
                    </a:ext>
                  </a:extLst>
                </p:cNvPr>
                <p:cNvSpPr/>
                <p:nvPr userDrawn="1"/>
              </p:nvSpPr>
              <p:spPr>
                <a:xfrm flipH="1">
                  <a:off x="1642590" y="4708098"/>
                  <a:ext cx="338221" cy="338220"/>
                </a:xfrm>
                <a:prstGeom prst="ellipse">
                  <a:avLst/>
                </a:prstGeom>
                <a:solidFill>
                  <a:srgbClr val="FDF1D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4" name="ï$1iḍe">
                  <a:extLst>
                    <a:ext uri="{FF2B5EF4-FFF2-40B4-BE49-F238E27FC236}">
                      <a16:creationId xmlns:a16="http://schemas.microsoft.com/office/drawing/2014/main" id="{97C86655-FEBD-4F22-A9AB-E4E703DC16B5}"/>
                    </a:ext>
                  </a:extLst>
                </p:cNvPr>
                <p:cNvSpPr/>
                <p:nvPr userDrawn="1"/>
              </p:nvSpPr>
              <p:spPr>
                <a:xfrm flipH="1">
                  <a:off x="1628680" y="4719856"/>
                  <a:ext cx="338221" cy="338220"/>
                </a:xfrm>
                <a:prstGeom prst="ellipse">
                  <a:avLst/>
                </a:prstGeom>
                <a:solidFill>
                  <a:srgbClr val="FDEEC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5" name="îṥ1îḑê">
                  <a:extLst>
                    <a:ext uri="{FF2B5EF4-FFF2-40B4-BE49-F238E27FC236}">
                      <a16:creationId xmlns:a16="http://schemas.microsoft.com/office/drawing/2014/main" id="{1F6732CE-990C-431E-BB57-FE2E696C0D29}"/>
                    </a:ext>
                  </a:extLst>
                </p:cNvPr>
                <p:cNvSpPr/>
                <p:nvPr userDrawn="1"/>
              </p:nvSpPr>
              <p:spPr>
                <a:xfrm flipH="1">
                  <a:off x="1614770" y="4731615"/>
                  <a:ext cx="338221" cy="338220"/>
                </a:xfrm>
                <a:prstGeom prst="ellipse">
                  <a:avLst/>
                </a:prstGeom>
                <a:solidFill>
                  <a:srgbClr val="FDEBC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6" name="íŝļíḑé">
                  <a:extLst>
                    <a:ext uri="{FF2B5EF4-FFF2-40B4-BE49-F238E27FC236}">
                      <a16:creationId xmlns:a16="http://schemas.microsoft.com/office/drawing/2014/main" id="{FACCDCDD-6163-48EE-A6F7-DDB349806208}"/>
                    </a:ext>
                  </a:extLst>
                </p:cNvPr>
                <p:cNvSpPr/>
                <p:nvPr userDrawn="1"/>
              </p:nvSpPr>
              <p:spPr>
                <a:xfrm flipH="1">
                  <a:off x="1600860" y="4743373"/>
                  <a:ext cx="338221" cy="338220"/>
                </a:xfrm>
                <a:prstGeom prst="ellipse">
                  <a:avLst/>
                </a:prstGeom>
                <a:solidFill>
                  <a:srgbClr val="FCE9B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7" name="íṣḷiḑé">
                  <a:extLst>
                    <a:ext uri="{FF2B5EF4-FFF2-40B4-BE49-F238E27FC236}">
                      <a16:creationId xmlns:a16="http://schemas.microsoft.com/office/drawing/2014/main" id="{950196A1-8C9E-417E-895F-F62AD9FCA04D}"/>
                    </a:ext>
                  </a:extLst>
                </p:cNvPr>
                <p:cNvSpPr/>
                <p:nvPr userDrawn="1"/>
              </p:nvSpPr>
              <p:spPr>
                <a:xfrm flipH="1">
                  <a:off x="1586949" y="4755131"/>
                  <a:ext cx="338221" cy="338220"/>
                </a:xfrm>
                <a:prstGeom prst="ellipse">
                  <a:avLst/>
                </a:prstGeom>
                <a:solidFill>
                  <a:srgbClr val="FCE6B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8" name="îṩḻïḋe">
                  <a:extLst>
                    <a:ext uri="{FF2B5EF4-FFF2-40B4-BE49-F238E27FC236}">
                      <a16:creationId xmlns:a16="http://schemas.microsoft.com/office/drawing/2014/main" id="{897E1805-0855-4B59-9C3C-97683FCB50E1}"/>
                    </a:ext>
                  </a:extLst>
                </p:cNvPr>
                <p:cNvSpPr/>
                <p:nvPr userDrawn="1"/>
              </p:nvSpPr>
              <p:spPr>
                <a:xfrm flipH="1">
                  <a:off x="1573039" y="4766890"/>
                  <a:ext cx="338221" cy="338220"/>
                </a:xfrm>
                <a:prstGeom prst="ellipse">
                  <a:avLst/>
                </a:prstGeom>
                <a:solidFill>
                  <a:srgbClr val="FCE3A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9" name="îśḷïḓè">
                  <a:extLst>
                    <a:ext uri="{FF2B5EF4-FFF2-40B4-BE49-F238E27FC236}">
                      <a16:creationId xmlns:a16="http://schemas.microsoft.com/office/drawing/2014/main" id="{55CEF69A-B2A9-4DB0-A13F-279E1D202C55}"/>
                    </a:ext>
                  </a:extLst>
                </p:cNvPr>
                <p:cNvSpPr/>
                <p:nvPr userDrawn="1"/>
              </p:nvSpPr>
              <p:spPr>
                <a:xfrm flipH="1">
                  <a:off x="1559129" y="4778648"/>
                  <a:ext cx="338221" cy="33822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E1A6">
                        <a:alpha val="71000"/>
                      </a:srgbClr>
                    </a:gs>
                    <a:gs pos="0">
                      <a:schemeClr val="accent3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</p:grpSp>
        <p:sp>
          <p:nvSpPr>
            <p:cNvPr id="184" name="íšlîḍe">
              <a:extLst>
                <a:ext uri="{FF2B5EF4-FFF2-40B4-BE49-F238E27FC236}">
                  <a16:creationId xmlns:a16="http://schemas.microsoft.com/office/drawing/2014/main" id="{A296AC83-83AB-4534-9199-B0CC5F5E7871}"/>
                </a:ext>
              </a:extLst>
            </p:cNvPr>
            <p:cNvSpPr/>
            <p:nvPr userDrawn="1"/>
          </p:nvSpPr>
          <p:spPr>
            <a:xfrm flipH="1">
              <a:off x="1767967" y="5985426"/>
              <a:ext cx="178148" cy="177280"/>
            </a:xfrm>
            <a:prstGeom prst="rect">
              <a:avLst/>
            </a:prstGeom>
            <a:gradFill>
              <a:gsLst>
                <a:gs pos="0">
                  <a:schemeClr val="accent2">
                    <a:alpha val="57000"/>
                  </a:schemeClr>
                </a:gs>
                <a:gs pos="95000">
                  <a:schemeClr val="accent2">
                    <a:alpha val="2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5" name="Group 3_1">
            <a:extLst>
              <a:ext uri="{FF2B5EF4-FFF2-40B4-BE49-F238E27FC236}">
                <a16:creationId xmlns:a16="http://schemas.microsoft.com/office/drawing/2014/main" id="{43EC2324-B6A3-440B-AFE8-662D00084EB9}"/>
              </a:ext>
            </a:extLst>
          </p:cNvPr>
          <p:cNvGrpSpPr/>
          <p:nvPr userDrawn="1"/>
        </p:nvGrpSpPr>
        <p:grpSpPr>
          <a:xfrm>
            <a:off x="10227083" y="792443"/>
            <a:ext cx="1265343" cy="271100"/>
            <a:chOff x="790545" y="5900300"/>
            <a:chExt cx="1265343" cy="271100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D2486451-51DE-49DB-8FC8-9A84711A4191}"/>
                </a:ext>
              </a:extLst>
            </p:cNvPr>
            <p:cNvGrpSpPr/>
            <p:nvPr userDrawn="1"/>
          </p:nvGrpSpPr>
          <p:grpSpPr>
            <a:xfrm>
              <a:off x="790545" y="5900300"/>
              <a:ext cx="1265343" cy="271100"/>
              <a:chOff x="790545" y="5900300"/>
              <a:chExt cx="1265343" cy="271100"/>
            </a:xfrm>
          </p:grpSpPr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333CDE50-4A40-4DCD-8DFE-E34AB9DDB859}"/>
                  </a:ext>
                </a:extLst>
              </p:cNvPr>
              <p:cNvGrpSpPr/>
              <p:nvPr userDrawn="1"/>
            </p:nvGrpSpPr>
            <p:grpSpPr>
              <a:xfrm>
                <a:off x="790545" y="5938089"/>
                <a:ext cx="304008" cy="227598"/>
                <a:chOff x="744245" y="4744076"/>
                <a:chExt cx="497947" cy="372792"/>
              </a:xfrm>
            </p:grpSpPr>
            <p:sp>
              <p:nvSpPr>
                <p:cNvPr id="213" name="iṡ1îḑé">
                  <a:extLst>
                    <a:ext uri="{FF2B5EF4-FFF2-40B4-BE49-F238E27FC236}">
                      <a16:creationId xmlns:a16="http://schemas.microsoft.com/office/drawing/2014/main" id="{05A46A4A-E622-4F73-B866-C895C8C6BB63}"/>
                    </a:ext>
                  </a:extLst>
                </p:cNvPr>
                <p:cNvSpPr/>
                <p:nvPr userDrawn="1"/>
              </p:nvSpPr>
              <p:spPr>
                <a:xfrm flipH="1">
                  <a:off x="915744" y="4744076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4" name="ï$ḷïḍè">
                  <a:extLst>
                    <a:ext uri="{FF2B5EF4-FFF2-40B4-BE49-F238E27FC236}">
                      <a16:creationId xmlns:a16="http://schemas.microsoft.com/office/drawing/2014/main" id="{22D47B0E-F1ED-40C6-BBF5-41A9E8A6E5DD}"/>
                    </a:ext>
                  </a:extLst>
                </p:cNvPr>
                <p:cNvSpPr/>
                <p:nvPr userDrawn="1"/>
              </p:nvSpPr>
              <p:spPr>
                <a:xfrm flipH="1">
                  <a:off x="900153" y="475238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0F5F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5" name="ïṧļîḍê">
                  <a:extLst>
                    <a:ext uri="{FF2B5EF4-FFF2-40B4-BE49-F238E27FC236}">
                      <a16:creationId xmlns:a16="http://schemas.microsoft.com/office/drawing/2014/main" id="{19AACECC-4A8E-4C36-90C9-510B5E8331F2}"/>
                    </a:ext>
                  </a:extLst>
                </p:cNvPr>
                <p:cNvSpPr/>
                <p:nvPr userDrawn="1"/>
              </p:nvSpPr>
              <p:spPr>
                <a:xfrm flipH="1">
                  <a:off x="884562" y="4760689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1EB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6" name="iṣlïḓe">
                  <a:extLst>
                    <a:ext uri="{FF2B5EF4-FFF2-40B4-BE49-F238E27FC236}">
                      <a16:creationId xmlns:a16="http://schemas.microsoft.com/office/drawing/2014/main" id="{0728C386-44E6-43E7-9296-7A562BBF1454}"/>
                    </a:ext>
                  </a:extLst>
                </p:cNvPr>
                <p:cNvSpPr/>
                <p:nvPr userDrawn="1"/>
              </p:nvSpPr>
              <p:spPr>
                <a:xfrm flipH="1">
                  <a:off x="868972" y="476899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2E1F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7" name="iŝ1idé">
                  <a:extLst>
                    <a:ext uri="{FF2B5EF4-FFF2-40B4-BE49-F238E27FC236}">
                      <a16:creationId xmlns:a16="http://schemas.microsoft.com/office/drawing/2014/main" id="{C077DF9A-E019-4951-A137-0ECE9A70E940}"/>
                    </a:ext>
                  </a:extLst>
                </p:cNvPr>
                <p:cNvSpPr/>
                <p:nvPr userDrawn="1"/>
              </p:nvSpPr>
              <p:spPr>
                <a:xfrm flipH="1">
                  <a:off x="853381" y="477730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3D8F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8" name="iṥlîde">
                  <a:extLst>
                    <a:ext uri="{FF2B5EF4-FFF2-40B4-BE49-F238E27FC236}">
                      <a16:creationId xmlns:a16="http://schemas.microsoft.com/office/drawing/2014/main" id="{ACD407AD-EF8F-4C4A-9CD5-B9185273A2D1}"/>
                    </a:ext>
                  </a:extLst>
                </p:cNvPr>
                <p:cNvSpPr/>
                <p:nvPr userDrawn="1"/>
              </p:nvSpPr>
              <p:spPr>
                <a:xfrm flipH="1">
                  <a:off x="837790" y="478560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4CEF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9" name="íşḻíde">
                  <a:extLst>
                    <a:ext uri="{FF2B5EF4-FFF2-40B4-BE49-F238E27FC236}">
                      <a16:creationId xmlns:a16="http://schemas.microsoft.com/office/drawing/2014/main" id="{7672D379-8B54-4C6F-900C-AD3B52C59DCD}"/>
                    </a:ext>
                  </a:extLst>
                </p:cNvPr>
                <p:cNvSpPr/>
                <p:nvPr userDrawn="1"/>
              </p:nvSpPr>
              <p:spPr>
                <a:xfrm flipH="1">
                  <a:off x="822199" y="479391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A5C4F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0" name="íṧḻîḓê">
                  <a:extLst>
                    <a:ext uri="{FF2B5EF4-FFF2-40B4-BE49-F238E27FC236}">
                      <a16:creationId xmlns:a16="http://schemas.microsoft.com/office/drawing/2014/main" id="{CF6E2D9F-CE16-476E-A0EC-68651F6D0FB8}"/>
                    </a:ext>
                  </a:extLst>
                </p:cNvPr>
                <p:cNvSpPr/>
                <p:nvPr userDrawn="1"/>
              </p:nvSpPr>
              <p:spPr>
                <a:xfrm flipH="1">
                  <a:off x="806608" y="480222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6BAF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1" name="ïšļíḍê">
                  <a:extLst>
                    <a:ext uri="{FF2B5EF4-FFF2-40B4-BE49-F238E27FC236}">
                      <a16:creationId xmlns:a16="http://schemas.microsoft.com/office/drawing/2014/main" id="{87F757F6-5D37-4CCC-B264-9F81C8D5630D}"/>
                    </a:ext>
                  </a:extLst>
                </p:cNvPr>
                <p:cNvSpPr/>
                <p:nvPr userDrawn="1"/>
              </p:nvSpPr>
              <p:spPr>
                <a:xfrm flipH="1">
                  <a:off x="791017" y="481052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7B1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2" name="ïsļïḑê">
                  <a:extLst>
                    <a:ext uri="{FF2B5EF4-FFF2-40B4-BE49-F238E27FC236}">
                      <a16:creationId xmlns:a16="http://schemas.microsoft.com/office/drawing/2014/main" id="{57F1F0D2-B278-41C3-A95A-2B7267E33C9D}"/>
                    </a:ext>
                  </a:extLst>
                </p:cNvPr>
                <p:cNvSpPr/>
                <p:nvPr userDrawn="1"/>
              </p:nvSpPr>
              <p:spPr>
                <a:xfrm flipH="1">
                  <a:off x="775427" y="4818834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8A7F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3" name="îŝliḓê">
                  <a:extLst>
                    <a:ext uri="{FF2B5EF4-FFF2-40B4-BE49-F238E27FC236}">
                      <a16:creationId xmlns:a16="http://schemas.microsoft.com/office/drawing/2014/main" id="{E3BF7DE4-1A00-4285-A41F-FA40D35C3D9A}"/>
                    </a:ext>
                  </a:extLst>
                </p:cNvPr>
                <p:cNvSpPr/>
                <p:nvPr userDrawn="1"/>
              </p:nvSpPr>
              <p:spPr>
                <a:xfrm flipH="1">
                  <a:off x="759836" y="482714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99DF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4" name="iṡḷídè">
                  <a:extLst>
                    <a:ext uri="{FF2B5EF4-FFF2-40B4-BE49-F238E27FC236}">
                      <a16:creationId xmlns:a16="http://schemas.microsoft.com/office/drawing/2014/main" id="{F2653657-FB13-42CC-AAB1-490CF9351518}"/>
                    </a:ext>
                  </a:extLst>
                </p:cNvPr>
                <p:cNvSpPr/>
                <p:nvPr userDrawn="1"/>
              </p:nvSpPr>
              <p:spPr>
                <a:xfrm flipH="1">
                  <a:off x="744245" y="4835447"/>
                  <a:ext cx="326448" cy="281421"/>
                </a:xfrm>
                <a:prstGeom prst="triangle">
                  <a:avLst/>
                </a:prstGeom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1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1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AF370900-BB8A-4309-9D1E-A2EC1BB2F5BE}"/>
                  </a:ext>
                </a:extLst>
              </p:cNvPr>
              <p:cNvGrpSpPr/>
              <p:nvPr userDrawn="1"/>
            </p:nvGrpSpPr>
            <p:grpSpPr>
              <a:xfrm>
                <a:off x="1767967" y="5928425"/>
                <a:ext cx="287921" cy="234281"/>
                <a:chOff x="2301985" y="4706287"/>
                <a:chExt cx="471597" cy="383738"/>
              </a:xfrm>
            </p:grpSpPr>
            <p:sp>
              <p:nvSpPr>
                <p:cNvPr id="201" name="išļiḑe">
                  <a:extLst>
                    <a:ext uri="{FF2B5EF4-FFF2-40B4-BE49-F238E27FC236}">
                      <a16:creationId xmlns:a16="http://schemas.microsoft.com/office/drawing/2014/main" id="{609BBFC8-BA8F-41B7-B3E6-D15DB8F5056D}"/>
                    </a:ext>
                  </a:extLst>
                </p:cNvPr>
                <p:cNvSpPr/>
                <p:nvPr userDrawn="1"/>
              </p:nvSpPr>
              <p:spPr>
                <a:xfrm flipH="1">
                  <a:off x="2481787" y="4706287"/>
                  <a:ext cx="291795" cy="2903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2" name="íṥḻiḍe">
                  <a:extLst>
                    <a:ext uri="{FF2B5EF4-FFF2-40B4-BE49-F238E27FC236}">
                      <a16:creationId xmlns:a16="http://schemas.microsoft.com/office/drawing/2014/main" id="{6EE7397B-7C83-4156-AE0B-63A228A3990A}"/>
                    </a:ext>
                  </a:extLst>
                </p:cNvPr>
                <p:cNvSpPr/>
                <p:nvPr userDrawn="1"/>
              </p:nvSpPr>
              <p:spPr>
                <a:xfrm flipH="1">
                  <a:off x="2465441" y="4714775"/>
                  <a:ext cx="291795" cy="290374"/>
                </a:xfrm>
                <a:prstGeom prst="rect">
                  <a:avLst/>
                </a:prstGeom>
                <a:solidFill>
                  <a:srgbClr val="FFF4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3" name="iş1íḑê">
                  <a:extLst>
                    <a:ext uri="{FF2B5EF4-FFF2-40B4-BE49-F238E27FC236}">
                      <a16:creationId xmlns:a16="http://schemas.microsoft.com/office/drawing/2014/main" id="{170C27D7-0B3A-4406-8CF7-78A50F6B1BC4}"/>
                    </a:ext>
                  </a:extLst>
                </p:cNvPr>
                <p:cNvSpPr/>
                <p:nvPr userDrawn="1"/>
              </p:nvSpPr>
              <p:spPr>
                <a:xfrm flipH="1">
                  <a:off x="2449096" y="4723262"/>
                  <a:ext cx="291795" cy="290374"/>
                </a:xfrm>
                <a:prstGeom prst="rect">
                  <a:avLst/>
                </a:prstGeom>
                <a:solidFill>
                  <a:srgbClr val="FFE9E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4" name="îṣľiḓè">
                  <a:extLst>
                    <a:ext uri="{FF2B5EF4-FFF2-40B4-BE49-F238E27FC236}">
                      <a16:creationId xmlns:a16="http://schemas.microsoft.com/office/drawing/2014/main" id="{3572DE7B-3CDD-4BC3-8C42-DDD17E5331DE}"/>
                    </a:ext>
                  </a:extLst>
                </p:cNvPr>
                <p:cNvSpPr/>
                <p:nvPr userDrawn="1"/>
              </p:nvSpPr>
              <p:spPr>
                <a:xfrm flipH="1">
                  <a:off x="2432750" y="4731750"/>
                  <a:ext cx="291795" cy="290374"/>
                </a:xfrm>
                <a:prstGeom prst="rect">
                  <a:avLst/>
                </a:prstGeom>
                <a:solidFill>
                  <a:srgbClr val="FFDED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5" name="ï$1iḍè">
                  <a:extLst>
                    <a:ext uri="{FF2B5EF4-FFF2-40B4-BE49-F238E27FC236}">
                      <a16:creationId xmlns:a16="http://schemas.microsoft.com/office/drawing/2014/main" id="{543FD83D-1100-4988-B0A0-1B8F6A19E4E5}"/>
                    </a:ext>
                  </a:extLst>
                </p:cNvPr>
                <p:cNvSpPr/>
                <p:nvPr userDrawn="1"/>
              </p:nvSpPr>
              <p:spPr>
                <a:xfrm flipH="1">
                  <a:off x="2416404" y="4740237"/>
                  <a:ext cx="291795" cy="290374"/>
                </a:xfrm>
                <a:prstGeom prst="rect">
                  <a:avLst/>
                </a:prstGeom>
                <a:solidFill>
                  <a:srgbClr val="FFD3C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6" name="iṩḷiḋé">
                  <a:extLst>
                    <a:ext uri="{FF2B5EF4-FFF2-40B4-BE49-F238E27FC236}">
                      <a16:creationId xmlns:a16="http://schemas.microsoft.com/office/drawing/2014/main" id="{740FB857-94A5-49FC-BA39-312597E4DD54}"/>
                    </a:ext>
                  </a:extLst>
                </p:cNvPr>
                <p:cNvSpPr/>
                <p:nvPr userDrawn="1"/>
              </p:nvSpPr>
              <p:spPr>
                <a:xfrm flipH="1">
                  <a:off x="2400059" y="4748725"/>
                  <a:ext cx="291795" cy="290374"/>
                </a:xfrm>
                <a:prstGeom prst="rect">
                  <a:avLst/>
                </a:prstGeom>
                <a:solidFill>
                  <a:srgbClr val="FFC8B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7" name="íšļîḑe">
                  <a:extLst>
                    <a:ext uri="{FF2B5EF4-FFF2-40B4-BE49-F238E27FC236}">
                      <a16:creationId xmlns:a16="http://schemas.microsoft.com/office/drawing/2014/main" id="{8E0872F5-FF94-486D-A908-81B1F6FC4908}"/>
                    </a:ext>
                  </a:extLst>
                </p:cNvPr>
                <p:cNvSpPr/>
                <p:nvPr userDrawn="1"/>
              </p:nvSpPr>
              <p:spPr>
                <a:xfrm flipH="1">
                  <a:off x="2383713" y="4757213"/>
                  <a:ext cx="291795" cy="290374"/>
                </a:xfrm>
                <a:prstGeom prst="rect">
                  <a:avLst/>
                </a:prstGeom>
                <a:solidFill>
                  <a:srgbClr val="FFBDA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8" name="ïṥľidê">
                  <a:extLst>
                    <a:ext uri="{FF2B5EF4-FFF2-40B4-BE49-F238E27FC236}">
                      <a16:creationId xmlns:a16="http://schemas.microsoft.com/office/drawing/2014/main" id="{3AEA298F-A86F-4474-B694-89C030712AF5}"/>
                    </a:ext>
                  </a:extLst>
                </p:cNvPr>
                <p:cNvSpPr/>
                <p:nvPr userDrawn="1"/>
              </p:nvSpPr>
              <p:spPr>
                <a:xfrm flipH="1">
                  <a:off x="2367368" y="4765701"/>
                  <a:ext cx="291795" cy="290374"/>
                </a:xfrm>
                <a:prstGeom prst="rect">
                  <a:avLst/>
                </a:prstGeom>
                <a:solidFill>
                  <a:srgbClr val="FFB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9" name="ïṧḷïḓé">
                  <a:extLst>
                    <a:ext uri="{FF2B5EF4-FFF2-40B4-BE49-F238E27FC236}">
                      <a16:creationId xmlns:a16="http://schemas.microsoft.com/office/drawing/2014/main" id="{FFB35F97-4186-4F42-ADE8-A5302719F2C8}"/>
                    </a:ext>
                  </a:extLst>
                </p:cNvPr>
                <p:cNvSpPr/>
                <p:nvPr userDrawn="1"/>
              </p:nvSpPr>
              <p:spPr>
                <a:xfrm flipH="1">
                  <a:off x="2351022" y="4774188"/>
                  <a:ext cx="291795" cy="290374"/>
                </a:xfrm>
                <a:prstGeom prst="rect">
                  <a:avLst/>
                </a:prstGeom>
                <a:solidFill>
                  <a:srgbClr val="FFA78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0" name="iş1íḋè">
                  <a:extLst>
                    <a:ext uri="{FF2B5EF4-FFF2-40B4-BE49-F238E27FC236}">
                      <a16:creationId xmlns:a16="http://schemas.microsoft.com/office/drawing/2014/main" id="{39C21446-4372-4E74-97B7-4DFD742AC139}"/>
                    </a:ext>
                  </a:extLst>
                </p:cNvPr>
                <p:cNvSpPr/>
                <p:nvPr userDrawn="1"/>
              </p:nvSpPr>
              <p:spPr>
                <a:xfrm flipH="1">
                  <a:off x="2334676" y="4782676"/>
                  <a:ext cx="291795" cy="290374"/>
                </a:xfrm>
                <a:prstGeom prst="rect">
                  <a:avLst/>
                </a:prstGeom>
                <a:solidFill>
                  <a:srgbClr val="FF9C7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1" name="iś1íḓê">
                  <a:extLst>
                    <a:ext uri="{FF2B5EF4-FFF2-40B4-BE49-F238E27FC236}">
                      <a16:creationId xmlns:a16="http://schemas.microsoft.com/office/drawing/2014/main" id="{46B5207F-A6F3-4CB1-84CE-035DCBDADBEF}"/>
                    </a:ext>
                  </a:extLst>
                </p:cNvPr>
                <p:cNvSpPr/>
                <p:nvPr userDrawn="1"/>
              </p:nvSpPr>
              <p:spPr>
                <a:xfrm flipH="1">
                  <a:off x="2318331" y="4791163"/>
                  <a:ext cx="291795" cy="290374"/>
                </a:xfrm>
                <a:prstGeom prst="rect">
                  <a:avLst/>
                </a:prstGeom>
                <a:solidFill>
                  <a:srgbClr val="FF91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2" name="íšļídé">
                  <a:extLst>
                    <a:ext uri="{FF2B5EF4-FFF2-40B4-BE49-F238E27FC236}">
                      <a16:creationId xmlns:a16="http://schemas.microsoft.com/office/drawing/2014/main" id="{F7DF84A6-6077-4B5A-BDA6-7298A9ADB8AC}"/>
                    </a:ext>
                  </a:extLst>
                </p:cNvPr>
                <p:cNvSpPr/>
                <p:nvPr userDrawn="1"/>
              </p:nvSpPr>
              <p:spPr>
                <a:xfrm flipH="1">
                  <a:off x="2301985" y="4799651"/>
                  <a:ext cx="291795" cy="29037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alpha val="57000"/>
                      </a:schemeClr>
                    </a:gs>
                    <a:gs pos="95000">
                      <a:schemeClr val="accent2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AC811D4B-3F39-4857-BF69-29926F12D025}"/>
                  </a:ext>
                </a:extLst>
              </p:cNvPr>
              <p:cNvGrpSpPr/>
              <p:nvPr userDrawn="1"/>
            </p:nvGrpSpPr>
            <p:grpSpPr>
              <a:xfrm>
                <a:off x="1315211" y="5900300"/>
                <a:ext cx="282925" cy="271100"/>
                <a:chOff x="1559129" y="4672823"/>
                <a:chExt cx="463413" cy="444045"/>
              </a:xfrm>
            </p:grpSpPr>
            <p:sp>
              <p:nvSpPr>
                <p:cNvPr id="191" name="íS1íde">
                  <a:extLst>
                    <a:ext uri="{FF2B5EF4-FFF2-40B4-BE49-F238E27FC236}">
                      <a16:creationId xmlns:a16="http://schemas.microsoft.com/office/drawing/2014/main" id="{84929D04-21CE-4FCC-B62D-F7491ED8C3F3}"/>
                    </a:ext>
                  </a:extLst>
                </p:cNvPr>
                <p:cNvSpPr/>
                <p:nvPr userDrawn="1"/>
              </p:nvSpPr>
              <p:spPr>
                <a:xfrm flipH="1">
                  <a:off x="1684321" y="4672823"/>
                  <a:ext cx="338221" cy="338220"/>
                </a:xfrm>
                <a:prstGeom prst="ellipse">
                  <a:avLst/>
                </a:prstGeom>
                <a:solidFill>
                  <a:srgbClr val="FEF9E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2" name="ïŝ1iḋé">
                  <a:extLst>
                    <a:ext uri="{FF2B5EF4-FFF2-40B4-BE49-F238E27FC236}">
                      <a16:creationId xmlns:a16="http://schemas.microsoft.com/office/drawing/2014/main" id="{B977A48D-84C3-49DA-AC6B-AAA8CC4ABA20}"/>
                    </a:ext>
                  </a:extLst>
                </p:cNvPr>
                <p:cNvSpPr/>
                <p:nvPr userDrawn="1"/>
              </p:nvSpPr>
              <p:spPr>
                <a:xfrm flipH="1">
                  <a:off x="1670410" y="4684582"/>
                  <a:ext cx="338221" cy="338220"/>
                </a:xfrm>
                <a:prstGeom prst="ellipse">
                  <a:avLst/>
                </a:prstGeom>
                <a:solidFill>
                  <a:srgbClr val="FEF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3" name="îṩļidè">
                  <a:extLst>
                    <a:ext uri="{FF2B5EF4-FFF2-40B4-BE49-F238E27FC236}">
                      <a16:creationId xmlns:a16="http://schemas.microsoft.com/office/drawing/2014/main" id="{FC9141DB-CD0A-48C9-886D-633CC8410364}"/>
                    </a:ext>
                  </a:extLst>
                </p:cNvPr>
                <p:cNvSpPr/>
                <p:nvPr userDrawn="1"/>
              </p:nvSpPr>
              <p:spPr>
                <a:xfrm flipH="1">
                  <a:off x="1656500" y="4696340"/>
                  <a:ext cx="338221" cy="338220"/>
                </a:xfrm>
                <a:prstGeom prst="ellipse">
                  <a:avLst/>
                </a:prstGeom>
                <a:solidFill>
                  <a:srgbClr val="FDF4D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4" name="îşļiḑe">
                  <a:extLst>
                    <a:ext uri="{FF2B5EF4-FFF2-40B4-BE49-F238E27FC236}">
                      <a16:creationId xmlns:a16="http://schemas.microsoft.com/office/drawing/2014/main" id="{6450AB6A-87E4-4AAE-85AA-A22FC69A24D5}"/>
                    </a:ext>
                  </a:extLst>
                </p:cNvPr>
                <p:cNvSpPr/>
                <p:nvPr userDrawn="1"/>
              </p:nvSpPr>
              <p:spPr>
                <a:xfrm flipH="1">
                  <a:off x="1642590" y="4708098"/>
                  <a:ext cx="338221" cy="338220"/>
                </a:xfrm>
                <a:prstGeom prst="ellipse">
                  <a:avLst/>
                </a:prstGeom>
                <a:solidFill>
                  <a:srgbClr val="FDF1D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5" name="ïṥḷíḓe">
                  <a:extLst>
                    <a:ext uri="{FF2B5EF4-FFF2-40B4-BE49-F238E27FC236}">
                      <a16:creationId xmlns:a16="http://schemas.microsoft.com/office/drawing/2014/main" id="{3D547A6C-14AB-401E-8D8B-D3D5CFE0D1BD}"/>
                    </a:ext>
                  </a:extLst>
                </p:cNvPr>
                <p:cNvSpPr/>
                <p:nvPr userDrawn="1"/>
              </p:nvSpPr>
              <p:spPr>
                <a:xfrm flipH="1">
                  <a:off x="1628680" y="4719856"/>
                  <a:ext cx="338221" cy="338220"/>
                </a:xfrm>
                <a:prstGeom prst="ellipse">
                  <a:avLst/>
                </a:prstGeom>
                <a:solidFill>
                  <a:srgbClr val="FDEEC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6" name="iśḷiḋé">
                  <a:extLst>
                    <a:ext uri="{FF2B5EF4-FFF2-40B4-BE49-F238E27FC236}">
                      <a16:creationId xmlns:a16="http://schemas.microsoft.com/office/drawing/2014/main" id="{E6073B5A-9D4A-47E6-9DBC-BF9DC35F5109}"/>
                    </a:ext>
                  </a:extLst>
                </p:cNvPr>
                <p:cNvSpPr/>
                <p:nvPr userDrawn="1"/>
              </p:nvSpPr>
              <p:spPr>
                <a:xfrm flipH="1">
                  <a:off x="1614770" y="4731615"/>
                  <a:ext cx="338221" cy="338220"/>
                </a:xfrm>
                <a:prstGeom prst="ellipse">
                  <a:avLst/>
                </a:prstGeom>
                <a:solidFill>
                  <a:srgbClr val="FDEBC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7" name="îṧḻïḍé">
                  <a:extLst>
                    <a:ext uri="{FF2B5EF4-FFF2-40B4-BE49-F238E27FC236}">
                      <a16:creationId xmlns:a16="http://schemas.microsoft.com/office/drawing/2014/main" id="{3AA9F8B3-C31E-4F82-8B7B-363674F4D2BD}"/>
                    </a:ext>
                  </a:extLst>
                </p:cNvPr>
                <p:cNvSpPr/>
                <p:nvPr userDrawn="1"/>
              </p:nvSpPr>
              <p:spPr>
                <a:xfrm flipH="1">
                  <a:off x="1600860" y="4743373"/>
                  <a:ext cx="338221" cy="338220"/>
                </a:xfrm>
                <a:prstGeom prst="ellipse">
                  <a:avLst/>
                </a:prstGeom>
                <a:solidFill>
                  <a:srgbClr val="FCE9B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8" name="iṧ1îďè">
                  <a:extLst>
                    <a:ext uri="{FF2B5EF4-FFF2-40B4-BE49-F238E27FC236}">
                      <a16:creationId xmlns:a16="http://schemas.microsoft.com/office/drawing/2014/main" id="{C1E5AB24-BA1D-41A9-B33D-F0AA912E3129}"/>
                    </a:ext>
                  </a:extLst>
                </p:cNvPr>
                <p:cNvSpPr/>
                <p:nvPr userDrawn="1"/>
              </p:nvSpPr>
              <p:spPr>
                <a:xfrm flipH="1">
                  <a:off x="1586949" y="4755131"/>
                  <a:ext cx="338221" cy="338220"/>
                </a:xfrm>
                <a:prstGeom prst="ellipse">
                  <a:avLst/>
                </a:prstGeom>
                <a:solidFill>
                  <a:srgbClr val="FCE6B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9" name="íśḷíďe">
                  <a:extLst>
                    <a:ext uri="{FF2B5EF4-FFF2-40B4-BE49-F238E27FC236}">
                      <a16:creationId xmlns:a16="http://schemas.microsoft.com/office/drawing/2014/main" id="{9854AF42-0993-4C71-80E9-FAFD6D46E8A4}"/>
                    </a:ext>
                  </a:extLst>
                </p:cNvPr>
                <p:cNvSpPr/>
                <p:nvPr userDrawn="1"/>
              </p:nvSpPr>
              <p:spPr>
                <a:xfrm flipH="1">
                  <a:off x="1573039" y="4766890"/>
                  <a:ext cx="338221" cy="338220"/>
                </a:xfrm>
                <a:prstGeom prst="ellipse">
                  <a:avLst/>
                </a:prstGeom>
                <a:solidFill>
                  <a:srgbClr val="FCE3A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0" name="iśľïḍé">
                  <a:extLst>
                    <a:ext uri="{FF2B5EF4-FFF2-40B4-BE49-F238E27FC236}">
                      <a16:creationId xmlns:a16="http://schemas.microsoft.com/office/drawing/2014/main" id="{B8EBF171-F79D-4930-AF63-6C7D32BB7655}"/>
                    </a:ext>
                  </a:extLst>
                </p:cNvPr>
                <p:cNvSpPr/>
                <p:nvPr userDrawn="1"/>
              </p:nvSpPr>
              <p:spPr>
                <a:xfrm flipH="1">
                  <a:off x="1559129" y="4778648"/>
                  <a:ext cx="338221" cy="33822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E1A6">
                        <a:alpha val="71000"/>
                      </a:srgbClr>
                    </a:gs>
                    <a:gs pos="0">
                      <a:schemeClr val="accent3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</p:grpSp>
        <p:sp>
          <p:nvSpPr>
            <p:cNvPr id="187" name="íṩ1ïdê">
              <a:extLst>
                <a:ext uri="{FF2B5EF4-FFF2-40B4-BE49-F238E27FC236}">
                  <a16:creationId xmlns:a16="http://schemas.microsoft.com/office/drawing/2014/main" id="{EDA1296E-D2E3-4EB4-8F66-3CFD555B2436}"/>
                </a:ext>
              </a:extLst>
            </p:cNvPr>
            <p:cNvSpPr/>
            <p:nvPr userDrawn="1"/>
          </p:nvSpPr>
          <p:spPr>
            <a:xfrm flipH="1">
              <a:off x="1767967" y="5985426"/>
              <a:ext cx="178148" cy="177280"/>
            </a:xfrm>
            <a:prstGeom prst="rect">
              <a:avLst/>
            </a:prstGeom>
            <a:gradFill>
              <a:gsLst>
                <a:gs pos="0">
                  <a:schemeClr val="accent2">
                    <a:alpha val="57000"/>
                  </a:schemeClr>
                </a:gs>
                <a:gs pos="95000">
                  <a:schemeClr val="accent2">
                    <a:alpha val="2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ïSḻiḓê">
            <a:extLst>
              <a:ext uri="{FF2B5EF4-FFF2-40B4-BE49-F238E27FC236}">
                <a16:creationId xmlns:a16="http://schemas.microsoft.com/office/drawing/2014/main" id="{925A5990-1EEC-41DE-9A8C-D47CC8DA9A91}"/>
              </a:ext>
            </a:extLst>
          </p:cNvPr>
          <p:cNvSpPr/>
          <p:nvPr userDrawn="1"/>
        </p:nvSpPr>
        <p:spPr>
          <a:xfrm>
            <a:off x="371" y="0"/>
            <a:ext cx="3607461" cy="3607461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ï$1îďè">
            <a:extLst>
              <a:ext uri="{FF2B5EF4-FFF2-40B4-BE49-F238E27FC236}">
                <a16:creationId xmlns:a16="http://schemas.microsoft.com/office/drawing/2014/main" id="{B8F849A5-5469-45F5-B3A6-444919795879}"/>
              </a:ext>
            </a:extLst>
          </p:cNvPr>
          <p:cNvSpPr/>
          <p:nvPr userDrawn="1"/>
        </p:nvSpPr>
        <p:spPr>
          <a:xfrm flipH="1" flipV="1">
            <a:off x="9107208" y="3783754"/>
            <a:ext cx="3077029" cy="3077029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îṥḻïḓè">
            <a:extLst>
              <a:ext uri="{FF2B5EF4-FFF2-40B4-BE49-F238E27FC236}">
                <a16:creationId xmlns:a16="http://schemas.microsoft.com/office/drawing/2014/main" id="{DDABD0A6-8110-4FEB-A6A0-03C53D649DE0}"/>
              </a:ext>
            </a:extLst>
          </p:cNvPr>
          <p:cNvSpPr/>
          <p:nvPr userDrawn="1"/>
        </p:nvSpPr>
        <p:spPr>
          <a:xfrm>
            <a:off x="8881625" y="1187312"/>
            <a:ext cx="2637275" cy="2624430"/>
          </a:xfrm>
          <a:prstGeom prst="rect">
            <a:avLst/>
          </a:prstGeom>
          <a:gradFill flip="none" rotWithShape="1">
            <a:gsLst>
              <a:gs pos="48700">
                <a:schemeClr val="accent2">
                  <a:alpha val="50000"/>
                </a:schemeClr>
              </a:gs>
              <a:gs pos="0">
                <a:schemeClr val="accent2"/>
              </a:gs>
              <a:gs pos="100000">
                <a:schemeClr val="bg1">
                  <a:alpha val="10000"/>
                </a:schemeClr>
              </a:gs>
            </a:gsLst>
            <a:lin ang="96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3" name="i$lïḍè">
            <a:extLst>
              <a:ext uri="{FF2B5EF4-FFF2-40B4-BE49-F238E27FC236}">
                <a16:creationId xmlns:a16="http://schemas.microsoft.com/office/drawing/2014/main" id="{459A998B-73CC-4FC7-B9FA-973C2E173FE5}"/>
              </a:ext>
            </a:extLst>
          </p:cNvPr>
          <p:cNvSpPr/>
          <p:nvPr userDrawn="1"/>
        </p:nvSpPr>
        <p:spPr>
          <a:xfrm>
            <a:off x="6503189" y="2807816"/>
            <a:ext cx="3801977" cy="3277567"/>
          </a:xfrm>
          <a:prstGeom prst="triangle">
            <a:avLst/>
          </a:prstGeom>
          <a:gradFill flip="none" rotWithShape="1">
            <a:gsLst>
              <a:gs pos="48700">
                <a:schemeClr val="accent1">
                  <a:alpha val="50000"/>
                </a:schemeClr>
              </a:gs>
              <a:gs pos="0">
                <a:schemeClr val="accent1"/>
              </a:gs>
              <a:gs pos="100000">
                <a:schemeClr val="bg1">
                  <a:alpha val="10000"/>
                </a:schemeClr>
              </a:gs>
            </a:gsLst>
            <a:lin ang="114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4" name="îṡḷîḓe">
            <a:extLst>
              <a:ext uri="{FF2B5EF4-FFF2-40B4-BE49-F238E27FC236}">
                <a16:creationId xmlns:a16="http://schemas.microsoft.com/office/drawing/2014/main" id="{8531077D-0610-4C37-B4D4-C701719E218E}"/>
              </a:ext>
            </a:extLst>
          </p:cNvPr>
          <p:cNvSpPr/>
          <p:nvPr userDrawn="1"/>
        </p:nvSpPr>
        <p:spPr>
          <a:xfrm flipH="1">
            <a:off x="4924685" y="1041512"/>
            <a:ext cx="2641601" cy="2641601"/>
          </a:xfrm>
          <a:prstGeom prst="ellipse">
            <a:avLst/>
          </a:prstGeom>
          <a:gradFill flip="none" rotWithShape="1">
            <a:gsLst>
              <a:gs pos="48700">
                <a:schemeClr val="accent3">
                  <a:alpha val="50000"/>
                </a:schemeClr>
              </a:gs>
              <a:gs pos="0">
                <a:schemeClr val="accent3"/>
              </a:gs>
              <a:gs pos="100000">
                <a:schemeClr val="bg1">
                  <a:alpha val="10000"/>
                </a:schemeClr>
              </a:gs>
            </a:gsLst>
            <a:lin ang="90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1" name="iṣ1îďê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 userDrawn="1"/>
        </p:nvSpPr>
        <p:spPr>
          <a:xfrm>
            <a:off x="12191319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0D11F6A-D51F-4812-BBE3-9CFDF37AD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50679"/>
            <a:ext cx="3577064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2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Signature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DD173D8-6B35-4F65-94F3-F8AC463B2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43279" y="6050679"/>
            <a:ext cx="2581971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zh-CN" altLang="en-US" sz="12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Date</a:t>
            </a:r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2C2E298B-202B-4B56-9228-B1ADC92E0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1801" y="3554515"/>
            <a:ext cx="3720752" cy="830164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altLang="zh-CN" dirty="0"/>
              <a:t>for watching</a:t>
            </a:r>
          </a:p>
        </p:txBody>
      </p:sp>
      <p:sp>
        <p:nvSpPr>
          <p:cNvPr id="44" name="副标题 43">
            <a:extLst>
              <a:ext uri="{FF2B5EF4-FFF2-40B4-BE49-F238E27FC236}">
                <a16:creationId xmlns:a16="http://schemas.microsoft.com/office/drawing/2014/main" id="{0585A228-C77A-4FA7-B245-2AE3C448F8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20959" y="4844331"/>
            <a:ext cx="2204704" cy="5846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1" u="none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947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40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š1îḑè">
            <a:extLst>
              <a:ext uri="{FF2B5EF4-FFF2-40B4-BE49-F238E27FC236}">
                <a16:creationId xmlns:a16="http://schemas.microsoft.com/office/drawing/2014/main" id="{BDA38321-5205-402D-BFF3-6CBF0988BDDC}"/>
              </a:ext>
            </a:extLst>
          </p:cNvPr>
          <p:cNvSpPr/>
          <p:nvPr userDrawn="1"/>
        </p:nvSpPr>
        <p:spPr>
          <a:xfrm>
            <a:off x="371" y="0"/>
            <a:ext cx="3607461" cy="3607461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îṣļîḓé">
            <a:extLst>
              <a:ext uri="{FF2B5EF4-FFF2-40B4-BE49-F238E27FC236}">
                <a16:creationId xmlns:a16="http://schemas.microsoft.com/office/drawing/2014/main" id="{6CB46BB1-DA0F-45D8-8C44-506FB7BAB3A6}"/>
              </a:ext>
            </a:extLst>
          </p:cNvPr>
          <p:cNvSpPr/>
          <p:nvPr userDrawn="1"/>
        </p:nvSpPr>
        <p:spPr>
          <a:xfrm flipH="1" flipV="1">
            <a:off x="9107208" y="3783754"/>
            <a:ext cx="3077029" cy="3077029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3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60" r:id="rId5"/>
    <p:sldLayoutId id="2147483661" r:id="rId6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4.xml"/><Relationship Id="rId4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ľ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îs1îdé">
            <a:extLst>
              <a:ext uri="{FF2B5EF4-FFF2-40B4-BE49-F238E27FC236}">
                <a16:creationId xmlns:a16="http://schemas.microsoft.com/office/drawing/2014/main" id="{8998DE8C-8FEA-49C4-B54F-63F924234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0077" y="1870574"/>
            <a:ext cx="6326751" cy="62895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计算机辅助药物设计</a:t>
            </a:r>
          </a:p>
        </p:txBody>
      </p:sp>
      <p:cxnSp>
        <p:nvCxnSpPr>
          <p:cNvPr id="19" name="işļîḍê">
            <a:extLst>
              <a:ext uri="{FF2B5EF4-FFF2-40B4-BE49-F238E27FC236}">
                <a16:creationId xmlns:a16="http://schemas.microsoft.com/office/drawing/2014/main" id="{A2FCF862-32B0-4235-98DB-AC610516FDB7}"/>
              </a:ext>
            </a:extLst>
          </p:cNvPr>
          <p:cNvCxnSpPr>
            <a:cxnSpLocks/>
          </p:cNvCxnSpPr>
          <p:nvPr/>
        </p:nvCxnSpPr>
        <p:spPr>
          <a:xfrm>
            <a:off x="4797426" y="2601912"/>
            <a:ext cx="5957661" cy="0"/>
          </a:xfrm>
          <a:prstGeom prst="line">
            <a:avLst/>
          </a:prstGeom>
          <a:ln w="952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íşlïḑê">
            <a:extLst>
              <a:ext uri="{FF2B5EF4-FFF2-40B4-BE49-F238E27FC236}">
                <a16:creationId xmlns:a16="http://schemas.microsoft.com/office/drawing/2014/main" id="{56F650D0-6A61-44F0-85FA-6BFF63C66CEF}"/>
              </a:ext>
            </a:extLst>
          </p:cNvPr>
          <p:cNvCxnSpPr>
            <a:cxnSpLocks/>
          </p:cNvCxnSpPr>
          <p:nvPr/>
        </p:nvCxnSpPr>
        <p:spPr>
          <a:xfrm>
            <a:off x="4797425" y="1844901"/>
            <a:ext cx="5943147" cy="0"/>
          </a:xfrm>
          <a:prstGeom prst="line">
            <a:avLst/>
          </a:prstGeom>
          <a:ln w="952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227EC-3FE6-4528-8510-C3C671637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DE5ECAC6-2209-4C10-B0C2-20558D422FBA}"/>
              </a:ext>
            </a:extLst>
          </p:cNvPr>
          <p:cNvSpPr/>
          <p:nvPr/>
        </p:nvSpPr>
        <p:spPr>
          <a:xfrm>
            <a:off x="660403" y="1325880"/>
            <a:ext cx="754380" cy="75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3B9D1B0-1CA2-475E-8C93-44666F7D03F2}"/>
              </a:ext>
            </a:extLst>
          </p:cNvPr>
          <p:cNvSpPr/>
          <p:nvPr/>
        </p:nvSpPr>
        <p:spPr>
          <a:xfrm>
            <a:off x="1529083" y="1325880"/>
            <a:ext cx="276606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小分子化合物设计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AD778BF-6D24-4623-9F86-24DEDDE996AF}"/>
              </a:ext>
            </a:extLst>
          </p:cNvPr>
          <p:cNvSpPr/>
          <p:nvPr/>
        </p:nvSpPr>
        <p:spPr>
          <a:xfrm>
            <a:off x="1529083" y="1985010"/>
            <a:ext cx="9989820" cy="11925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本课程将先以新型冠状病毒的主蛋白酶抑制剂为例，基于深度神经网络进行小分子化合物的设计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5643FDA-A851-49C1-9195-BED818F4A288}"/>
              </a:ext>
            </a:extLst>
          </p:cNvPr>
          <p:cNvSpPr/>
          <p:nvPr/>
        </p:nvSpPr>
        <p:spPr>
          <a:xfrm>
            <a:off x="660403" y="3446146"/>
            <a:ext cx="754380" cy="75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7A21E73-31C6-4447-B4A8-0A731DC840DE}"/>
              </a:ext>
            </a:extLst>
          </p:cNvPr>
          <p:cNvSpPr/>
          <p:nvPr/>
        </p:nvSpPr>
        <p:spPr>
          <a:xfrm>
            <a:off x="1529083" y="3446146"/>
            <a:ext cx="253746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小分子化合物库筛选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23477B3-581D-41A2-B17A-A37B41E01643}"/>
              </a:ext>
            </a:extLst>
          </p:cNvPr>
          <p:cNvSpPr/>
          <p:nvPr/>
        </p:nvSpPr>
        <p:spPr>
          <a:xfrm>
            <a:off x="1529083" y="4105276"/>
            <a:ext cx="9989820" cy="11925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本课程还将基于传统机器学习方法，对生成的小分子化合物库进行筛选</a:t>
            </a: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25EDEB3F-44C3-4E55-B96B-2CB3485B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</p:spTree>
    <p:extLst>
      <p:ext uri="{BB962C8B-B14F-4D97-AF65-F5344CB8AC3E}">
        <p14:creationId xmlns:p14="http://schemas.microsoft.com/office/powerpoint/2010/main" val="256784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l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ļïdê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03" y="3974400"/>
            <a:ext cx="7402194" cy="535531"/>
          </a:xfr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环境依赖与安装</a:t>
            </a:r>
          </a:p>
        </p:txBody>
      </p:sp>
      <p:sp>
        <p:nvSpPr>
          <p:cNvPr id="4" name="iṧḻíḍè">
            <a:extLst>
              <a:ext uri="{FF2B5EF4-FFF2-40B4-BE49-F238E27FC236}">
                <a16:creationId xmlns:a16="http://schemas.microsoft.com/office/drawing/2014/main" id="{CF89466A-9DBE-479A-B6F3-D02967E1DDCE}"/>
              </a:ext>
            </a:extLst>
          </p:cNvPr>
          <p:cNvSpPr txBox="1">
            <a:spLocks/>
          </p:cNvSpPr>
          <p:nvPr/>
        </p:nvSpPr>
        <p:spPr>
          <a:xfrm>
            <a:off x="5355898" y="2006221"/>
            <a:ext cx="1480207" cy="99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chemeClr val="accent2"/>
                </a:solidFill>
              </a:rPr>
              <a:t>0</a:t>
            </a:r>
            <a:r>
              <a:rPr lang="en-US" altLang="zh-CN" sz="100" dirty="0">
                <a:solidFill>
                  <a:schemeClr val="accent2"/>
                </a:solidFill>
              </a:rPr>
              <a:t> </a:t>
            </a:r>
            <a:r>
              <a:rPr lang="en-US" altLang="zh-CN" sz="8800" dirty="0">
                <a:solidFill>
                  <a:schemeClr val="accent2"/>
                </a:solidFill>
              </a:rPr>
              <a:t>2</a:t>
            </a:r>
            <a:endParaRPr lang="zh-CN" altLang="en-US" sz="8800" dirty="0">
              <a:solidFill>
                <a:schemeClr val="accent2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6D79994-7AE9-4CBB-8813-AE6518B56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8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9472C6E-E20D-430D-A583-16E816AB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Anaconda </a:t>
            </a:r>
            <a:r>
              <a:rPr lang="zh-CN" altLang="en-US" dirty="0"/>
              <a:t>安装教程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456FC0-06A7-467D-A54C-CF7BC84CBE4F}"/>
              </a:ext>
            </a:extLst>
          </p:cNvPr>
          <p:cNvSpPr txBox="1"/>
          <p:nvPr/>
        </p:nvSpPr>
        <p:spPr>
          <a:xfrm>
            <a:off x="660403" y="102870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https://docs.conda.io/en/latest/miniconda.html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9F3ADE-1F76-40E1-B1D6-95513969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3" y="2057400"/>
            <a:ext cx="6332217" cy="270356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39951127-1A0B-4CEB-98A4-1A3667C2BDBA}"/>
              </a:ext>
            </a:extLst>
          </p:cNvPr>
          <p:cNvSpPr/>
          <p:nvPr/>
        </p:nvSpPr>
        <p:spPr>
          <a:xfrm>
            <a:off x="2385060" y="3885168"/>
            <a:ext cx="2222500" cy="99060"/>
          </a:xfrm>
          <a:prstGeom prst="round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F6FF712-CD56-48B0-849B-83F365F3C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146" y="1688068"/>
            <a:ext cx="3960757" cy="3072892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625B24B-F31A-48CF-BE90-DE01DB7F4147}"/>
              </a:ext>
            </a:extLst>
          </p:cNvPr>
          <p:cNvSpPr/>
          <p:nvPr/>
        </p:nvSpPr>
        <p:spPr>
          <a:xfrm>
            <a:off x="7886700" y="2568850"/>
            <a:ext cx="2904565" cy="652183"/>
          </a:xfrm>
          <a:prstGeom prst="round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6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99EBEEC-A1D5-41A3-8DD2-0CA55A72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创建环境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391D20-AC7F-4590-B457-42904E9CE059}"/>
              </a:ext>
            </a:extLst>
          </p:cNvPr>
          <p:cNvSpPr/>
          <p:nvPr/>
        </p:nvSpPr>
        <p:spPr>
          <a:xfrm>
            <a:off x="6710081" y="1270746"/>
            <a:ext cx="4370294" cy="13917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128A60-2729-410F-B4BF-F38CFC80FDBF}"/>
              </a:ext>
            </a:extLst>
          </p:cNvPr>
          <p:cNvSpPr txBox="1"/>
          <p:nvPr/>
        </p:nvSpPr>
        <p:spPr>
          <a:xfrm>
            <a:off x="6710081" y="1502940"/>
            <a:ext cx="437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conda create –n tutorial python=3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2F72C2-659C-4812-B98B-355A96E67F63}"/>
              </a:ext>
            </a:extLst>
          </p:cNvPr>
          <p:cNvSpPr txBox="1"/>
          <p:nvPr/>
        </p:nvSpPr>
        <p:spPr>
          <a:xfrm>
            <a:off x="6710082" y="2068176"/>
            <a:ext cx="2568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conda activate tutorial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345DD68-D3EE-40FA-9CA2-8B66067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3" y="1170594"/>
            <a:ext cx="5941079" cy="30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3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59D9C-FAC5-44B8-9D0C-6AA466E7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 </a:t>
            </a:r>
            <a:r>
              <a:rPr lang="en-US" altLang="zh-CN" dirty="0"/>
              <a:t>Python </a:t>
            </a:r>
            <a:r>
              <a:rPr lang="zh-CN" altLang="en-US" dirty="0"/>
              <a:t>包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A5D4F7E-EC88-4617-8C59-69AB25CC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8" y="6247993"/>
            <a:ext cx="254759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9E00AE-BEEF-444B-AD71-B26FE80F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3" y="3307526"/>
            <a:ext cx="6334125" cy="33022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1E1871-4FE4-460C-9C4F-30DC6AE74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964" y="3307526"/>
            <a:ext cx="2743365" cy="2498907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A40043-2E02-450C-9F3C-7F2463A0DD9D}"/>
              </a:ext>
            </a:extLst>
          </p:cNvPr>
          <p:cNvSpPr/>
          <p:nvPr/>
        </p:nvSpPr>
        <p:spPr>
          <a:xfrm>
            <a:off x="7208661" y="5937142"/>
            <a:ext cx="4443215" cy="5172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安装</a:t>
            </a:r>
            <a:r>
              <a:rPr lang="en-US" altLang="zh-CN" sz="1400" dirty="0" err="1">
                <a:solidFill>
                  <a:schemeClr val="tx1"/>
                </a:solidFill>
              </a:rPr>
              <a:t>PyTorch</a:t>
            </a:r>
            <a:r>
              <a:rPr lang="zh-CN" altLang="en-US" sz="1400" dirty="0">
                <a:solidFill>
                  <a:schemeClr val="tx1"/>
                </a:solidFill>
              </a:rPr>
              <a:t>时，要注意和</a:t>
            </a:r>
            <a:r>
              <a:rPr lang="en-US" altLang="zh-CN" sz="1400" dirty="0">
                <a:solidFill>
                  <a:schemeClr val="tx1"/>
                </a:solidFill>
              </a:rPr>
              <a:t>CUDA</a:t>
            </a:r>
            <a:r>
              <a:rPr lang="zh-CN" altLang="en-US" sz="1400" dirty="0">
                <a:solidFill>
                  <a:schemeClr val="tx1"/>
                </a:solidFill>
              </a:rPr>
              <a:t>版本适配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D7921500-3BCC-4E1A-A27F-293402941C77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>
            <a:off x="9903759" y="2367996"/>
            <a:ext cx="35570" cy="2188984"/>
          </a:xfrm>
          <a:prstGeom prst="bentConnector3">
            <a:avLst>
              <a:gd name="adj1" fmla="val 742676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AFB08AD-1806-459C-9259-4177317845A0}"/>
              </a:ext>
            </a:extLst>
          </p:cNvPr>
          <p:cNvSpPr/>
          <p:nvPr/>
        </p:nvSpPr>
        <p:spPr>
          <a:xfrm>
            <a:off x="3704665" y="2225490"/>
            <a:ext cx="6199094" cy="285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109">
            <a:extLst>
              <a:ext uri="{FF2B5EF4-FFF2-40B4-BE49-F238E27FC236}">
                <a16:creationId xmlns:a16="http://schemas.microsoft.com/office/drawing/2014/main" id="{EC971CF3-7F7C-41DA-A5CF-6F2EF2D0A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03246"/>
              </p:ext>
            </p:extLst>
          </p:nvPr>
        </p:nvGraphicFramePr>
        <p:xfrm>
          <a:off x="660403" y="1082486"/>
          <a:ext cx="1099147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000">
                  <a:extLst>
                    <a:ext uri="{9D8B030D-6E8A-4147-A177-3AD203B41FA5}">
                      <a16:colId xmlns:a16="http://schemas.microsoft.com/office/drawing/2014/main" val="3819094219"/>
                    </a:ext>
                  </a:extLst>
                </a:gridCol>
                <a:gridCol w="9719473">
                  <a:extLst>
                    <a:ext uri="{9D8B030D-6E8A-4147-A177-3AD203B41FA5}">
                      <a16:colId xmlns:a16="http://schemas.microsoft.com/office/drawing/2014/main" val="2916986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numpy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conda install numpy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365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pandas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conda install pandas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RDKit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conda install –c </a:t>
                      </a:r>
                      <a:r>
                        <a:rPr lang="en-US" altLang="zh-CN" dirty="0" err="1"/>
                        <a:t>rdkit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rdkit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535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PyTorch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conda install </a:t>
                      </a: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torchvision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cudatoolkit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=10.1 -c </a:t>
                      </a: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7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sklearn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conda install scikit-learn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178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xgboost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conda install </a:t>
                      </a:r>
                      <a:r>
                        <a:rPr lang="en-US" altLang="zh-CN" dirty="0" err="1"/>
                        <a:t>xgboost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4557300"/>
                  </a:ext>
                </a:extLst>
              </a:tr>
            </a:tbl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46DF0C-238A-4E6F-A209-A733048141D8}"/>
              </a:ext>
            </a:extLst>
          </p:cNvPr>
          <p:cNvSpPr/>
          <p:nvPr/>
        </p:nvSpPr>
        <p:spPr>
          <a:xfrm>
            <a:off x="7208661" y="6326467"/>
            <a:ext cx="4443215" cy="5172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卸载命令：</a:t>
            </a:r>
            <a:r>
              <a:rPr lang="en-US" altLang="zh-CN" sz="1400" dirty="0" err="1">
                <a:solidFill>
                  <a:schemeClr val="tx1"/>
                </a:solidFill>
              </a:rPr>
              <a:t>conda</a:t>
            </a:r>
            <a:r>
              <a:rPr lang="en-US" altLang="zh-CN" sz="1400" dirty="0">
                <a:solidFill>
                  <a:schemeClr val="tx1"/>
                </a:solidFill>
              </a:rPr>
              <a:t> uninstall </a:t>
            </a:r>
            <a:r>
              <a:rPr lang="en-US" altLang="zh-CN" sz="1400" dirty="0" err="1">
                <a:solidFill>
                  <a:schemeClr val="tx1"/>
                </a:solidFill>
              </a:rPr>
              <a:t>package_name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0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l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ļïdê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03" y="3974400"/>
            <a:ext cx="7402194" cy="535531"/>
          </a:xfr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小分子化合物设计与筛选</a:t>
            </a:r>
          </a:p>
        </p:txBody>
      </p:sp>
      <p:sp>
        <p:nvSpPr>
          <p:cNvPr id="4" name="iṧḻíḍè">
            <a:extLst>
              <a:ext uri="{FF2B5EF4-FFF2-40B4-BE49-F238E27FC236}">
                <a16:creationId xmlns:a16="http://schemas.microsoft.com/office/drawing/2014/main" id="{CF89466A-9DBE-479A-B6F3-D02967E1DDCE}"/>
              </a:ext>
            </a:extLst>
          </p:cNvPr>
          <p:cNvSpPr txBox="1">
            <a:spLocks/>
          </p:cNvSpPr>
          <p:nvPr/>
        </p:nvSpPr>
        <p:spPr>
          <a:xfrm>
            <a:off x="5355898" y="2006221"/>
            <a:ext cx="1480207" cy="99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chemeClr val="accent2"/>
                </a:solidFill>
              </a:rPr>
              <a:t>0</a:t>
            </a:r>
            <a:r>
              <a:rPr lang="en-US" altLang="zh-CN" sz="100" dirty="0">
                <a:solidFill>
                  <a:schemeClr val="accent2"/>
                </a:solidFill>
              </a:rPr>
              <a:t> </a:t>
            </a:r>
            <a:r>
              <a:rPr lang="en-US" altLang="zh-CN" sz="8800" dirty="0">
                <a:solidFill>
                  <a:schemeClr val="accent2"/>
                </a:solidFill>
              </a:rPr>
              <a:t>3</a:t>
            </a:r>
            <a:endParaRPr lang="zh-CN" altLang="en-US" sz="8800" dirty="0">
              <a:solidFill>
                <a:schemeClr val="accent2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6D79994-7AE9-4CBB-8813-AE6518B56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6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C2D1B3-EB8C-4BC3-9593-0F44A377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42B862-6F83-49D2-9F60-9621B317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BE599CD3-45B8-4276-A516-3EDA5978B185}"/>
              </a:ext>
            </a:extLst>
          </p:cNvPr>
          <p:cNvSpPr/>
          <p:nvPr/>
        </p:nvSpPr>
        <p:spPr>
          <a:xfrm>
            <a:off x="660403" y="3032760"/>
            <a:ext cx="1366517" cy="79248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ZINC</a:t>
            </a:r>
          </a:p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D6C7457-2314-46D9-A549-E13C3EA04299}"/>
              </a:ext>
            </a:extLst>
          </p:cNvPr>
          <p:cNvSpPr/>
          <p:nvPr/>
        </p:nvSpPr>
        <p:spPr>
          <a:xfrm>
            <a:off x="3276600" y="3032760"/>
            <a:ext cx="1531620" cy="7924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化合物生成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8F744FD-5AC1-4C2A-9CEF-B0586E0602F1}"/>
              </a:ext>
            </a:extLst>
          </p:cNvPr>
          <p:cNvSpPr/>
          <p:nvPr/>
        </p:nvSpPr>
        <p:spPr>
          <a:xfrm>
            <a:off x="6057900" y="3032760"/>
            <a:ext cx="1645920" cy="7924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基于特定目标的化合物生成</a:t>
            </a: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96AF5A61-7CFD-46DD-A826-E96B69BF1D3E}"/>
              </a:ext>
            </a:extLst>
          </p:cNvPr>
          <p:cNvSpPr/>
          <p:nvPr/>
        </p:nvSpPr>
        <p:spPr>
          <a:xfrm>
            <a:off x="9431020" y="3032760"/>
            <a:ext cx="2026920" cy="79248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基于特定靶点的小分子化合物库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B22EDB1-5C9A-4187-9B45-0A967C288CC5}"/>
              </a:ext>
            </a:extLst>
          </p:cNvPr>
          <p:cNvCxnSpPr>
            <a:stCxn id="6" idx="0"/>
            <a:endCxn id="7" idx="1"/>
          </p:cNvCxnSpPr>
          <p:nvPr/>
        </p:nvCxnSpPr>
        <p:spPr>
          <a:xfrm>
            <a:off x="2026920" y="3429000"/>
            <a:ext cx="124968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B585881-0972-484F-BE47-8DEBF188A27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808220" y="3429000"/>
            <a:ext cx="124968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0943F2F-848A-408F-A4E3-04363656F957}"/>
              </a:ext>
            </a:extLst>
          </p:cNvPr>
          <p:cNvCxnSpPr>
            <a:stCxn id="8" idx="3"/>
            <a:endCxn id="11" idx="2"/>
          </p:cNvCxnSpPr>
          <p:nvPr/>
        </p:nvCxnSpPr>
        <p:spPr>
          <a:xfrm>
            <a:off x="7703820" y="3429000"/>
            <a:ext cx="17272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466C313-678E-4FF3-8C27-10023D8CD089}"/>
              </a:ext>
            </a:extLst>
          </p:cNvPr>
          <p:cNvSpPr/>
          <p:nvPr/>
        </p:nvSpPr>
        <p:spPr>
          <a:xfrm>
            <a:off x="182880" y="4038600"/>
            <a:ext cx="4937760" cy="26365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2AE974-1C2D-48E8-87C2-658B00D7C2A2}"/>
              </a:ext>
            </a:extLst>
          </p:cNvPr>
          <p:cNvSpPr/>
          <p:nvPr/>
        </p:nvSpPr>
        <p:spPr>
          <a:xfrm>
            <a:off x="264176" y="5756908"/>
            <a:ext cx="89916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C19D95-374D-4C5B-944B-C00DA9214300}"/>
              </a:ext>
            </a:extLst>
          </p:cNvPr>
          <p:cNvSpPr/>
          <p:nvPr/>
        </p:nvSpPr>
        <p:spPr>
          <a:xfrm>
            <a:off x="1391083" y="5756908"/>
            <a:ext cx="89916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C1F1349-E973-46E3-8113-7D735CF24E79}"/>
              </a:ext>
            </a:extLst>
          </p:cNvPr>
          <p:cNvSpPr/>
          <p:nvPr/>
        </p:nvSpPr>
        <p:spPr>
          <a:xfrm>
            <a:off x="2517990" y="5756908"/>
            <a:ext cx="89916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D9BA613-6B8E-4DAE-8E75-44CC7FD9792B}"/>
              </a:ext>
            </a:extLst>
          </p:cNvPr>
          <p:cNvSpPr/>
          <p:nvPr/>
        </p:nvSpPr>
        <p:spPr>
          <a:xfrm>
            <a:off x="3644897" y="5756908"/>
            <a:ext cx="140208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fully-connected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90B6B6-5AF0-42D7-92C7-275164053BD9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1163336" y="6015988"/>
            <a:ext cx="22774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F1DE163-B553-479E-A6F2-022667491CE5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290243" y="6015988"/>
            <a:ext cx="22774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5115CA2-68ED-4681-B3A8-33E409FA4A17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3417150" y="6015988"/>
            <a:ext cx="22774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308A86B-8FFA-4718-865D-8D0E1CEB09C5}"/>
              </a:ext>
            </a:extLst>
          </p:cNvPr>
          <p:cNvSpPr/>
          <p:nvPr/>
        </p:nvSpPr>
        <p:spPr>
          <a:xfrm>
            <a:off x="771545" y="4594859"/>
            <a:ext cx="1011328" cy="34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BF92CA-344B-46F6-B333-022709B716EF}"/>
              </a:ext>
            </a:extLst>
          </p:cNvPr>
          <p:cNvSpPr/>
          <p:nvPr/>
        </p:nvSpPr>
        <p:spPr>
          <a:xfrm>
            <a:off x="1904284" y="4594859"/>
            <a:ext cx="1011328" cy="34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2EC78A6-C773-41B2-B90C-5F8121FC0CAC}"/>
              </a:ext>
            </a:extLst>
          </p:cNvPr>
          <p:cNvSpPr/>
          <p:nvPr/>
        </p:nvSpPr>
        <p:spPr>
          <a:xfrm>
            <a:off x="3025359" y="4594859"/>
            <a:ext cx="1011328" cy="34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F658C22-7FAD-4155-A0D9-35610C1A2D35}"/>
              </a:ext>
            </a:extLst>
          </p:cNvPr>
          <p:cNvCxnSpPr>
            <a:endCxn id="30" idx="2"/>
          </p:cNvCxnSpPr>
          <p:nvPr/>
        </p:nvCxnSpPr>
        <p:spPr>
          <a:xfrm flipV="1">
            <a:off x="1277209" y="4941570"/>
            <a:ext cx="0" cy="10744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67D7144-128B-4CBC-BC1F-7ACC0464F556}"/>
              </a:ext>
            </a:extLst>
          </p:cNvPr>
          <p:cNvCxnSpPr>
            <a:endCxn id="31" idx="2"/>
          </p:cNvCxnSpPr>
          <p:nvPr/>
        </p:nvCxnSpPr>
        <p:spPr>
          <a:xfrm flipV="1">
            <a:off x="2404116" y="4941570"/>
            <a:ext cx="5832" cy="10744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C22BDA3-CB14-40BA-A451-4D3F8804AB7F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531023" y="4941570"/>
            <a:ext cx="0" cy="10744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AC4D2EF-120E-469D-8752-76490373907A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651760" y="3423286"/>
            <a:ext cx="17361" cy="61531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EB065B2-8543-417F-9257-3F280450D9F9}"/>
              </a:ext>
            </a:extLst>
          </p:cNvPr>
          <p:cNvSpPr/>
          <p:nvPr/>
        </p:nvSpPr>
        <p:spPr>
          <a:xfrm>
            <a:off x="2964180" y="163965"/>
            <a:ext cx="6196840" cy="26365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7A9B9D9-4C4B-4A6C-89EE-33F77A0C665F}"/>
              </a:ext>
            </a:extLst>
          </p:cNvPr>
          <p:cNvCxnSpPr>
            <a:cxnSpLocks/>
          </p:cNvCxnSpPr>
          <p:nvPr/>
        </p:nvCxnSpPr>
        <p:spPr>
          <a:xfrm flipV="1">
            <a:off x="5435950" y="2800482"/>
            <a:ext cx="0" cy="62280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D8A71F6C-F07E-4D60-B001-C06973D51BF5}"/>
              </a:ext>
            </a:extLst>
          </p:cNvPr>
          <p:cNvSpPr/>
          <p:nvPr/>
        </p:nvSpPr>
        <p:spPr>
          <a:xfrm>
            <a:off x="3030981" y="2042163"/>
            <a:ext cx="89916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B6D1DBA-BE03-4718-B27C-3A8D0D11A5BD}"/>
              </a:ext>
            </a:extLst>
          </p:cNvPr>
          <p:cNvSpPr/>
          <p:nvPr/>
        </p:nvSpPr>
        <p:spPr>
          <a:xfrm>
            <a:off x="4065590" y="2042163"/>
            <a:ext cx="89916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0EBCF81-4AC2-466B-B382-3512C669BDA6}"/>
              </a:ext>
            </a:extLst>
          </p:cNvPr>
          <p:cNvSpPr/>
          <p:nvPr/>
        </p:nvSpPr>
        <p:spPr>
          <a:xfrm>
            <a:off x="5100199" y="2042163"/>
            <a:ext cx="89916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EF5275-75C5-4C1D-A1BB-305250018E1F}"/>
              </a:ext>
            </a:extLst>
          </p:cNvPr>
          <p:cNvSpPr/>
          <p:nvPr/>
        </p:nvSpPr>
        <p:spPr>
          <a:xfrm>
            <a:off x="6134808" y="2042163"/>
            <a:ext cx="140208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fully-connected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74BD112-2E98-4709-95B0-5AEB6CBBBA00}"/>
              </a:ext>
            </a:extLst>
          </p:cNvPr>
          <p:cNvSpPr/>
          <p:nvPr/>
        </p:nvSpPr>
        <p:spPr>
          <a:xfrm>
            <a:off x="3492201" y="1476377"/>
            <a:ext cx="1011328" cy="34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B2B5A19-FDFB-4D4F-A22C-60E8FFD24FFF}"/>
              </a:ext>
            </a:extLst>
          </p:cNvPr>
          <p:cNvSpPr/>
          <p:nvPr/>
        </p:nvSpPr>
        <p:spPr>
          <a:xfrm>
            <a:off x="4526810" y="1472568"/>
            <a:ext cx="1011328" cy="34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5743A1E-69F5-449E-8430-E5E1A6DB3790}"/>
              </a:ext>
            </a:extLst>
          </p:cNvPr>
          <p:cNvSpPr/>
          <p:nvPr/>
        </p:nvSpPr>
        <p:spPr>
          <a:xfrm>
            <a:off x="5561419" y="1472568"/>
            <a:ext cx="1011328" cy="34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8E8A790-7F67-44A7-A029-428147F12425}"/>
              </a:ext>
            </a:extLst>
          </p:cNvPr>
          <p:cNvSpPr/>
          <p:nvPr/>
        </p:nvSpPr>
        <p:spPr>
          <a:xfrm>
            <a:off x="7672337" y="2042162"/>
            <a:ext cx="1402080" cy="5181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fully-connected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7E85B00-9BFF-4D7C-8DDD-CBCE1C6919A6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3930141" y="2301243"/>
            <a:ext cx="13544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F3BD2DE-AEE1-4EFC-B3F1-8DC7187447C6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>
            <a:off x="4964750" y="2301243"/>
            <a:ext cx="13544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ACC5BE7-AAA5-4A85-BF61-774135FE8777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5999359" y="2301243"/>
            <a:ext cx="13544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BC24ED5-D4F0-41A4-95C8-147FE72CB4B4}"/>
              </a:ext>
            </a:extLst>
          </p:cNvPr>
          <p:cNvCxnSpPr>
            <a:stCxn id="63" idx="3"/>
            <a:endCxn id="68" idx="1"/>
          </p:cNvCxnSpPr>
          <p:nvPr/>
        </p:nvCxnSpPr>
        <p:spPr>
          <a:xfrm flipV="1">
            <a:off x="7536888" y="2301242"/>
            <a:ext cx="135449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3EDF799-602D-4F4B-8013-F6BCD7EEC4F6}"/>
              </a:ext>
            </a:extLst>
          </p:cNvPr>
          <p:cNvCxnSpPr>
            <a:endCxn id="64" idx="2"/>
          </p:cNvCxnSpPr>
          <p:nvPr/>
        </p:nvCxnSpPr>
        <p:spPr>
          <a:xfrm flipV="1">
            <a:off x="3997865" y="1823088"/>
            <a:ext cx="0" cy="47815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BC57D83-C423-46C5-9BA9-8BD2A697D38C}"/>
              </a:ext>
            </a:extLst>
          </p:cNvPr>
          <p:cNvCxnSpPr>
            <a:endCxn id="65" idx="2"/>
          </p:cNvCxnSpPr>
          <p:nvPr/>
        </p:nvCxnSpPr>
        <p:spPr>
          <a:xfrm flipV="1">
            <a:off x="5032474" y="1819279"/>
            <a:ext cx="0" cy="4819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4B2041B-C979-4349-B831-A22F8B26575B}"/>
              </a:ext>
            </a:extLst>
          </p:cNvPr>
          <p:cNvCxnSpPr>
            <a:endCxn id="66" idx="2"/>
          </p:cNvCxnSpPr>
          <p:nvPr/>
        </p:nvCxnSpPr>
        <p:spPr>
          <a:xfrm flipV="1">
            <a:off x="6067083" y="1819279"/>
            <a:ext cx="0" cy="4819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DA61BA66-3026-4B40-B418-62AF44F0506A}"/>
              </a:ext>
            </a:extLst>
          </p:cNvPr>
          <p:cNvSpPr/>
          <p:nvPr/>
        </p:nvSpPr>
        <p:spPr>
          <a:xfrm>
            <a:off x="6951919" y="720090"/>
            <a:ext cx="1305385" cy="6172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baseline="30000" dirty="0" err="1"/>
              <a:t>pro</a:t>
            </a:r>
            <a:endParaRPr lang="en-US" altLang="zh-CN" baseline="30000" dirty="0"/>
          </a:p>
          <a:p>
            <a:pPr algn="ctr"/>
            <a:r>
              <a:rPr lang="zh-CN" altLang="en-US" dirty="0"/>
              <a:t>抑制剂</a:t>
            </a:r>
            <a:endParaRPr lang="en-US" altLang="zh-CN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9A7296E-55DB-4F25-9253-636BB77986D9}"/>
              </a:ext>
            </a:extLst>
          </p:cNvPr>
          <p:cNvCxnSpPr>
            <a:stCxn id="89" idx="2"/>
          </p:cNvCxnSpPr>
          <p:nvPr/>
        </p:nvCxnSpPr>
        <p:spPr>
          <a:xfrm>
            <a:off x="7604612" y="1337309"/>
            <a:ext cx="0" cy="96393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FA933CA-D915-4482-B506-14ADD0DD5A9D}"/>
              </a:ext>
            </a:extLst>
          </p:cNvPr>
          <p:cNvCxnSpPr/>
          <p:nvPr/>
        </p:nvCxnSpPr>
        <p:spPr>
          <a:xfrm>
            <a:off x="8469236" y="2800482"/>
            <a:ext cx="0" cy="62280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91CB9B0C-E90C-4091-AFDE-1D2133C0A28A}"/>
              </a:ext>
            </a:extLst>
          </p:cNvPr>
          <p:cNvSpPr/>
          <p:nvPr/>
        </p:nvSpPr>
        <p:spPr>
          <a:xfrm>
            <a:off x="8499571" y="2913765"/>
            <a:ext cx="661449" cy="396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采样</a:t>
            </a:r>
          </a:p>
        </p:txBody>
      </p:sp>
    </p:spTree>
    <p:extLst>
      <p:ext uri="{BB962C8B-B14F-4D97-AF65-F5344CB8AC3E}">
        <p14:creationId xmlns:p14="http://schemas.microsoft.com/office/powerpoint/2010/main" val="190071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E248E-A2C9-4F56-8E39-D3F056CD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数据准备与处理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A77D5B-C1EC-4832-B0A6-BF135F4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5842A11-E2D2-4A9B-AB6C-741AB2B8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09801"/>
              </p:ext>
            </p:extLst>
          </p:nvPr>
        </p:nvGraphicFramePr>
        <p:xfrm>
          <a:off x="660402" y="1028700"/>
          <a:ext cx="10858498" cy="397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554">
                  <a:extLst>
                    <a:ext uri="{9D8B030D-6E8A-4147-A177-3AD203B41FA5}">
                      <a16:colId xmlns:a16="http://schemas.microsoft.com/office/drawing/2014/main" val="1473538198"/>
                    </a:ext>
                  </a:extLst>
                </a:gridCol>
                <a:gridCol w="2449841">
                  <a:extLst>
                    <a:ext uri="{9D8B030D-6E8A-4147-A177-3AD203B41FA5}">
                      <a16:colId xmlns:a16="http://schemas.microsoft.com/office/drawing/2014/main" val="1484079384"/>
                    </a:ext>
                  </a:extLst>
                </a:gridCol>
                <a:gridCol w="5730103">
                  <a:extLst>
                    <a:ext uri="{9D8B030D-6E8A-4147-A177-3AD203B41FA5}">
                      <a16:colId xmlns:a16="http://schemas.microsoft.com/office/drawing/2014/main" val="278652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Dataset</a:t>
                      </a:r>
                      <a:endParaRPr lang="zh-CN" sz="1800" kern="1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Number of Molecules</a:t>
                      </a:r>
                      <a:endParaRPr lang="zh-CN" sz="1800" kern="1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Source</a:t>
                      </a:r>
                      <a:endParaRPr lang="zh-CN" sz="1800" kern="10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960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Pretrained Dataset</a:t>
                      </a:r>
                      <a:endParaRPr lang="zh-CN" sz="1800" kern="1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GB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575, 815</a:t>
                      </a:r>
                      <a:endParaRPr lang="zh-CN" sz="1800" kern="1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GB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ZINC: https://zinc.docking.org/</a:t>
                      </a:r>
                      <a:endParaRPr lang="zh-CN" sz="1800" kern="1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765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Target Prediction Dataset</a:t>
                      </a:r>
                      <a:endParaRPr lang="zh-CN" sz="1800" kern="1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494</a:t>
                      </a:r>
                      <a:endParaRPr lang="zh-CN" sz="1800" kern="1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GB" alt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Papers</a:t>
                      </a:r>
                    </a:p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GB" altLang="zh-C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BindingDB</a:t>
                      </a:r>
                      <a:r>
                        <a:rPr lang="en-GB" alt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https://www.bindingdb.org/bind/index.jsp</a:t>
                      </a:r>
                      <a:endParaRPr lang="zh-CN" altLang="zh-CN" sz="1800" kern="1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59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Fine Tuning Dataset</a:t>
                      </a:r>
                      <a:endParaRPr lang="zh-CN" sz="1800" kern="1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249</a:t>
                      </a:r>
                      <a:endParaRPr lang="zh-CN" sz="1800" kern="1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GB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Papers</a:t>
                      </a:r>
                    </a:p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GB" altLang="zh-C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BindingDB</a:t>
                      </a:r>
                      <a:r>
                        <a:rPr lang="en-GB" alt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https://www.bindingdb.org/bind/index.jsp</a:t>
                      </a:r>
                      <a:endParaRPr lang="zh-CN" sz="1800" kern="1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874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Positive Dataset</a:t>
                      </a:r>
                      <a:endParaRPr lang="zh-CN" sz="1800" kern="10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1800" kern="10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GB" alt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Papers</a:t>
                      </a:r>
                    </a:p>
                    <a:p>
                      <a:pPr indent="128270" algn="ctr">
                        <a:lnSpc>
                          <a:spcPct val="200000"/>
                        </a:lnSpc>
                      </a:pPr>
                      <a:r>
                        <a:rPr lang="en-GB" altLang="zh-C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BindingDB</a:t>
                      </a:r>
                      <a:r>
                        <a:rPr lang="en-GB" alt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https://www.bindingdb.org/bind/index.jsp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zh-CN" sz="1800" kern="1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7582031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C2419F2C-1AC7-4735-838B-7E87547506E7}"/>
              </a:ext>
            </a:extLst>
          </p:cNvPr>
          <p:cNvSpPr/>
          <p:nvPr/>
        </p:nvSpPr>
        <p:spPr>
          <a:xfrm>
            <a:off x="673097" y="5091545"/>
            <a:ext cx="2998358" cy="4502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Target Prediction Dataset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79589E9-0E8F-47D5-9C3D-A3606AF9E03C}"/>
              </a:ext>
            </a:extLst>
          </p:cNvPr>
          <p:cNvSpPr/>
          <p:nvPr/>
        </p:nvSpPr>
        <p:spPr>
          <a:xfrm>
            <a:off x="4596822" y="5091544"/>
            <a:ext cx="2998358" cy="4502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Fine Tuning Dataset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368733-103D-4443-BB0E-E4D270378486}"/>
              </a:ext>
            </a:extLst>
          </p:cNvPr>
          <p:cNvSpPr/>
          <p:nvPr/>
        </p:nvSpPr>
        <p:spPr>
          <a:xfrm>
            <a:off x="8520547" y="5091544"/>
            <a:ext cx="2998358" cy="4502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Positive Dataset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EAFF4F2-6F3A-417E-BD8A-2415A5725CC5}"/>
              </a:ext>
            </a:extLst>
          </p:cNvPr>
          <p:cNvSpPr/>
          <p:nvPr/>
        </p:nvSpPr>
        <p:spPr>
          <a:xfrm>
            <a:off x="673097" y="5652654"/>
            <a:ext cx="2998358" cy="12053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SARS-</a:t>
            </a:r>
            <a:r>
              <a:rPr lang="en-US" altLang="zh-CN" sz="1200" dirty="0" err="1">
                <a:solidFill>
                  <a:schemeClr val="tx1"/>
                </a:solidFill>
              </a:rPr>
              <a:t>CoV</a:t>
            </a:r>
            <a:r>
              <a:rPr lang="en-US" altLang="zh-CN" sz="1200" dirty="0">
                <a:solidFill>
                  <a:schemeClr val="tx1"/>
                </a:solidFill>
              </a:rPr>
              <a:t> Positive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SARS-</a:t>
            </a:r>
            <a:r>
              <a:rPr lang="en-US" altLang="zh-CN" sz="1200" dirty="0" err="1">
                <a:solidFill>
                  <a:schemeClr val="tx1"/>
                </a:solidFill>
              </a:rPr>
              <a:t>CoV</a:t>
            </a:r>
            <a:r>
              <a:rPr lang="en-US" altLang="zh-CN" sz="1200" dirty="0">
                <a:solidFill>
                  <a:schemeClr val="tx1"/>
                </a:solidFill>
              </a:rPr>
              <a:t> Negative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SARS-CoV-2 Positive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SARS-CoV-2 Negative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C0999E4-7A98-45F8-9A47-1D8DBC4DFE5D}"/>
              </a:ext>
            </a:extLst>
          </p:cNvPr>
          <p:cNvSpPr/>
          <p:nvPr/>
        </p:nvSpPr>
        <p:spPr>
          <a:xfrm>
            <a:off x="4596822" y="5652655"/>
            <a:ext cx="2998358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SARS-</a:t>
            </a:r>
            <a:r>
              <a:rPr lang="en-US" altLang="zh-CN" sz="1200" dirty="0" err="1">
                <a:solidFill>
                  <a:schemeClr val="tx1"/>
                </a:solidFill>
              </a:rPr>
              <a:t>CoV</a:t>
            </a:r>
            <a:r>
              <a:rPr lang="en-US" altLang="zh-CN" sz="1200" dirty="0">
                <a:solidFill>
                  <a:schemeClr val="tx1"/>
                </a:solidFill>
              </a:rPr>
              <a:t> Positive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SARS-CoV-2 Positive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8AADB1B-0512-43F2-B5AF-D092EE6F5055}"/>
              </a:ext>
            </a:extLst>
          </p:cNvPr>
          <p:cNvSpPr/>
          <p:nvPr/>
        </p:nvSpPr>
        <p:spPr>
          <a:xfrm>
            <a:off x="8522811" y="5652655"/>
            <a:ext cx="2998358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SARS-CoV-2 Positive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9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E248E-A2C9-4F56-8E39-D3F056CD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ZINC Database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A77D5B-C1EC-4832-B0A6-BF135F4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AC428-52BF-4176-8588-22727D5B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3" y="1028700"/>
            <a:ext cx="4759597" cy="25249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05F2A5-1296-48F5-9D6E-4CCD32CF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3" y="1028700"/>
            <a:ext cx="4759200" cy="25049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AD5205-D3EA-422C-9431-4B2C3B046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3" y="3695989"/>
            <a:ext cx="3592942" cy="25397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D51BB7-2D8D-4F2F-A359-AC702A3EE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958" y="3695989"/>
            <a:ext cx="3592942" cy="253971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6DA70F4-4BE8-4296-ADFF-8A7BC8E7F72D}"/>
              </a:ext>
            </a:extLst>
          </p:cNvPr>
          <p:cNvSpPr/>
          <p:nvPr/>
        </p:nvSpPr>
        <p:spPr>
          <a:xfrm>
            <a:off x="3939540" y="1196340"/>
            <a:ext cx="131445" cy="12954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02D68A-245B-47A0-B6D2-F1438BE6CDFA}"/>
              </a:ext>
            </a:extLst>
          </p:cNvPr>
          <p:cNvSpPr/>
          <p:nvPr/>
        </p:nvSpPr>
        <p:spPr>
          <a:xfrm>
            <a:off x="8002905" y="2177415"/>
            <a:ext cx="291465" cy="10858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3F9B03-0802-42F8-9608-D2F1B9EB2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180" y="3695989"/>
            <a:ext cx="3592943" cy="253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38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A4736-4730-4FF3-96A8-676A2D5B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BindingDB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9E6F2A-49D2-4F20-9357-4BAF32F9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895E6F-BF34-45AC-B9BB-BF31E383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3" y="1028700"/>
            <a:ext cx="7319815" cy="491144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A93107-C46F-4605-98C0-E9B2AEB817DF}"/>
              </a:ext>
            </a:extLst>
          </p:cNvPr>
          <p:cNvSpPr/>
          <p:nvPr/>
        </p:nvSpPr>
        <p:spPr>
          <a:xfrm>
            <a:off x="9058560" y="2914650"/>
            <a:ext cx="2473037" cy="1028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dirty="0">
                <a:solidFill>
                  <a:schemeClr val="tx1"/>
                </a:solidFill>
              </a:rPr>
              <a:t>IC50 &lt; 10 </a:t>
            </a:r>
            <a:r>
              <a:rPr lang="en-US" altLang="zh-CN" dirty="0" err="1">
                <a:solidFill>
                  <a:schemeClr val="tx1"/>
                </a:solidFill>
              </a:rPr>
              <a:t>μM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IC50 &gt; 50 </a:t>
            </a:r>
            <a:r>
              <a:rPr lang="en-US" altLang="zh-CN" dirty="0" err="1">
                <a:solidFill>
                  <a:schemeClr val="tx1"/>
                </a:solidFill>
              </a:rPr>
              <a:t>μM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ḷ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iṩḻíḓé">
            <a:extLst>
              <a:ext uri="{FF2B5EF4-FFF2-40B4-BE49-F238E27FC236}">
                <a16:creationId xmlns:a16="http://schemas.microsoft.com/office/drawing/2014/main" id="{39049CA5-B8D0-42BF-A012-F88CD67C1B64}"/>
              </a:ext>
            </a:extLst>
          </p:cNvPr>
          <p:cNvGrpSpPr/>
          <p:nvPr/>
        </p:nvGrpSpPr>
        <p:grpSpPr>
          <a:xfrm>
            <a:off x="757284" y="1700808"/>
            <a:ext cx="10763205" cy="4083608"/>
            <a:chOff x="757282" y="1700808"/>
            <a:chExt cx="10763205" cy="4083608"/>
          </a:xfrm>
        </p:grpSpPr>
        <p:grpSp>
          <p:nvGrpSpPr>
            <p:cNvPr id="5" name="íšľí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87D65C7D-B7AA-4AD2-8786-4B5CF28503B9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íślidê">
                <a:extLst>
                  <a:ext uri="{FF2B5EF4-FFF2-40B4-BE49-F238E27FC236}">
                    <a16:creationId xmlns:a16="http://schemas.microsoft.com/office/drawing/2014/main" id="{BD44BF39-D995-4841-AB63-B1700A03CD98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866" indent="-342866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背景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866" indent="-342866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环境依赖与安装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866" indent="-342866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小分子化合物设计与筛选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866" indent="-342866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小分子化合物的毒性预测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ïṣľiḍè">
                <a:extLst>
                  <a:ext uri="{FF2B5EF4-FFF2-40B4-BE49-F238E27FC236}">
                    <a16:creationId xmlns:a16="http://schemas.microsoft.com/office/drawing/2014/main" id="{2D840FEE-03EE-4A76-8293-CC8E842E7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$ļíḋé">
                <a:extLst>
                  <a:ext uri="{FF2B5EF4-FFF2-40B4-BE49-F238E27FC236}">
                    <a16:creationId xmlns:a16="http://schemas.microsoft.com/office/drawing/2014/main" id="{78E66B40-5749-4423-8C51-E8C857D7C20D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>
                    <a:solidFill>
                      <a:schemeClr val="accent2"/>
                    </a:solidFill>
                    <a:cs typeface="+mn-ea"/>
                    <a:sym typeface="+mn-lt"/>
                  </a:rPr>
                  <a:t>C</a:t>
                </a:r>
                <a:r>
                  <a:rPr lang="tr-TR" sz="100" b="1">
                    <a:solidFill>
                      <a:schemeClr val="accent2"/>
                    </a:solidFill>
                    <a:cs typeface="+mn-ea"/>
                    <a:sym typeface="+mn-lt"/>
                  </a:rPr>
                  <a:t> </a:t>
                </a:r>
                <a:r>
                  <a:rPr lang="tr-TR" sz="2800" b="1">
                    <a:solidFill>
                      <a:schemeClr val="accent2"/>
                    </a:solidFill>
                    <a:cs typeface="+mn-ea"/>
                    <a:sym typeface="+mn-lt"/>
                  </a:rPr>
                  <a:t>ONTEN</a:t>
                </a:r>
                <a:r>
                  <a:rPr lang="tr-TR" sz="133" b="1">
                    <a:solidFill>
                      <a:schemeClr val="accent2"/>
                    </a:solidFill>
                    <a:cs typeface="+mn-ea"/>
                    <a:sym typeface="+mn-lt"/>
                  </a:rPr>
                  <a:t>  </a:t>
                </a:r>
                <a:r>
                  <a:rPr lang="tr-TR" sz="28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TS</a:t>
                </a:r>
              </a:p>
            </p:txBody>
          </p:sp>
        </p:grpSp>
        <p:sp>
          <p:nvSpPr>
            <p:cNvPr id="6" name="ïşliḑe">
              <a:extLst>
                <a:ext uri="{FF2B5EF4-FFF2-40B4-BE49-F238E27FC236}">
                  <a16:creationId xmlns:a16="http://schemas.microsoft.com/office/drawing/2014/main" id="{DC449C42-05C0-4929-8BC0-A0C54FED49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85882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05629-8C42-48E4-8FC5-BA75F9B1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简化分子</a:t>
            </a:r>
            <a:r>
              <a:rPr lang="en-US" altLang="zh-CN" dirty="0"/>
              <a:t>SMILES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1BEA5D-5CF9-4930-850A-CADF9DB9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E8E8AD-5219-4A47-9AC2-AB1BC1EF09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403" y="1734307"/>
            <a:ext cx="5976778" cy="3389386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4E5B4A11-147D-4838-AFDF-0840F676E2E9}"/>
              </a:ext>
            </a:extLst>
          </p:cNvPr>
          <p:cNvSpPr/>
          <p:nvPr/>
        </p:nvSpPr>
        <p:spPr>
          <a:xfrm>
            <a:off x="6828503" y="1734307"/>
            <a:ext cx="5088600" cy="33893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SMILES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S</a:t>
            </a:r>
            <a:r>
              <a:rPr lang="en-US" altLang="zh-CN" dirty="0">
                <a:solidFill>
                  <a:schemeClr val="tx1"/>
                </a:solidFill>
              </a:rPr>
              <a:t>implified </a:t>
            </a:r>
            <a:r>
              <a:rPr lang="en-US" altLang="zh-CN" dirty="0">
                <a:solidFill>
                  <a:schemeClr val="accent2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olecular </a:t>
            </a:r>
            <a:r>
              <a:rPr lang="en-US" altLang="zh-CN" dirty="0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nput </a:t>
            </a:r>
            <a:r>
              <a:rPr lang="en-US" altLang="zh-CN" dirty="0">
                <a:solidFill>
                  <a:schemeClr val="accent2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ine </a:t>
            </a:r>
            <a:r>
              <a:rPr lang="en-US" altLang="zh-CN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ntry </a:t>
            </a:r>
            <a:r>
              <a:rPr lang="en-US" altLang="zh-CN" dirty="0">
                <a:solidFill>
                  <a:schemeClr val="accent2"/>
                </a:solidFill>
              </a:rPr>
              <a:t>S</a:t>
            </a:r>
            <a:r>
              <a:rPr lang="en-US" altLang="zh-CN" dirty="0">
                <a:solidFill>
                  <a:schemeClr val="tx1"/>
                </a:solidFill>
              </a:rPr>
              <a:t>pecification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芳香环中的原子由小写字母表示，脂肪族碳由 </a:t>
            </a:r>
            <a:r>
              <a:rPr lang="en-US" altLang="zh-CN" dirty="0">
                <a:solidFill>
                  <a:schemeClr val="tx1"/>
                </a:solidFill>
              </a:rPr>
              <a:t>C </a:t>
            </a:r>
            <a:r>
              <a:rPr lang="zh-CN" altLang="en-US" dirty="0">
                <a:solidFill>
                  <a:schemeClr val="tx1"/>
                </a:solidFill>
              </a:rPr>
              <a:t>表示，芳族碳由 </a:t>
            </a:r>
            <a:r>
              <a:rPr lang="en-US" altLang="zh-CN" dirty="0">
                <a:solidFill>
                  <a:schemeClr val="tx1"/>
                </a:solidFill>
              </a:rPr>
              <a:t>c </a:t>
            </a:r>
            <a:r>
              <a:rPr lang="zh-CN" altLang="en-US" dirty="0">
                <a:solidFill>
                  <a:schemeClr val="tx1"/>
                </a:solidFill>
              </a:rPr>
              <a:t>表示；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=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分别表示单键、双键和三键；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带有分支的原子通过（）指定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可以堆叠；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42B862-6F83-49D2-9F60-9621B317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BE599CD3-45B8-4276-A516-3EDA5978B185}"/>
              </a:ext>
            </a:extLst>
          </p:cNvPr>
          <p:cNvSpPr/>
          <p:nvPr/>
        </p:nvSpPr>
        <p:spPr>
          <a:xfrm>
            <a:off x="1137926" y="3032760"/>
            <a:ext cx="1366517" cy="79248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ZINC</a:t>
            </a:r>
          </a:p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D6C7457-2314-46D9-A549-E13C3EA04299}"/>
              </a:ext>
            </a:extLst>
          </p:cNvPr>
          <p:cNvSpPr/>
          <p:nvPr/>
        </p:nvSpPr>
        <p:spPr>
          <a:xfrm>
            <a:off x="3754123" y="3032760"/>
            <a:ext cx="1531620" cy="7924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化合物生成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8F744FD-5AC1-4C2A-9CEF-B0586E0602F1}"/>
              </a:ext>
            </a:extLst>
          </p:cNvPr>
          <p:cNvSpPr/>
          <p:nvPr/>
        </p:nvSpPr>
        <p:spPr>
          <a:xfrm>
            <a:off x="6535423" y="3032760"/>
            <a:ext cx="1645920" cy="7924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基于特定目标的化合物生成</a:t>
            </a: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96AF5A61-7CFD-46DD-A826-E96B69BF1D3E}"/>
              </a:ext>
            </a:extLst>
          </p:cNvPr>
          <p:cNvSpPr/>
          <p:nvPr/>
        </p:nvSpPr>
        <p:spPr>
          <a:xfrm>
            <a:off x="9908543" y="3032760"/>
            <a:ext cx="2026920" cy="79248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基于特定靶点的小分子化合物库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B22EDB1-5C9A-4187-9B45-0A967C288CC5}"/>
              </a:ext>
            </a:extLst>
          </p:cNvPr>
          <p:cNvCxnSpPr>
            <a:stCxn id="6" idx="0"/>
            <a:endCxn id="7" idx="1"/>
          </p:cNvCxnSpPr>
          <p:nvPr/>
        </p:nvCxnSpPr>
        <p:spPr>
          <a:xfrm>
            <a:off x="2504443" y="3429000"/>
            <a:ext cx="124968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B585881-0972-484F-BE47-8DEBF188A27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285743" y="3429000"/>
            <a:ext cx="124968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0943F2F-848A-408F-A4E3-04363656F957}"/>
              </a:ext>
            </a:extLst>
          </p:cNvPr>
          <p:cNvCxnSpPr>
            <a:stCxn id="8" idx="3"/>
            <a:endCxn id="11" idx="2"/>
          </p:cNvCxnSpPr>
          <p:nvPr/>
        </p:nvCxnSpPr>
        <p:spPr>
          <a:xfrm>
            <a:off x="8181343" y="3429000"/>
            <a:ext cx="17272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466C313-678E-4FF3-8C27-10023D8CD089}"/>
              </a:ext>
            </a:extLst>
          </p:cNvPr>
          <p:cNvSpPr/>
          <p:nvPr/>
        </p:nvSpPr>
        <p:spPr>
          <a:xfrm>
            <a:off x="660403" y="4038600"/>
            <a:ext cx="4937760" cy="26365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2AE974-1C2D-48E8-87C2-658B00D7C2A2}"/>
              </a:ext>
            </a:extLst>
          </p:cNvPr>
          <p:cNvSpPr/>
          <p:nvPr/>
        </p:nvSpPr>
        <p:spPr>
          <a:xfrm>
            <a:off x="741699" y="5756908"/>
            <a:ext cx="89916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C19D95-374D-4C5B-944B-C00DA9214300}"/>
              </a:ext>
            </a:extLst>
          </p:cNvPr>
          <p:cNvSpPr/>
          <p:nvPr/>
        </p:nvSpPr>
        <p:spPr>
          <a:xfrm>
            <a:off x="1868606" y="5756908"/>
            <a:ext cx="89916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C1F1349-E973-46E3-8113-7D735CF24E79}"/>
              </a:ext>
            </a:extLst>
          </p:cNvPr>
          <p:cNvSpPr/>
          <p:nvPr/>
        </p:nvSpPr>
        <p:spPr>
          <a:xfrm>
            <a:off x="2995513" y="5756908"/>
            <a:ext cx="89916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D9BA613-6B8E-4DAE-8E75-44CC7FD9792B}"/>
              </a:ext>
            </a:extLst>
          </p:cNvPr>
          <p:cNvSpPr/>
          <p:nvPr/>
        </p:nvSpPr>
        <p:spPr>
          <a:xfrm>
            <a:off x="4122420" y="5756908"/>
            <a:ext cx="140208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fully-connected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90B6B6-5AF0-42D7-92C7-275164053BD9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1640859" y="6015988"/>
            <a:ext cx="22774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F1DE163-B553-479E-A6F2-022667491CE5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767766" y="6015988"/>
            <a:ext cx="22774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5115CA2-68ED-4681-B3A8-33E409FA4A17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3894673" y="6015988"/>
            <a:ext cx="22774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308A86B-8FFA-4718-865D-8D0E1CEB09C5}"/>
              </a:ext>
            </a:extLst>
          </p:cNvPr>
          <p:cNvSpPr/>
          <p:nvPr/>
        </p:nvSpPr>
        <p:spPr>
          <a:xfrm>
            <a:off x="1249068" y="4594859"/>
            <a:ext cx="1011328" cy="34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BF92CA-344B-46F6-B333-022709B716EF}"/>
              </a:ext>
            </a:extLst>
          </p:cNvPr>
          <p:cNvSpPr/>
          <p:nvPr/>
        </p:nvSpPr>
        <p:spPr>
          <a:xfrm>
            <a:off x="2381807" y="4594859"/>
            <a:ext cx="1011328" cy="34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2EC78A6-C773-41B2-B90C-5F8121FC0CAC}"/>
              </a:ext>
            </a:extLst>
          </p:cNvPr>
          <p:cNvSpPr/>
          <p:nvPr/>
        </p:nvSpPr>
        <p:spPr>
          <a:xfrm>
            <a:off x="3502882" y="4594859"/>
            <a:ext cx="1011328" cy="34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F658C22-7FAD-4155-A0D9-35610C1A2D35}"/>
              </a:ext>
            </a:extLst>
          </p:cNvPr>
          <p:cNvCxnSpPr>
            <a:endCxn id="30" idx="2"/>
          </p:cNvCxnSpPr>
          <p:nvPr/>
        </p:nvCxnSpPr>
        <p:spPr>
          <a:xfrm flipV="1">
            <a:off x="1754732" y="4941570"/>
            <a:ext cx="0" cy="10744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67D7144-128B-4CBC-BC1F-7ACC0464F556}"/>
              </a:ext>
            </a:extLst>
          </p:cNvPr>
          <p:cNvCxnSpPr>
            <a:endCxn id="31" idx="2"/>
          </p:cNvCxnSpPr>
          <p:nvPr/>
        </p:nvCxnSpPr>
        <p:spPr>
          <a:xfrm flipV="1">
            <a:off x="2881639" y="4941570"/>
            <a:ext cx="5832" cy="10744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C22BDA3-CB14-40BA-A451-4D3F8804AB7F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008546" y="4941570"/>
            <a:ext cx="0" cy="10744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AC4D2EF-120E-469D-8752-76490373907A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129283" y="3423286"/>
            <a:ext cx="17361" cy="61531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EB065B2-8543-417F-9257-3F280450D9F9}"/>
              </a:ext>
            </a:extLst>
          </p:cNvPr>
          <p:cNvSpPr/>
          <p:nvPr/>
        </p:nvSpPr>
        <p:spPr>
          <a:xfrm>
            <a:off x="3441703" y="163965"/>
            <a:ext cx="6196840" cy="26365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7A9B9D9-4C4B-4A6C-89EE-33F77A0C665F}"/>
              </a:ext>
            </a:extLst>
          </p:cNvPr>
          <p:cNvCxnSpPr>
            <a:cxnSpLocks/>
          </p:cNvCxnSpPr>
          <p:nvPr/>
        </p:nvCxnSpPr>
        <p:spPr>
          <a:xfrm flipV="1">
            <a:off x="5913473" y="2800482"/>
            <a:ext cx="0" cy="62280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D8A71F6C-F07E-4D60-B001-C06973D51BF5}"/>
              </a:ext>
            </a:extLst>
          </p:cNvPr>
          <p:cNvSpPr/>
          <p:nvPr/>
        </p:nvSpPr>
        <p:spPr>
          <a:xfrm>
            <a:off x="3508504" y="2042163"/>
            <a:ext cx="89916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B6D1DBA-BE03-4718-B27C-3A8D0D11A5BD}"/>
              </a:ext>
            </a:extLst>
          </p:cNvPr>
          <p:cNvSpPr/>
          <p:nvPr/>
        </p:nvSpPr>
        <p:spPr>
          <a:xfrm>
            <a:off x="4543113" y="2042163"/>
            <a:ext cx="89916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0EBCF81-4AC2-466B-B382-3512C669BDA6}"/>
              </a:ext>
            </a:extLst>
          </p:cNvPr>
          <p:cNvSpPr/>
          <p:nvPr/>
        </p:nvSpPr>
        <p:spPr>
          <a:xfrm>
            <a:off x="5577722" y="2042163"/>
            <a:ext cx="89916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EF5275-75C5-4C1D-A1BB-305250018E1F}"/>
              </a:ext>
            </a:extLst>
          </p:cNvPr>
          <p:cNvSpPr/>
          <p:nvPr/>
        </p:nvSpPr>
        <p:spPr>
          <a:xfrm>
            <a:off x="6612331" y="2042163"/>
            <a:ext cx="1402080" cy="518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fully-connected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74BD112-2E98-4709-95B0-5AEB6CBBBA00}"/>
              </a:ext>
            </a:extLst>
          </p:cNvPr>
          <p:cNvSpPr/>
          <p:nvPr/>
        </p:nvSpPr>
        <p:spPr>
          <a:xfrm>
            <a:off x="3969724" y="1476377"/>
            <a:ext cx="1011328" cy="34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B2B5A19-FDFB-4D4F-A22C-60E8FFD24FFF}"/>
              </a:ext>
            </a:extLst>
          </p:cNvPr>
          <p:cNvSpPr/>
          <p:nvPr/>
        </p:nvSpPr>
        <p:spPr>
          <a:xfrm>
            <a:off x="5004333" y="1472568"/>
            <a:ext cx="1011328" cy="34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5743A1E-69F5-449E-8430-E5E1A6DB3790}"/>
              </a:ext>
            </a:extLst>
          </p:cNvPr>
          <p:cNvSpPr/>
          <p:nvPr/>
        </p:nvSpPr>
        <p:spPr>
          <a:xfrm>
            <a:off x="6038942" y="1472568"/>
            <a:ext cx="1011328" cy="34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8E8A790-7F67-44A7-A029-428147F12425}"/>
              </a:ext>
            </a:extLst>
          </p:cNvPr>
          <p:cNvSpPr/>
          <p:nvPr/>
        </p:nvSpPr>
        <p:spPr>
          <a:xfrm>
            <a:off x="8149860" y="2042162"/>
            <a:ext cx="1402080" cy="5181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fully-connected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7E85B00-9BFF-4D7C-8DDD-CBCE1C6919A6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4407664" y="2301243"/>
            <a:ext cx="13544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F3BD2DE-AEE1-4EFC-B3F1-8DC7187447C6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>
            <a:off x="5442273" y="2301243"/>
            <a:ext cx="13544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ACC5BE7-AAA5-4A85-BF61-774135FE8777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6476882" y="2301243"/>
            <a:ext cx="13544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BC24ED5-D4F0-41A4-95C8-147FE72CB4B4}"/>
              </a:ext>
            </a:extLst>
          </p:cNvPr>
          <p:cNvCxnSpPr>
            <a:stCxn id="63" idx="3"/>
            <a:endCxn id="68" idx="1"/>
          </p:cNvCxnSpPr>
          <p:nvPr/>
        </p:nvCxnSpPr>
        <p:spPr>
          <a:xfrm flipV="1">
            <a:off x="8014411" y="2301242"/>
            <a:ext cx="135449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3EDF799-602D-4F4B-8013-F6BCD7EEC4F6}"/>
              </a:ext>
            </a:extLst>
          </p:cNvPr>
          <p:cNvCxnSpPr>
            <a:endCxn id="64" idx="2"/>
          </p:cNvCxnSpPr>
          <p:nvPr/>
        </p:nvCxnSpPr>
        <p:spPr>
          <a:xfrm flipV="1">
            <a:off x="4475388" y="1823088"/>
            <a:ext cx="0" cy="47815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BC57D83-C423-46C5-9BA9-8BD2A697D38C}"/>
              </a:ext>
            </a:extLst>
          </p:cNvPr>
          <p:cNvCxnSpPr>
            <a:endCxn id="65" idx="2"/>
          </p:cNvCxnSpPr>
          <p:nvPr/>
        </p:nvCxnSpPr>
        <p:spPr>
          <a:xfrm flipV="1">
            <a:off x="5509997" y="1819279"/>
            <a:ext cx="0" cy="4819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4B2041B-C979-4349-B831-A22F8B26575B}"/>
              </a:ext>
            </a:extLst>
          </p:cNvPr>
          <p:cNvCxnSpPr>
            <a:endCxn id="66" idx="2"/>
          </p:cNvCxnSpPr>
          <p:nvPr/>
        </p:nvCxnSpPr>
        <p:spPr>
          <a:xfrm flipV="1">
            <a:off x="6544606" y="1819279"/>
            <a:ext cx="0" cy="4819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DA61BA66-3026-4B40-B418-62AF44F0506A}"/>
              </a:ext>
            </a:extLst>
          </p:cNvPr>
          <p:cNvSpPr/>
          <p:nvPr/>
        </p:nvSpPr>
        <p:spPr>
          <a:xfrm>
            <a:off x="7429442" y="720090"/>
            <a:ext cx="1305385" cy="6172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baseline="30000" dirty="0" err="1"/>
              <a:t>pro</a:t>
            </a:r>
            <a:endParaRPr lang="en-US" altLang="zh-CN" baseline="30000" dirty="0"/>
          </a:p>
          <a:p>
            <a:pPr algn="ctr"/>
            <a:r>
              <a:rPr lang="zh-CN" altLang="en-US" dirty="0"/>
              <a:t>抑制剂</a:t>
            </a:r>
            <a:endParaRPr lang="en-US" altLang="zh-CN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9A7296E-55DB-4F25-9253-636BB77986D9}"/>
              </a:ext>
            </a:extLst>
          </p:cNvPr>
          <p:cNvCxnSpPr>
            <a:stCxn id="89" idx="2"/>
          </p:cNvCxnSpPr>
          <p:nvPr/>
        </p:nvCxnSpPr>
        <p:spPr>
          <a:xfrm>
            <a:off x="8082135" y="1337309"/>
            <a:ext cx="0" cy="96393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FA933CA-D915-4482-B506-14ADD0DD5A9D}"/>
              </a:ext>
            </a:extLst>
          </p:cNvPr>
          <p:cNvCxnSpPr/>
          <p:nvPr/>
        </p:nvCxnSpPr>
        <p:spPr>
          <a:xfrm>
            <a:off x="8946759" y="2800482"/>
            <a:ext cx="0" cy="62280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91CB9B0C-E90C-4091-AFDE-1D2133C0A28A}"/>
              </a:ext>
            </a:extLst>
          </p:cNvPr>
          <p:cNvSpPr/>
          <p:nvPr/>
        </p:nvSpPr>
        <p:spPr>
          <a:xfrm>
            <a:off x="8977094" y="2913765"/>
            <a:ext cx="661449" cy="396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采样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4C2D1B3-EB8C-4BC3-9593-0F44A377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模型构建</a:t>
            </a:r>
            <a:r>
              <a:rPr lang="en-US" altLang="zh-CN" dirty="0"/>
              <a:t>-</a:t>
            </a:r>
            <a:r>
              <a:rPr lang="zh-CN" altLang="en-US" dirty="0"/>
              <a:t>模型架构</a:t>
            </a:r>
          </a:p>
        </p:txBody>
      </p:sp>
    </p:spTree>
    <p:extLst>
      <p:ext uri="{BB962C8B-B14F-4D97-AF65-F5344CB8AC3E}">
        <p14:creationId xmlns:p14="http://schemas.microsoft.com/office/powerpoint/2010/main" val="427593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ḻi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ļïḑé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2" name="iṡļiḍ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模型构建 </a:t>
            </a:r>
            <a:r>
              <a:rPr lang="en-US" altLang="zh-CN" sz="3200" dirty="0">
                <a:solidFill>
                  <a:schemeClr val="tx1"/>
                </a:solidFill>
              </a:rPr>
              <a:t>- </a:t>
            </a:r>
            <a:r>
              <a:rPr lang="zh-CN" altLang="en-US" sz="3200" dirty="0">
                <a:solidFill>
                  <a:schemeClr val="tx1"/>
                </a:solidFill>
              </a:rPr>
              <a:t>语言模型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8034C83-0C8B-478A-83D5-740DC5E361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化学是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800077" lvl="1" indent="-342900">
              <a:buAutoNum type="alphaUcPeriod"/>
            </a:pPr>
            <a:r>
              <a:rPr lang="zh-CN" altLang="en-US" sz="1800" dirty="0">
                <a:solidFill>
                  <a:schemeClr val="tx1"/>
                </a:solidFill>
              </a:rPr>
              <a:t>美好的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重要的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有挑战性的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800077" lvl="1" indent="-342900">
              <a:buAutoNum type="alphaUcPeriod"/>
            </a:pPr>
            <a:r>
              <a:rPr lang="zh-CN" altLang="en-US" sz="1800" dirty="0">
                <a:solidFill>
                  <a:schemeClr val="tx1"/>
                </a:solidFill>
              </a:rPr>
              <a:t>运行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土豆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2000" dirty="0" err="1">
                <a:solidFill>
                  <a:schemeClr val="tx1"/>
                </a:solidFill>
              </a:rPr>
              <a:t>Chemistr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800077" lvl="1" indent="-342900">
              <a:buFont typeface="Arial" panose="020B0604020202020204" pitchFamily="34" charset="0"/>
              <a:buAutoNum type="alphaUcPeriod"/>
            </a:pPr>
            <a:r>
              <a:rPr lang="en-US" altLang="zh-CN" sz="1800" dirty="0">
                <a:solidFill>
                  <a:schemeClr val="tx1"/>
                </a:solidFill>
              </a:rPr>
              <a:t>y</a:t>
            </a:r>
          </a:p>
          <a:p>
            <a:pPr marL="800077" lvl="1" indent="-342900">
              <a:buFont typeface="Arial" panose="020B0604020202020204" pitchFamily="34" charset="0"/>
              <a:buAutoNum type="alphaUcPeriod"/>
            </a:pPr>
            <a:r>
              <a:rPr lang="en-US" altLang="zh-CN" sz="1800" dirty="0">
                <a:solidFill>
                  <a:schemeClr val="tx1"/>
                </a:solidFill>
              </a:rPr>
              <a:t>Q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c1ccccc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584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8DA93-EA4A-4DFB-A33F-DE83F309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模型架构</a:t>
            </a:r>
            <a:r>
              <a:rPr lang="en-US" altLang="zh-CN" dirty="0"/>
              <a:t> – </a:t>
            </a:r>
            <a:r>
              <a:rPr lang="zh-CN" altLang="en-US" dirty="0"/>
              <a:t>循环神经网络（</a:t>
            </a:r>
            <a:r>
              <a:rPr lang="en-US" altLang="zh-CN" dirty="0"/>
              <a:t>Recurrent Neural Networks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EB678B-57CA-4266-8D03-0A01106C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9136012-1086-41F1-B990-CD2E03C8744D}"/>
              </a:ext>
            </a:extLst>
          </p:cNvPr>
          <p:cNvSpPr/>
          <p:nvPr/>
        </p:nvSpPr>
        <p:spPr>
          <a:xfrm>
            <a:off x="660403" y="2386924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</a:t>
            </a:r>
            <a:r>
              <a:rPr lang="en-US" altLang="zh-CN" baseline="-25000" dirty="0">
                <a:solidFill>
                  <a:schemeClr val="tx1"/>
                </a:solidFill>
              </a:rPr>
              <a:t>t-1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DA22EB-47D6-430E-91D1-622009B35935}"/>
              </a:ext>
            </a:extLst>
          </p:cNvPr>
          <p:cNvSpPr/>
          <p:nvPr/>
        </p:nvSpPr>
        <p:spPr>
          <a:xfrm>
            <a:off x="2974150" y="2386924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</a:t>
            </a:r>
            <a:r>
              <a:rPr lang="en-US" altLang="zh-CN" baseline="-25000" dirty="0" err="1">
                <a:solidFill>
                  <a:schemeClr val="tx1"/>
                </a:solidFill>
              </a:rPr>
              <a:t>t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8595307-9263-4184-B986-D2694D1F406D}"/>
              </a:ext>
            </a:extLst>
          </p:cNvPr>
          <p:cNvSpPr/>
          <p:nvPr/>
        </p:nvSpPr>
        <p:spPr>
          <a:xfrm>
            <a:off x="1601359" y="2147933"/>
            <a:ext cx="979089" cy="10287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R, 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B25D80F-EC79-4D28-88D5-FE6485959C3F}"/>
              </a:ext>
            </a:extLst>
          </p:cNvPr>
          <p:cNvSpPr/>
          <p:nvPr/>
        </p:nvSpPr>
        <p:spPr>
          <a:xfrm>
            <a:off x="1817276" y="1312719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</a:rPr>
              <a:t>t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051966-6431-4E20-AACF-CC98FEA08DCB}"/>
              </a:ext>
            </a:extLst>
          </p:cNvPr>
          <p:cNvSpPr/>
          <p:nvPr/>
        </p:nvSpPr>
        <p:spPr>
          <a:xfrm>
            <a:off x="1817276" y="3464594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y</a:t>
            </a:r>
            <a:r>
              <a:rPr lang="en-US" altLang="zh-CN" baseline="-25000" dirty="0" err="1">
                <a:solidFill>
                  <a:schemeClr val="tx1"/>
                </a:solidFill>
              </a:rPr>
              <a:t>t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9440D71-64A1-4574-AC3A-8784C7C455A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207657" y="2660551"/>
            <a:ext cx="393702" cy="173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D37E6D-5C9C-4301-8AF1-940D203145A8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2580448" y="2660551"/>
            <a:ext cx="393702" cy="173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76DCE5-2B8E-4578-873B-EEC517AE9A35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090903" y="1859973"/>
            <a:ext cx="1" cy="2879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902F21-0D09-4D4B-A556-706979032FCE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2090903" y="3176634"/>
            <a:ext cx="1" cy="2879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3DFA1D52-A3BC-4B2B-A6C1-4F15F01C3954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2090904" y="1230050"/>
            <a:ext cx="12700" cy="2313747"/>
          </a:xfrm>
          <a:prstGeom prst="curvedConnector3">
            <a:avLst>
              <a:gd name="adj1" fmla="val 3654528"/>
            </a:avLst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CA32FC9-96DD-4921-BB7B-1F7479499DFE}"/>
              </a:ext>
            </a:extLst>
          </p:cNvPr>
          <p:cNvSpPr txBox="1"/>
          <p:nvPr/>
        </p:nvSpPr>
        <p:spPr>
          <a:xfrm>
            <a:off x="2423995" y="3095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FE3064E-9CD9-46B6-8E4F-7FD6F572682A}"/>
              </a:ext>
            </a:extLst>
          </p:cNvPr>
          <p:cNvSpPr/>
          <p:nvPr/>
        </p:nvSpPr>
        <p:spPr>
          <a:xfrm>
            <a:off x="3715990" y="2386924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C7E233F-0C8D-4324-A5B5-3CBD7109E9B7}"/>
              </a:ext>
            </a:extLst>
          </p:cNvPr>
          <p:cNvSpPr/>
          <p:nvPr/>
        </p:nvSpPr>
        <p:spPr>
          <a:xfrm>
            <a:off x="6029737" y="2386924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4C23690-E64C-4A7A-B47D-DBC10724F25B}"/>
              </a:ext>
            </a:extLst>
          </p:cNvPr>
          <p:cNvSpPr/>
          <p:nvPr/>
        </p:nvSpPr>
        <p:spPr>
          <a:xfrm>
            <a:off x="4656946" y="2147933"/>
            <a:ext cx="979089" cy="10287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R, 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5A6A463-1845-4BE9-8293-C5701A40620F}"/>
              </a:ext>
            </a:extLst>
          </p:cNvPr>
          <p:cNvSpPr/>
          <p:nvPr/>
        </p:nvSpPr>
        <p:spPr>
          <a:xfrm>
            <a:off x="4872863" y="1312719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240B3E7-5E16-449E-98C1-A61E5D01A50D}"/>
              </a:ext>
            </a:extLst>
          </p:cNvPr>
          <p:cNvSpPr/>
          <p:nvPr/>
        </p:nvSpPr>
        <p:spPr>
          <a:xfrm>
            <a:off x="4872863" y="3464594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76DB2E3-B775-47E9-9DBB-F7C09237B814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4263244" y="2660551"/>
            <a:ext cx="393702" cy="173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49D17CB-80EE-4ED1-AE0F-53E24BD2252E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 flipV="1">
            <a:off x="5636035" y="2660551"/>
            <a:ext cx="393702" cy="173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B3D5A42-379C-41F9-9ED2-9AB87B5283E3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>
            <a:off x="5146490" y="1859973"/>
            <a:ext cx="1" cy="2879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EFA970F-D3E9-42B5-B50D-17FE44A4827E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5146490" y="3176634"/>
            <a:ext cx="1" cy="2879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DE8EFD0-26F4-4FF2-8C27-5BC999654079}"/>
              </a:ext>
            </a:extLst>
          </p:cNvPr>
          <p:cNvSpPr txBox="1"/>
          <p:nvPr/>
        </p:nvSpPr>
        <p:spPr>
          <a:xfrm>
            <a:off x="5479582" y="3095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DF42EF7-57C3-4E54-9D50-F75A0766613A}"/>
              </a:ext>
            </a:extLst>
          </p:cNvPr>
          <p:cNvSpPr/>
          <p:nvPr/>
        </p:nvSpPr>
        <p:spPr>
          <a:xfrm>
            <a:off x="666753" y="1312719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(a)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48F9EDF-547F-497F-9A18-B1B64DFF2C9F}"/>
              </a:ext>
            </a:extLst>
          </p:cNvPr>
          <p:cNvSpPr/>
          <p:nvPr/>
        </p:nvSpPr>
        <p:spPr>
          <a:xfrm>
            <a:off x="3722340" y="1312719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(b)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F1E0B410-34E9-44CE-8EE9-3BD0792DE337}"/>
              </a:ext>
            </a:extLst>
          </p:cNvPr>
          <p:cNvSpPr/>
          <p:nvPr/>
        </p:nvSpPr>
        <p:spPr>
          <a:xfrm>
            <a:off x="7045204" y="2147933"/>
            <a:ext cx="979089" cy="10287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R, 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2C44F92-81CB-446D-B386-FC4B168531AD}"/>
              </a:ext>
            </a:extLst>
          </p:cNvPr>
          <p:cNvSpPr/>
          <p:nvPr/>
        </p:nvSpPr>
        <p:spPr>
          <a:xfrm>
            <a:off x="7261121" y="1312719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A720067-EE71-49DC-A291-988EBCD30690}"/>
              </a:ext>
            </a:extLst>
          </p:cNvPr>
          <p:cNvSpPr/>
          <p:nvPr/>
        </p:nvSpPr>
        <p:spPr>
          <a:xfrm>
            <a:off x="7261121" y="3464594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64B2DBF-875F-4EB7-8167-4BA4058732D3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651502" y="2660551"/>
            <a:ext cx="393702" cy="173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A8561F2-9C82-45CD-8300-36D1E24509E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8024293" y="2660551"/>
            <a:ext cx="393702" cy="173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7C1F54-52E5-494E-BD59-C8D78325B625}"/>
              </a:ext>
            </a:extLst>
          </p:cNvPr>
          <p:cNvCxnSpPr>
            <a:stCxn id="64" idx="2"/>
            <a:endCxn id="63" idx="0"/>
          </p:cNvCxnSpPr>
          <p:nvPr/>
        </p:nvCxnSpPr>
        <p:spPr>
          <a:xfrm>
            <a:off x="7534748" y="1859973"/>
            <a:ext cx="1" cy="2879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682340A-8A01-4733-9916-92BC20F0AE97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 flipH="1">
            <a:off x="7534748" y="3176634"/>
            <a:ext cx="1" cy="2879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B8E7708-E097-4B1E-9A51-68C0242F0FE5}"/>
              </a:ext>
            </a:extLst>
          </p:cNvPr>
          <p:cNvSpPr txBox="1"/>
          <p:nvPr/>
        </p:nvSpPr>
        <p:spPr>
          <a:xfrm>
            <a:off x="7867840" y="3095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17DC247-071E-461B-B09C-2CFDC7487D14}"/>
              </a:ext>
            </a:extLst>
          </p:cNvPr>
          <p:cNvSpPr/>
          <p:nvPr/>
        </p:nvSpPr>
        <p:spPr>
          <a:xfrm>
            <a:off x="8484802" y="2386924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B962D8C-D14C-41B5-8D15-922A46FFD4B3}"/>
              </a:ext>
            </a:extLst>
          </p:cNvPr>
          <p:cNvSpPr/>
          <p:nvPr/>
        </p:nvSpPr>
        <p:spPr>
          <a:xfrm>
            <a:off x="10798549" y="2386924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629E3BF-83B9-4666-B0D4-B96AED67D218}"/>
              </a:ext>
            </a:extLst>
          </p:cNvPr>
          <p:cNvSpPr/>
          <p:nvPr/>
        </p:nvSpPr>
        <p:spPr>
          <a:xfrm>
            <a:off x="9425758" y="2147933"/>
            <a:ext cx="979089" cy="10287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R, 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D211C45-423D-497D-8EF7-85B7E72470C3}"/>
              </a:ext>
            </a:extLst>
          </p:cNvPr>
          <p:cNvSpPr/>
          <p:nvPr/>
        </p:nvSpPr>
        <p:spPr>
          <a:xfrm>
            <a:off x="9641675" y="1312719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00C3A14-7E9D-49D4-9B99-EB325D1621C6}"/>
              </a:ext>
            </a:extLst>
          </p:cNvPr>
          <p:cNvSpPr/>
          <p:nvPr/>
        </p:nvSpPr>
        <p:spPr>
          <a:xfrm>
            <a:off x="9641675" y="3464594"/>
            <a:ext cx="547254" cy="547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7D1040F-6C46-41D7-B2E0-7C52E8EED829}"/>
              </a:ext>
            </a:extLst>
          </p:cNvPr>
          <p:cNvCxnSpPr>
            <a:stCxn id="71" idx="3"/>
            <a:endCxn id="73" idx="1"/>
          </p:cNvCxnSpPr>
          <p:nvPr/>
        </p:nvCxnSpPr>
        <p:spPr>
          <a:xfrm>
            <a:off x="9032056" y="2660551"/>
            <a:ext cx="393702" cy="173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73A6D67-FFD4-4346-9029-0BF110D77EF2}"/>
              </a:ext>
            </a:extLst>
          </p:cNvPr>
          <p:cNvCxnSpPr>
            <a:stCxn id="73" idx="3"/>
            <a:endCxn id="72" idx="1"/>
          </p:cNvCxnSpPr>
          <p:nvPr/>
        </p:nvCxnSpPr>
        <p:spPr>
          <a:xfrm flipV="1">
            <a:off x="10404847" y="2660551"/>
            <a:ext cx="393702" cy="173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4524689-CA1C-41E8-8893-A9F174EB5666}"/>
              </a:ext>
            </a:extLst>
          </p:cNvPr>
          <p:cNvCxnSpPr>
            <a:stCxn id="74" idx="2"/>
            <a:endCxn id="73" idx="0"/>
          </p:cNvCxnSpPr>
          <p:nvPr/>
        </p:nvCxnSpPr>
        <p:spPr>
          <a:xfrm>
            <a:off x="9915302" y="1859973"/>
            <a:ext cx="1" cy="2879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7806C97-F391-43E4-9598-B985C6A36CFA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 flipH="1">
            <a:off x="9915302" y="3176634"/>
            <a:ext cx="1" cy="2879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29EFD2A-0117-43C8-ADFE-C1B3358BD1CC}"/>
              </a:ext>
            </a:extLst>
          </p:cNvPr>
          <p:cNvSpPr txBox="1"/>
          <p:nvPr/>
        </p:nvSpPr>
        <p:spPr>
          <a:xfrm>
            <a:off x="10248394" y="3095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473B144-A3E0-44A3-8E47-995FB77BAB14}"/>
              </a:ext>
            </a:extLst>
          </p:cNvPr>
          <p:cNvSpPr/>
          <p:nvPr/>
        </p:nvSpPr>
        <p:spPr>
          <a:xfrm>
            <a:off x="666753" y="4259399"/>
            <a:ext cx="10858500" cy="944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LcParenBoth"/>
            </a:pPr>
            <a:r>
              <a:rPr lang="zh-CN" altLang="en-US" sz="1800" dirty="0">
                <a:solidFill>
                  <a:schemeClr val="tx1"/>
                </a:solidFill>
              </a:rPr>
              <a:t>迭代定义的 </a:t>
            </a:r>
            <a:r>
              <a:rPr lang="en-US" altLang="zh-CN" sz="1800" dirty="0">
                <a:solidFill>
                  <a:schemeClr val="tx1"/>
                </a:solidFill>
              </a:rPr>
              <a:t>RNN</a:t>
            </a:r>
          </a:p>
          <a:p>
            <a:pPr marL="342900" indent="-342900">
              <a:buAutoNum type="alphaLcParenBoth"/>
            </a:pPr>
            <a:r>
              <a:rPr lang="zh-CN" altLang="en-US" sz="1800" dirty="0">
                <a:solidFill>
                  <a:schemeClr val="tx1"/>
                </a:solidFill>
              </a:rPr>
              <a:t>展开的</a:t>
            </a:r>
            <a:r>
              <a:rPr lang="en-US" altLang="zh-CN" sz="1800" dirty="0">
                <a:solidFill>
                  <a:schemeClr val="tx1"/>
                </a:solidFill>
              </a:rPr>
              <a:t>RNN</a:t>
            </a:r>
            <a:r>
              <a:rPr lang="zh-CN" altLang="en-US" sz="1800" dirty="0">
                <a:solidFill>
                  <a:schemeClr val="tx1"/>
                </a:solidFill>
              </a:rPr>
              <a:t>。其中参数 </a:t>
            </a:r>
            <a:r>
              <a:rPr lang="en-US" altLang="zh-CN" sz="1800" dirty="0">
                <a:solidFill>
                  <a:schemeClr val="tx1"/>
                </a:solidFill>
              </a:rPr>
              <a:t>θ</a:t>
            </a:r>
            <a:r>
              <a:rPr lang="zh-CN" altLang="en-US" sz="1800" dirty="0">
                <a:solidFill>
                  <a:schemeClr val="tx1"/>
                </a:solidFill>
              </a:rPr>
              <a:t>（神经网络的权重矩阵）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在每一层都是共享的。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2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8DA93-EA4A-4DFB-A33F-DE83F309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模型架构</a:t>
            </a:r>
            <a:r>
              <a:rPr lang="en-US" altLang="zh-CN" dirty="0"/>
              <a:t> – </a:t>
            </a:r>
            <a:r>
              <a:rPr lang="zh-CN" altLang="en-US" dirty="0"/>
              <a:t>长短期记忆网络（</a:t>
            </a:r>
            <a:r>
              <a:rPr lang="en-US" altLang="zh-CN" dirty="0"/>
              <a:t>Long Short Term Memory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EB678B-57CA-4266-8D03-0A01106C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EECA1E61-303B-417F-AFFA-2C4414898662}"/>
              </a:ext>
            </a:extLst>
          </p:cNvPr>
          <p:cNvGrpSpPr/>
          <p:nvPr/>
        </p:nvGrpSpPr>
        <p:grpSpPr>
          <a:xfrm>
            <a:off x="0" y="1234147"/>
            <a:ext cx="10431266" cy="5001559"/>
            <a:chOff x="660403" y="1234147"/>
            <a:chExt cx="10431266" cy="5001559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4121A7A9-82A8-4618-9057-A5411EB75A4D}"/>
                </a:ext>
              </a:extLst>
            </p:cNvPr>
            <p:cNvSpPr/>
            <p:nvPr/>
          </p:nvSpPr>
          <p:spPr>
            <a:xfrm>
              <a:off x="2382525" y="3904348"/>
              <a:ext cx="525763" cy="5524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8BCDED7E-8A56-45F8-B693-71C6EAC51D09}"/>
                </a:ext>
              </a:extLst>
            </p:cNvPr>
            <p:cNvSpPr/>
            <p:nvPr/>
          </p:nvSpPr>
          <p:spPr>
            <a:xfrm>
              <a:off x="10058723" y="3904348"/>
              <a:ext cx="525763" cy="5524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9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220F212-5D11-40A5-B077-6726029A986E}"/>
                </a:ext>
              </a:extLst>
            </p:cNvPr>
            <p:cNvSpPr/>
            <p:nvPr/>
          </p:nvSpPr>
          <p:spPr>
            <a:xfrm>
              <a:off x="4104647" y="3904348"/>
              <a:ext cx="525763" cy="5524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3D15CE8F-4C9D-4190-A0C2-961D3E3364E6}"/>
                </a:ext>
              </a:extLst>
            </p:cNvPr>
            <p:cNvSpPr/>
            <p:nvPr/>
          </p:nvSpPr>
          <p:spPr>
            <a:xfrm>
              <a:off x="5826769" y="3904348"/>
              <a:ext cx="525763" cy="5524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76C806F1-0FF4-4FB3-AF2B-15D97E72B29F}"/>
                </a:ext>
              </a:extLst>
            </p:cNvPr>
            <p:cNvSpPr/>
            <p:nvPr/>
          </p:nvSpPr>
          <p:spPr>
            <a:xfrm>
              <a:off x="8337736" y="3904348"/>
              <a:ext cx="525763" cy="5524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8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3960F6BB-FBBD-4669-A11F-24EAF2F1E987}"/>
                </a:ext>
              </a:extLst>
            </p:cNvPr>
            <p:cNvSpPr/>
            <p:nvPr/>
          </p:nvSpPr>
          <p:spPr>
            <a:xfrm>
              <a:off x="660403" y="1235914"/>
              <a:ext cx="98980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Step 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CB6A1B4E-9BCF-43E7-B0D1-D00D921BB3E5}"/>
                </a:ext>
              </a:extLst>
            </p:cNvPr>
            <p:cNvSpPr/>
            <p:nvPr/>
          </p:nvSpPr>
          <p:spPr>
            <a:xfrm>
              <a:off x="892423" y="2123969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CE7EAE13-AB94-4F29-A1BD-CCDCE0722157}"/>
                </a:ext>
              </a:extLst>
            </p:cNvPr>
            <p:cNvSpPr/>
            <p:nvPr/>
          </p:nvSpPr>
          <p:spPr>
            <a:xfrm>
              <a:off x="892423" y="3014870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err="1">
                  <a:solidFill>
                    <a:schemeClr val="tx1"/>
                  </a:solidFill>
                </a:rPr>
                <a:t>t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0B139728-DE3D-4A12-959B-3C0DAD0D85F2}"/>
                </a:ext>
              </a:extLst>
            </p:cNvPr>
            <p:cNvSpPr/>
            <p:nvPr/>
          </p:nvSpPr>
          <p:spPr>
            <a:xfrm>
              <a:off x="892423" y="4793826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err="1">
                  <a:solidFill>
                    <a:schemeClr val="tx1"/>
                  </a:solidFill>
                </a:rPr>
                <a:t>t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59198C8C-5D32-46D6-9465-20A7045D1EEE}"/>
                </a:ext>
              </a:extLst>
            </p:cNvPr>
            <p:cNvSpPr/>
            <p:nvPr/>
          </p:nvSpPr>
          <p:spPr>
            <a:xfrm>
              <a:off x="835424" y="5683302"/>
              <a:ext cx="639760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t+1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DB9E2551-45EE-46A4-AA50-DE480073DE04}"/>
                </a:ext>
              </a:extLst>
            </p:cNvPr>
            <p:cNvSpPr/>
            <p:nvPr/>
          </p:nvSpPr>
          <p:spPr>
            <a:xfrm>
              <a:off x="2382522" y="1235570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F91B50A4-F011-4BC8-9B46-522031E7F562}"/>
                </a:ext>
              </a:extLst>
            </p:cNvPr>
            <p:cNvSpPr/>
            <p:nvPr/>
          </p:nvSpPr>
          <p:spPr>
            <a:xfrm>
              <a:off x="2382524" y="2125392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FA1C1472-2C6B-4DE4-ABA6-FDD04D10A263}"/>
                </a:ext>
              </a:extLst>
            </p:cNvPr>
            <p:cNvSpPr/>
            <p:nvPr/>
          </p:nvSpPr>
          <p:spPr>
            <a:xfrm>
              <a:off x="2098520" y="2989474"/>
              <a:ext cx="109377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(1, 0, 0)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3636DE8F-7E50-4F7A-A889-D01EE485EB7E}"/>
                </a:ext>
              </a:extLst>
            </p:cNvPr>
            <p:cNvSpPr/>
            <p:nvPr/>
          </p:nvSpPr>
          <p:spPr>
            <a:xfrm>
              <a:off x="1915782" y="4792401"/>
              <a:ext cx="145924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(0.2, 0.8, 0)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7ACD36AC-7F27-4185-B8BF-C0D2E1ADBD49}"/>
                </a:ext>
              </a:extLst>
            </p:cNvPr>
            <p:cNvSpPr/>
            <p:nvPr/>
          </p:nvSpPr>
          <p:spPr>
            <a:xfrm>
              <a:off x="2382522" y="5683302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EE2979-1131-425A-A70D-89DEB5CB57F7}"/>
                </a:ext>
              </a:extLst>
            </p:cNvPr>
            <p:cNvCxnSpPr>
              <a:stCxn id="81" idx="2"/>
              <a:endCxn id="83" idx="0"/>
            </p:cNvCxnSpPr>
            <p:nvPr/>
          </p:nvCxnSpPr>
          <p:spPr>
            <a:xfrm>
              <a:off x="2645406" y="2677796"/>
              <a:ext cx="1" cy="31167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DCF65B2-6ED9-4774-8B21-B33F03ED611F}"/>
                </a:ext>
              </a:extLst>
            </p:cNvPr>
            <p:cNvCxnSpPr>
              <a:stCxn id="83" idx="2"/>
              <a:endCxn id="47" idx="0"/>
            </p:cNvCxnSpPr>
            <p:nvPr/>
          </p:nvCxnSpPr>
          <p:spPr>
            <a:xfrm>
              <a:off x="2645407" y="3541878"/>
              <a:ext cx="0" cy="3624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9EA444C-3BC6-4841-85DB-DAA69A0CEF32}"/>
                </a:ext>
              </a:extLst>
            </p:cNvPr>
            <p:cNvCxnSpPr>
              <a:cxnSpLocks/>
              <a:stCxn id="47" idx="2"/>
              <a:endCxn id="84" idx="0"/>
            </p:cNvCxnSpPr>
            <p:nvPr/>
          </p:nvCxnSpPr>
          <p:spPr>
            <a:xfrm flipH="1">
              <a:off x="2645404" y="4456752"/>
              <a:ext cx="3" cy="335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4792630-1C0A-4836-9A2D-EE67B07B36CD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>
              <a:off x="2645404" y="5344805"/>
              <a:ext cx="0" cy="33849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D4E70900-21E8-4DC2-88DA-53F641D2CC6F}"/>
                </a:ext>
              </a:extLst>
            </p:cNvPr>
            <p:cNvSpPr/>
            <p:nvPr/>
          </p:nvSpPr>
          <p:spPr>
            <a:xfrm>
              <a:off x="4101064" y="1234147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271C4268-C8CC-4B7C-A666-36BDEDCB6098}"/>
                </a:ext>
              </a:extLst>
            </p:cNvPr>
            <p:cNvSpPr/>
            <p:nvPr/>
          </p:nvSpPr>
          <p:spPr>
            <a:xfrm>
              <a:off x="4101066" y="2123969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F01B0DE6-3E40-4628-BDEF-28001B7D82B0}"/>
                </a:ext>
              </a:extLst>
            </p:cNvPr>
            <p:cNvSpPr/>
            <p:nvPr/>
          </p:nvSpPr>
          <p:spPr>
            <a:xfrm>
              <a:off x="3817062" y="2988051"/>
              <a:ext cx="109377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(0, 1, 0)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B52FE885-4ABC-44A1-8255-F64D0456C7B9}"/>
                </a:ext>
              </a:extLst>
            </p:cNvPr>
            <p:cNvSpPr/>
            <p:nvPr/>
          </p:nvSpPr>
          <p:spPr>
            <a:xfrm>
              <a:off x="3681080" y="4792401"/>
              <a:ext cx="1365729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(0.9, 0, 0.1)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CBBB582D-1FB0-470B-B563-1AB6393807BF}"/>
                </a:ext>
              </a:extLst>
            </p:cNvPr>
            <p:cNvSpPr/>
            <p:nvPr/>
          </p:nvSpPr>
          <p:spPr>
            <a:xfrm>
              <a:off x="4101064" y="5681879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FC0EE3D4-9149-4AB4-8CE5-EACFC8F5BAB4}"/>
                </a:ext>
              </a:extLst>
            </p:cNvPr>
            <p:cNvCxnSpPr>
              <a:stCxn id="89" idx="2"/>
              <a:endCxn id="90" idx="0"/>
            </p:cNvCxnSpPr>
            <p:nvPr/>
          </p:nvCxnSpPr>
          <p:spPr>
            <a:xfrm>
              <a:off x="4363948" y="2676373"/>
              <a:ext cx="1" cy="31167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CB9144D5-0A80-48F6-99A3-0819BC99A5CA}"/>
                </a:ext>
              </a:extLst>
            </p:cNvPr>
            <p:cNvCxnSpPr>
              <a:cxnSpLocks/>
              <a:stCxn id="90" idx="2"/>
              <a:endCxn id="51" idx="0"/>
            </p:cNvCxnSpPr>
            <p:nvPr/>
          </p:nvCxnSpPr>
          <p:spPr>
            <a:xfrm>
              <a:off x="4363949" y="3540455"/>
              <a:ext cx="3580" cy="3638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7A715980-FFF8-4229-912E-D8F3F7770889}"/>
                </a:ext>
              </a:extLst>
            </p:cNvPr>
            <p:cNvCxnSpPr>
              <a:cxnSpLocks/>
              <a:stCxn id="51" idx="2"/>
              <a:endCxn id="91" idx="0"/>
            </p:cNvCxnSpPr>
            <p:nvPr/>
          </p:nvCxnSpPr>
          <p:spPr>
            <a:xfrm flipH="1">
              <a:off x="4363945" y="4456752"/>
              <a:ext cx="3584" cy="335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04CF6E05-B279-4576-A549-0EE16A3B5DD1}"/>
                </a:ext>
              </a:extLst>
            </p:cNvPr>
            <p:cNvCxnSpPr>
              <a:cxnSpLocks/>
              <a:stCxn id="91" idx="2"/>
              <a:endCxn id="92" idx="0"/>
            </p:cNvCxnSpPr>
            <p:nvPr/>
          </p:nvCxnSpPr>
          <p:spPr>
            <a:xfrm>
              <a:off x="4363945" y="5344805"/>
              <a:ext cx="1" cy="33707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F7B89A79-D256-46DA-9343-CC5503B4E9AC}"/>
                </a:ext>
              </a:extLst>
            </p:cNvPr>
            <p:cNvSpPr/>
            <p:nvPr/>
          </p:nvSpPr>
          <p:spPr>
            <a:xfrm>
              <a:off x="5818649" y="1234147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89E1F979-B4A0-4CE8-8BEF-0FB8E19A3B8E}"/>
                </a:ext>
              </a:extLst>
            </p:cNvPr>
            <p:cNvSpPr/>
            <p:nvPr/>
          </p:nvSpPr>
          <p:spPr>
            <a:xfrm>
              <a:off x="5818651" y="2123969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C5837FDF-037B-4826-A7BD-994FC40F0748}"/>
                </a:ext>
              </a:extLst>
            </p:cNvPr>
            <p:cNvSpPr/>
            <p:nvPr/>
          </p:nvSpPr>
          <p:spPr>
            <a:xfrm>
              <a:off x="5534647" y="2988051"/>
              <a:ext cx="109377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(1, 0, 0)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C9816C7B-C606-4220-9B58-289ADF45BEC3}"/>
                </a:ext>
              </a:extLst>
            </p:cNvPr>
            <p:cNvSpPr/>
            <p:nvPr/>
          </p:nvSpPr>
          <p:spPr>
            <a:xfrm>
              <a:off x="5306107" y="4783465"/>
              <a:ext cx="1566491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(0.8, 0.1, 0.1)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9582F2FC-DB04-48C9-9314-E388CFD39F4A}"/>
                </a:ext>
              </a:extLst>
            </p:cNvPr>
            <p:cNvSpPr/>
            <p:nvPr/>
          </p:nvSpPr>
          <p:spPr>
            <a:xfrm>
              <a:off x="5818649" y="5681879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19EA225A-D9C2-49F4-9394-3DB2422AA511}"/>
                </a:ext>
              </a:extLst>
            </p:cNvPr>
            <p:cNvCxnSpPr>
              <a:stCxn id="107" idx="2"/>
              <a:endCxn id="108" idx="0"/>
            </p:cNvCxnSpPr>
            <p:nvPr/>
          </p:nvCxnSpPr>
          <p:spPr>
            <a:xfrm>
              <a:off x="6081533" y="2676373"/>
              <a:ext cx="1" cy="31167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51E15272-2834-489D-A0A3-AFA54F48A073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>
              <a:off x="6081534" y="3540455"/>
              <a:ext cx="3580" cy="3638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AA1C215E-BF64-4094-A5FA-FFA4C82D2137}"/>
                </a:ext>
              </a:extLst>
            </p:cNvPr>
            <p:cNvCxnSpPr>
              <a:cxnSpLocks/>
              <a:stCxn id="52" idx="2"/>
              <a:endCxn id="109" idx="0"/>
            </p:cNvCxnSpPr>
            <p:nvPr/>
          </p:nvCxnSpPr>
          <p:spPr>
            <a:xfrm flipH="1">
              <a:off x="6089353" y="4456752"/>
              <a:ext cx="298" cy="32671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44BACEDD-9831-40F4-BCB6-942276476A4C}"/>
                </a:ext>
              </a:extLst>
            </p:cNvPr>
            <p:cNvCxnSpPr>
              <a:cxnSpLocks/>
              <a:stCxn id="109" idx="2"/>
              <a:endCxn id="110" idx="0"/>
            </p:cNvCxnSpPr>
            <p:nvPr/>
          </p:nvCxnSpPr>
          <p:spPr>
            <a:xfrm flipH="1">
              <a:off x="6081531" y="5335869"/>
              <a:ext cx="7822" cy="34601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647BE92D-E090-4D32-A190-D713C191C468}"/>
                </a:ext>
              </a:extLst>
            </p:cNvPr>
            <p:cNvSpPr/>
            <p:nvPr/>
          </p:nvSpPr>
          <p:spPr>
            <a:xfrm>
              <a:off x="8323718" y="1234147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899E9765-28CC-4DF0-8C16-DD8286AE6A18}"/>
                </a:ext>
              </a:extLst>
            </p:cNvPr>
            <p:cNvSpPr/>
            <p:nvPr/>
          </p:nvSpPr>
          <p:spPr>
            <a:xfrm>
              <a:off x="8323720" y="2123969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3B890065-18F6-46CA-8149-09D744B2F599}"/>
                </a:ext>
              </a:extLst>
            </p:cNvPr>
            <p:cNvSpPr/>
            <p:nvPr/>
          </p:nvSpPr>
          <p:spPr>
            <a:xfrm>
              <a:off x="8039716" y="2988051"/>
              <a:ext cx="109377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(1, 0, 0)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3BF9DDE8-2F86-45BE-8E2B-C48DF260E6EC}"/>
                </a:ext>
              </a:extLst>
            </p:cNvPr>
            <p:cNvSpPr/>
            <p:nvPr/>
          </p:nvSpPr>
          <p:spPr>
            <a:xfrm>
              <a:off x="7811176" y="4783465"/>
              <a:ext cx="1566491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(0.2, 0.8, 0)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775CC6E9-3C80-40B0-B4AF-3882141217FB}"/>
                </a:ext>
              </a:extLst>
            </p:cNvPr>
            <p:cNvSpPr/>
            <p:nvPr/>
          </p:nvSpPr>
          <p:spPr>
            <a:xfrm>
              <a:off x="8323718" y="5681879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2EC165A3-CDB3-4061-ACCF-B5E3E253D8FE}"/>
                </a:ext>
              </a:extLst>
            </p:cNvPr>
            <p:cNvCxnSpPr>
              <a:stCxn id="123" idx="2"/>
              <a:endCxn id="124" idx="0"/>
            </p:cNvCxnSpPr>
            <p:nvPr/>
          </p:nvCxnSpPr>
          <p:spPr>
            <a:xfrm>
              <a:off x="8586602" y="2676373"/>
              <a:ext cx="1" cy="31167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E8CBB55-6008-4DC5-AFD6-BD63391C0A20}"/>
                </a:ext>
              </a:extLst>
            </p:cNvPr>
            <p:cNvCxnSpPr>
              <a:cxnSpLocks/>
              <a:stCxn id="124" idx="2"/>
            </p:cNvCxnSpPr>
            <p:nvPr/>
          </p:nvCxnSpPr>
          <p:spPr>
            <a:xfrm>
              <a:off x="8586603" y="3540455"/>
              <a:ext cx="3580" cy="3638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22FE0790-FB56-47F0-9B2F-388B37B0531E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 flipH="1">
              <a:off x="8594422" y="4456752"/>
              <a:ext cx="298" cy="32671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BB5D9D60-8A71-400A-9688-401432EAF977}"/>
                </a:ext>
              </a:extLst>
            </p:cNvPr>
            <p:cNvCxnSpPr>
              <a:cxnSpLocks/>
              <a:stCxn id="125" idx="2"/>
              <a:endCxn id="126" idx="0"/>
            </p:cNvCxnSpPr>
            <p:nvPr/>
          </p:nvCxnSpPr>
          <p:spPr>
            <a:xfrm flipH="1">
              <a:off x="8586600" y="5335869"/>
              <a:ext cx="7822" cy="34601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2FFBFB3D-6017-4B7D-9171-E9E0900F54D6}"/>
                </a:ext>
              </a:extLst>
            </p:cNvPr>
            <p:cNvSpPr/>
            <p:nvPr/>
          </p:nvSpPr>
          <p:spPr>
            <a:xfrm>
              <a:off x="10037720" y="1234147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0158284C-8C06-476A-A6C7-D2E9041F0558}"/>
                </a:ext>
              </a:extLst>
            </p:cNvPr>
            <p:cNvSpPr/>
            <p:nvPr/>
          </p:nvSpPr>
          <p:spPr>
            <a:xfrm>
              <a:off x="10037722" y="2123969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0EE344AB-E394-4120-BE6F-FFAF51AE5B13}"/>
                </a:ext>
              </a:extLst>
            </p:cNvPr>
            <p:cNvSpPr/>
            <p:nvPr/>
          </p:nvSpPr>
          <p:spPr>
            <a:xfrm>
              <a:off x="9753718" y="2988051"/>
              <a:ext cx="109377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(0, 1, 0)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11B46189-96A7-4F7B-B976-3DD2B6B40507}"/>
                </a:ext>
              </a:extLst>
            </p:cNvPr>
            <p:cNvSpPr/>
            <p:nvPr/>
          </p:nvSpPr>
          <p:spPr>
            <a:xfrm>
              <a:off x="9525178" y="4783465"/>
              <a:ext cx="1566491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(0.1, 0.1, 0.9)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EED5D409-1DEA-4EC0-8EFC-776D2A868551}"/>
                </a:ext>
              </a:extLst>
            </p:cNvPr>
            <p:cNvSpPr/>
            <p:nvPr/>
          </p:nvSpPr>
          <p:spPr>
            <a:xfrm>
              <a:off x="10037720" y="5681879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\n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BB922DD6-ED27-4E10-951A-EC6BA1343FC8}"/>
                </a:ext>
              </a:extLst>
            </p:cNvPr>
            <p:cNvCxnSpPr>
              <a:stCxn id="133" idx="2"/>
              <a:endCxn id="134" idx="0"/>
            </p:cNvCxnSpPr>
            <p:nvPr/>
          </p:nvCxnSpPr>
          <p:spPr>
            <a:xfrm>
              <a:off x="10300604" y="2676373"/>
              <a:ext cx="1" cy="31167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DA83E198-B731-46AC-B2B7-1EAB950355EF}"/>
                </a:ext>
              </a:extLst>
            </p:cNvPr>
            <p:cNvCxnSpPr>
              <a:cxnSpLocks/>
              <a:stCxn id="134" idx="2"/>
            </p:cNvCxnSpPr>
            <p:nvPr/>
          </p:nvCxnSpPr>
          <p:spPr>
            <a:xfrm>
              <a:off x="10300605" y="3540455"/>
              <a:ext cx="3580" cy="3638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C813CF4D-E6D5-4D48-8D7E-A55138A9A379}"/>
                </a:ext>
              </a:extLst>
            </p:cNvPr>
            <p:cNvCxnSpPr>
              <a:cxnSpLocks/>
              <a:endCxn id="135" idx="0"/>
            </p:cNvCxnSpPr>
            <p:nvPr/>
          </p:nvCxnSpPr>
          <p:spPr>
            <a:xfrm flipH="1">
              <a:off x="10308424" y="4456752"/>
              <a:ext cx="298" cy="32671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E8A324ED-4902-4B33-9AF3-618798F4F9F7}"/>
                </a:ext>
              </a:extLst>
            </p:cNvPr>
            <p:cNvCxnSpPr>
              <a:cxnSpLocks/>
              <a:stCxn id="135" idx="2"/>
              <a:endCxn id="136" idx="0"/>
            </p:cNvCxnSpPr>
            <p:nvPr/>
          </p:nvCxnSpPr>
          <p:spPr>
            <a:xfrm flipH="1">
              <a:off x="10300602" y="5335869"/>
              <a:ext cx="7822" cy="34601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连接符: 曲线 141">
              <a:extLst>
                <a:ext uri="{FF2B5EF4-FFF2-40B4-BE49-F238E27FC236}">
                  <a16:creationId xmlns:a16="http://schemas.microsoft.com/office/drawing/2014/main" id="{68C579DA-88C5-43BE-B8F2-644677B22704}"/>
                </a:ext>
              </a:extLst>
            </p:cNvPr>
            <p:cNvCxnSpPr>
              <a:stCxn id="85" idx="3"/>
              <a:endCxn id="89" idx="1"/>
            </p:cNvCxnSpPr>
            <p:nvPr/>
          </p:nvCxnSpPr>
          <p:spPr>
            <a:xfrm flipV="1">
              <a:off x="2908285" y="2400171"/>
              <a:ext cx="1192781" cy="3559333"/>
            </a:xfrm>
            <a:prstGeom prst="curvedConnector3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连接符: 曲线 143">
              <a:extLst>
                <a:ext uri="{FF2B5EF4-FFF2-40B4-BE49-F238E27FC236}">
                  <a16:creationId xmlns:a16="http://schemas.microsoft.com/office/drawing/2014/main" id="{730106F2-261A-42CD-B5DD-6EE37EA9CFF3}"/>
                </a:ext>
              </a:extLst>
            </p:cNvPr>
            <p:cNvCxnSpPr>
              <a:stCxn id="92" idx="3"/>
              <a:endCxn id="107" idx="1"/>
            </p:cNvCxnSpPr>
            <p:nvPr/>
          </p:nvCxnSpPr>
          <p:spPr>
            <a:xfrm flipV="1">
              <a:off x="4626827" y="2400171"/>
              <a:ext cx="1191824" cy="3557910"/>
            </a:xfrm>
            <a:prstGeom prst="curvedConnector3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连接符: 曲线 145">
              <a:extLst>
                <a:ext uri="{FF2B5EF4-FFF2-40B4-BE49-F238E27FC236}">
                  <a16:creationId xmlns:a16="http://schemas.microsoft.com/office/drawing/2014/main" id="{915DBB6F-5E29-47C1-BDF9-8AB92063E0CD}"/>
                </a:ext>
              </a:extLst>
            </p:cNvPr>
            <p:cNvCxnSpPr>
              <a:stCxn id="110" idx="3"/>
              <a:endCxn id="123" idx="1"/>
            </p:cNvCxnSpPr>
            <p:nvPr/>
          </p:nvCxnSpPr>
          <p:spPr>
            <a:xfrm flipV="1">
              <a:off x="6344412" y="2400171"/>
              <a:ext cx="1979308" cy="3557910"/>
            </a:xfrm>
            <a:prstGeom prst="curvedConnector3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连接符: 曲线 147">
              <a:extLst>
                <a:ext uri="{FF2B5EF4-FFF2-40B4-BE49-F238E27FC236}">
                  <a16:creationId xmlns:a16="http://schemas.microsoft.com/office/drawing/2014/main" id="{D1CD3FEA-EB66-4DF5-B0F4-2376381A315C}"/>
                </a:ext>
              </a:extLst>
            </p:cNvPr>
            <p:cNvCxnSpPr>
              <a:stCxn id="126" idx="3"/>
              <a:endCxn id="133" idx="1"/>
            </p:cNvCxnSpPr>
            <p:nvPr/>
          </p:nvCxnSpPr>
          <p:spPr>
            <a:xfrm flipV="1">
              <a:off x="8849481" y="2400171"/>
              <a:ext cx="1188241" cy="3557910"/>
            </a:xfrm>
            <a:prstGeom prst="curvedConnector3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358CCFD6-D8ED-41D9-BB7C-B62FB05646CD}"/>
                </a:ext>
              </a:extLst>
            </p:cNvPr>
            <p:cNvCxnSpPr>
              <a:stCxn id="52" idx="3"/>
              <a:endCxn id="54" idx="1"/>
            </p:cNvCxnSpPr>
            <p:nvPr/>
          </p:nvCxnSpPr>
          <p:spPr>
            <a:xfrm>
              <a:off x="6352532" y="4180550"/>
              <a:ext cx="1985204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: 圆角 151">
              <a:extLst>
                <a:ext uri="{FF2B5EF4-FFF2-40B4-BE49-F238E27FC236}">
                  <a16:creationId xmlns:a16="http://schemas.microsoft.com/office/drawing/2014/main" id="{263B94FF-A36C-4121-9742-2D65D60B1D09}"/>
                </a:ext>
              </a:extLst>
            </p:cNvPr>
            <p:cNvSpPr/>
            <p:nvPr/>
          </p:nvSpPr>
          <p:spPr>
            <a:xfrm>
              <a:off x="7069392" y="5681879"/>
              <a:ext cx="525763" cy="5524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···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957BA507-B13E-4902-8C0D-BC543EE76D51}"/>
              </a:ext>
            </a:extLst>
          </p:cNvPr>
          <p:cNvSpPr/>
          <p:nvPr/>
        </p:nvSpPr>
        <p:spPr>
          <a:xfrm>
            <a:off x="10650856" y="3017306"/>
            <a:ext cx="1491137" cy="5524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c1ccccc1\n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pic>
        <p:nvPicPr>
          <p:cNvPr id="156" name="图片 155">
            <a:extLst>
              <a:ext uri="{FF2B5EF4-FFF2-40B4-BE49-F238E27FC236}">
                <a16:creationId xmlns:a16="http://schemas.microsoft.com/office/drawing/2014/main" id="{36E5C9B4-D2C1-4665-A87D-B5ACFD71A3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67773" y="3722401"/>
            <a:ext cx="1257301" cy="1224644"/>
          </a:xfrm>
          <a:prstGeom prst="rect">
            <a:avLst/>
          </a:prstGeom>
        </p:spPr>
      </p:pic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85282FF0-03EF-4B76-A0DE-92307CB3A458}"/>
              </a:ext>
            </a:extLst>
          </p:cNvPr>
          <p:cNvCxnSpPr>
            <a:cxnSpLocks/>
            <a:stCxn id="136" idx="3"/>
            <a:endCxn id="156" idx="1"/>
          </p:cNvCxnSpPr>
          <p:nvPr/>
        </p:nvCxnSpPr>
        <p:spPr>
          <a:xfrm flipV="1">
            <a:off x="9903080" y="4334723"/>
            <a:ext cx="864693" cy="1623358"/>
          </a:xfrm>
          <a:prstGeom prst="curvedConnector3">
            <a:avLst>
              <a:gd name="adj1" fmla="val 59914"/>
            </a:avLst>
          </a:prstGeom>
          <a:ln w="1905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B18166BB-E618-4C43-8980-3B728909452D}"/>
              </a:ext>
            </a:extLst>
          </p:cNvPr>
          <p:cNvSpPr txBox="1"/>
          <p:nvPr/>
        </p:nvSpPr>
        <p:spPr>
          <a:xfrm>
            <a:off x="10680876" y="4947045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Gather</a:t>
            </a:r>
          </a:p>
          <a:p>
            <a:r>
              <a:rPr lang="en-US" altLang="zh-CN" dirty="0"/>
              <a:t>Symbols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424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4A21-C962-4EDD-A960-36E7EA25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模型构建</a:t>
            </a:r>
            <a:r>
              <a:rPr lang="en-US" altLang="zh-CN" dirty="0"/>
              <a:t>-</a:t>
            </a:r>
            <a:r>
              <a:rPr lang="zh-CN" altLang="en-US" dirty="0"/>
              <a:t>模型架构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88FE5D-6597-4ADF-A160-513C17EF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F6FA721-A5A1-44CA-B00B-CB9C6EF9943F}"/>
              </a:ext>
            </a:extLst>
          </p:cNvPr>
          <p:cNvGrpSpPr/>
          <p:nvPr/>
        </p:nvGrpSpPr>
        <p:grpSpPr>
          <a:xfrm>
            <a:off x="660403" y="2128418"/>
            <a:ext cx="5289122" cy="2601164"/>
            <a:chOff x="695039" y="1505229"/>
            <a:chExt cx="5289122" cy="2601164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40A4118-DC77-43D5-8805-9CC530EA100E}"/>
                </a:ext>
              </a:extLst>
            </p:cNvPr>
            <p:cNvSpPr/>
            <p:nvPr/>
          </p:nvSpPr>
          <p:spPr>
            <a:xfrm>
              <a:off x="1744070" y="2158825"/>
              <a:ext cx="3318893" cy="13138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6E790E68-3A72-492A-B640-27126820761E}"/>
                </a:ext>
              </a:extLst>
            </p:cNvPr>
            <p:cNvCxnSpPr>
              <a:cxnSpLocks/>
            </p:cNvCxnSpPr>
            <p:nvPr/>
          </p:nvCxnSpPr>
          <p:spPr>
            <a:xfrm>
              <a:off x="4063045" y="2231287"/>
              <a:ext cx="0" cy="117865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CEF29E7-854B-4F8F-B07C-C92CEB8ADEB5}"/>
                </a:ext>
              </a:extLst>
            </p:cNvPr>
            <p:cNvCxnSpPr>
              <a:cxnSpLocks/>
            </p:cNvCxnSpPr>
            <p:nvPr/>
          </p:nvCxnSpPr>
          <p:spPr>
            <a:xfrm>
              <a:off x="2633853" y="2815990"/>
              <a:ext cx="0" cy="58853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11711013-D051-43EC-B424-D96AB54E3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2586" y="2278711"/>
              <a:ext cx="0" cy="112581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DBDADB00-BAC2-4120-B609-F8BF1FF97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4475" y="2252955"/>
              <a:ext cx="0" cy="115157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B17155B-535D-4592-972D-EAA758B3B25F}"/>
                </a:ext>
              </a:extLst>
            </p:cNvPr>
            <p:cNvSpPr/>
            <p:nvPr/>
          </p:nvSpPr>
          <p:spPr>
            <a:xfrm>
              <a:off x="1901952" y="3042549"/>
              <a:ext cx="462249" cy="19217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sigma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2FA138A1-60F0-43E3-B6BC-139C0F30CC64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91" y="3397220"/>
              <a:ext cx="1" cy="15003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3C02A692-9877-4337-A346-5157B5C51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4071" y="3402430"/>
              <a:ext cx="1889777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6CDC2520-277C-4CCA-85F7-446EB2C8FC6B}"/>
                </a:ext>
              </a:extLst>
            </p:cNvPr>
            <p:cNvGrpSpPr/>
            <p:nvPr/>
          </p:nvGrpSpPr>
          <p:grpSpPr>
            <a:xfrm rot="2537137">
              <a:off x="3093411" y="2780040"/>
              <a:ext cx="78528" cy="78528"/>
              <a:chOff x="4406850" y="2418080"/>
              <a:chExt cx="327710" cy="327710"/>
            </a:xfrm>
          </p:grpSpPr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ADA497A5-387D-4562-AF46-032ED5BEF5E5}"/>
                  </a:ext>
                </a:extLst>
              </p:cNvPr>
              <p:cNvSpPr/>
              <p:nvPr/>
            </p:nvSpPr>
            <p:spPr>
              <a:xfrm>
                <a:off x="4406850" y="2418080"/>
                <a:ext cx="327710" cy="3277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EB299DCE-C55F-4324-81CC-84227725D23F}"/>
                  </a:ext>
                </a:extLst>
              </p:cNvPr>
              <p:cNvCxnSpPr>
                <a:cxnSpLocks/>
                <a:stCxn id="141" idx="2"/>
                <a:endCxn id="141" idx="6"/>
              </p:cNvCxnSpPr>
              <p:nvPr/>
            </p:nvCxnSpPr>
            <p:spPr>
              <a:xfrm>
                <a:off x="4406850" y="2581935"/>
                <a:ext cx="3277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BC16798B-BFC4-419F-A760-3130F5575A62}"/>
                  </a:ext>
                </a:extLst>
              </p:cNvPr>
              <p:cNvCxnSpPr>
                <a:cxnSpLocks/>
                <a:endCxn id="141" idx="4"/>
              </p:cNvCxnSpPr>
              <p:nvPr/>
            </p:nvCxnSpPr>
            <p:spPr>
              <a:xfrm flipH="1">
                <a:off x="4570705" y="2418080"/>
                <a:ext cx="1880" cy="327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BD544A4E-CE20-4CA1-B331-C854F76F1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9461" y="2817500"/>
              <a:ext cx="418700" cy="180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45FFDE11-5E9C-48F3-BDCD-3C5EB41530BA}"/>
                </a:ext>
              </a:extLst>
            </p:cNvPr>
            <p:cNvCxnSpPr>
              <a:cxnSpLocks/>
            </p:cNvCxnSpPr>
            <p:nvPr/>
          </p:nvCxnSpPr>
          <p:spPr>
            <a:xfrm>
              <a:off x="3633848" y="2813893"/>
              <a:ext cx="0" cy="58853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8576139-4ED8-4A5B-AA2F-B6775F659FCF}"/>
                </a:ext>
              </a:extLst>
            </p:cNvPr>
            <p:cNvCxnSpPr>
              <a:cxnSpLocks/>
            </p:cNvCxnSpPr>
            <p:nvPr/>
          </p:nvCxnSpPr>
          <p:spPr>
            <a:xfrm>
              <a:off x="3633848" y="2821067"/>
              <a:ext cx="36527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3A2E490-12E7-4EC9-B3A3-4A8903B9BE2B}"/>
                </a:ext>
              </a:extLst>
            </p:cNvPr>
            <p:cNvGrpSpPr/>
            <p:nvPr/>
          </p:nvGrpSpPr>
          <p:grpSpPr>
            <a:xfrm rot="2537137">
              <a:off x="4023781" y="2780041"/>
              <a:ext cx="78528" cy="78528"/>
              <a:chOff x="4406850" y="2418080"/>
              <a:chExt cx="327710" cy="327710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4AF8B89F-8BD3-4062-80BD-FE2137D96ED9}"/>
                  </a:ext>
                </a:extLst>
              </p:cNvPr>
              <p:cNvSpPr/>
              <p:nvPr/>
            </p:nvSpPr>
            <p:spPr>
              <a:xfrm>
                <a:off x="4406850" y="2418080"/>
                <a:ext cx="327710" cy="3277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9FB85280-6CF3-404D-85D7-74F5BE4FC2AF}"/>
                  </a:ext>
                </a:extLst>
              </p:cNvPr>
              <p:cNvCxnSpPr>
                <a:cxnSpLocks/>
                <a:stCxn id="138" idx="2"/>
                <a:endCxn id="138" idx="6"/>
              </p:cNvCxnSpPr>
              <p:nvPr/>
            </p:nvCxnSpPr>
            <p:spPr>
              <a:xfrm>
                <a:off x="4406850" y="2581935"/>
                <a:ext cx="3277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B726FDB2-5001-440F-A446-02241881BCF7}"/>
                  </a:ext>
                </a:extLst>
              </p:cNvPr>
              <p:cNvCxnSpPr>
                <a:cxnSpLocks/>
                <a:endCxn id="138" idx="4"/>
              </p:cNvCxnSpPr>
              <p:nvPr/>
            </p:nvCxnSpPr>
            <p:spPr>
              <a:xfrm flipH="1">
                <a:off x="4570705" y="2418080"/>
                <a:ext cx="1880" cy="327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AA3BA42D-BA9B-4205-8A7C-01E337AD0D0E}"/>
                </a:ext>
              </a:extLst>
            </p:cNvPr>
            <p:cNvSpPr/>
            <p:nvPr/>
          </p:nvSpPr>
          <p:spPr>
            <a:xfrm>
              <a:off x="3766766" y="2456013"/>
              <a:ext cx="588710" cy="135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tanh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D5CFAE71-D7A8-42CD-8789-C45DD5822E33}"/>
                </a:ext>
              </a:extLst>
            </p:cNvPr>
            <p:cNvCxnSpPr>
              <a:cxnSpLocks/>
            </p:cNvCxnSpPr>
            <p:nvPr/>
          </p:nvCxnSpPr>
          <p:spPr>
            <a:xfrm>
              <a:off x="4063045" y="3409939"/>
              <a:ext cx="128481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769274BD-2E02-49CA-8868-BD72E608A20D}"/>
                </a:ext>
              </a:extLst>
            </p:cNvPr>
            <p:cNvCxnSpPr>
              <a:cxnSpLocks/>
              <a:endCxn id="134" idx="4"/>
            </p:cNvCxnSpPr>
            <p:nvPr/>
          </p:nvCxnSpPr>
          <p:spPr>
            <a:xfrm flipH="1" flipV="1">
              <a:off x="4705454" y="2058381"/>
              <a:ext cx="820" cy="134614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9D7BFA41-98B3-4568-9A93-647C63B39957}"/>
                </a:ext>
              </a:extLst>
            </p:cNvPr>
            <p:cNvCxnSpPr>
              <a:cxnSpLocks/>
            </p:cNvCxnSpPr>
            <p:nvPr/>
          </p:nvCxnSpPr>
          <p:spPr>
            <a:xfrm>
              <a:off x="1744070" y="2231287"/>
              <a:ext cx="3603793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D39734C-7BAB-4914-AD5E-4F59D5375709}"/>
                </a:ext>
              </a:extLst>
            </p:cNvPr>
            <p:cNvSpPr/>
            <p:nvPr/>
          </p:nvSpPr>
          <p:spPr>
            <a:xfrm>
              <a:off x="2403564" y="3042549"/>
              <a:ext cx="462249" cy="19217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sigma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EE575D7-8D12-4706-878A-7EA3BAC3AAD8}"/>
                </a:ext>
              </a:extLst>
            </p:cNvPr>
            <p:cNvSpPr/>
            <p:nvPr/>
          </p:nvSpPr>
          <p:spPr>
            <a:xfrm>
              <a:off x="2903351" y="3042549"/>
              <a:ext cx="462249" cy="19217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tanh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5D4061D-F7A8-4A38-9584-D5524C9472A6}"/>
                </a:ext>
              </a:extLst>
            </p:cNvPr>
            <p:cNvSpPr/>
            <p:nvPr/>
          </p:nvSpPr>
          <p:spPr>
            <a:xfrm>
              <a:off x="3402724" y="3042549"/>
              <a:ext cx="462249" cy="19217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sigma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0A261BA7-2B3C-41A3-9943-57BF243BBC3F}"/>
                </a:ext>
              </a:extLst>
            </p:cNvPr>
            <p:cNvGrpSpPr/>
            <p:nvPr/>
          </p:nvGrpSpPr>
          <p:grpSpPr>
            <a:xfrm rot="2537137">
              <a:off x="2089293" y="2183980"/>
              <a:ext cx="78528" cy="78528"/>
              <a:chOff x="4406850" y="2418080"/>
              <a:chExt cx="327710" cy="327710"/>
            </a:xfrm>
          </p:grpSpPr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7DC3568E-D591-47FA-969D-E661005EB41E}"/>
                  </a:ext>
                </a:extLst>
              </p:cNvPr>
              <p:cNvSpPr/>
              <p:nvPr/>
            </p:nvSpPr>
            <p:spPr>
              <a:xfrm>
                <a:off x="4406850" y="2418080"/>
                <a:ext cx="327710" cy="3277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91ACF3BC-7C43-4D05-B5B6-DF5A4D56EBD5}"/>
                  </a:ext>
                </a:extLst>
              </p:cNvPr>
              <p:cNvCxnSpPr>
                <a:cxnSpLocks/>
                <a:stCxn id="135" idx="2"/>
                <a:endCxn id="135" idx="6"/>
              </p:cNvCxnSpPr>
              <p:nvPr/>
            </p:nvCxnSpPr>
            <p:spPr>
              <a:xfrm>
                <a:off x="4406850" y="2581935"/>
                <a:ext cx="3277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4410108F-9CF5-46C0-A696-A2A61717F163}"/>
                  </a:ext>
                </a:extLst>
              </p:cNvPr>
              <p:cNvCxnSpPr>
                <a:cxnSpLocks/>
                <a:endCxn id="135" idx="4"/>
              </p:cNvCxnSpPr>
              <p:nvPr/>
            </p:nvCxnSpPr>
            <p:spPr>
              <a:xfrm flipH="1">
                <a:off x="4570705" y="2418080"/>
                <a:ext cx="1880" cy="327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60515869-8EFA-4D9A-A74D-2599C1AA1094}"/>
                </a:ext>
              </a:extLst>
            </p:cNvPr>
            <p:cNvSpPr/>
            <p:nvPr/>
          </p:nvSpPr>
          <p:spPr>
            <a:xfrm>
              <a:off x="3095496" y="2172017"/>
              <a:ext cx="78528" cy="785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＋</a:t>
              </a: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794FD785-3810-468A-BFD0-2E5263F397C8}"/>
                </a:ext>
              </a:extLst>
            </p:cNvPr>
            <p:cNvCxnSpPr>
              <a:cxnSpLocks/>
            </p:cNvCxnSpPr>
            <p:nvPr/>
          </p:nvCxnSpPr>
          <p:spPr>
            <a:xfrm>
              <a:off x="1375308" y="2223244"/>
              <a:ext cx="368763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ADB0BB4B-21CC-4896-8F58-A6B96D91FAB7}"/>
                </a:ext>
              </a:extLst>
            </p:cNvPr>
            <p:cNvCxnSpPr>
              <a:cxnSpLocks/>
            </p:cNvCxnSpPr>
            <p:nvPr/>
          </p:nvCxnSpPr>
          <p:spPr>
            <a:xfrm>
              <a:off x="1375308" y="3402430"/>
              <a:ext cx="368763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DC70ACF6-1DE2-4A1B-BFC9-4B213707256C}"/>
                </a:ext>
              </a:extLst>
            </p:cNvPr>
            <p:cNvSpPr/>
            <p:nvPr/>
          </p:nvSpPr>
          <p:spPr>
            <a:xfrm>
              <a:off x="900064" y="2156945"/>
              <a:ext cx="470188" cy="13138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A324E757-5C29-4B6C-9021-B15E404196B3}"/>
                </a:ext>
              </a:extLst>
            </p:cNvPr>
            <p:cNvSpPr/>
            <p:nvPr/>
          </p:nvSpPr>
          <p:spPr>
            <a:xfrm>
              <a:off x="5349987" y="2156945"/>
              <a:ext cx="470188" cy="13138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6AE6FA08-7A1D-434C-937C-CF5D5A35A123}"/>
                </a:ext>
              </a:extLst>
            </p:cNvPr>
            <p:cNvCxnSpPr>
              <a:cxnSpLocks/>
              <a:endCxn id="133" idx="4"/>
            </p:cNvCxnSpPr>
            <p:nvPr/>
          </p:nvCxnSpPr>
          <p:spPr>
            <a:xfrm flipV="1">
              <a:off x="1311918" y="2045229"/>
              <a:ext cx="0" cy="10939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41CE9B6B-DE02-43F7-9F19-D3342E9F73B3}"/>
                </a:ext>
              </a:extLst>
            </p:cNvPr>
            <p:cNvCxnSpPr>
              <a:cxnSpLocks/>
            </p:cNvCxnSpPr>
            <p:nvPr/>
          </p:nvCxnSpPr>
          <p:spPr>
            <a:xfrm>
              <a:off x="964109" y="3475723"/>
              <a:ext cx="1" cy="7640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3732A7A3-6042-49FD-9798-5BDFF5972C9E}"/>
                </a:ext>
              </a:extLst>
            </p:cNvPr>
            <p:cNvSpPr/>
            <p:nvPr/>
          </p:nvSpPr>
          <p:spPr>
            <a:xfrm>
              <a:off x="5142941" y="3566393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X</a:t>
              </a:r>
              <a:r>
                <a:rPr lang="en-US" altLang="zh-CN" sz="800" baseline="-25000" dirty="0">
                  <a:solidFill>
                    <a:schemeClr val="tx1"/>
                  </a:solidFill>
                </a:rPr>
                <a:t>t+1</a:t>
              </a:r>
              <a:endParaRPr lang="zh-CN" altLang="en-US" sz="8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1B184EE7-9D74-4579-9690-98BDF4F97E15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>
              <a:off x="5412941" y="3470841"/>
              <a:ext cx="0" cy="9555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CC3B2E53-60AB-433D-AC21-F547CE9E1FFB}"/>
                </a:ext>
              </a:extLst>
            </p:cNvPr>
            <p:cNvSpPr/>
            <p:nvPr/>
          </p:nvSpPr>
          <p:spPr>
            <a:xfrm>
              <a:off x="5444161" y="1518381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h</a:t>
              </a:r>
              <a:r>
                <a:rPr lang="en-US" altLang="zh-CN" sz="800" baseline="-25000" dirty="0">
                  <a:solidFill>
                    <a:schemeClr val="tx1"/>
                  </a:solidFill>
                </a:rPr>
                <a:t>t+1</a:t>
              </a:r>
              <a:endParaRPr lang="zh-CN" altLang="en-US" sz="8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8F56361B-71DD-485D-BF67-68C5D0EBBED5}"/>
                </a:ext>
              </a:extLst>
            </p:cNvPr>
            <p:cNvCxnSpPr>
              <a:cxnSpLocks/>
              <a:endCxn id="129" idx="4"/>
            </p:cNvCxnSpPr>
            <p:nvPr/>
          </p:nvCxnSpPr>
          <p:spPr>
            <a:xfrm flipV="1">
              <a:off x="5714161" y="2058381"/>
              <a:ext cx="0" cy="9624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6A2EC92D-4121-4F45-8F54-5804C3735A44}"/>
                </a:ext>
              </a:extLst>
            </p:cNvPr>
            <p:cNvSpPr/>
            <p:nvPr/>
          </p:nvSpPr>
          <p:spPr>
            <a:xfrm>
              <a:off x="695039" y="3555879"/>
              <a:ext cx="538139" cy="5381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X</a:t>
              </a:r>
              <a:r>
                <a:rPr lang="en-US" altLang="zh-CN" sz="800" baseline="-25000" dirty="0">
                  <a:solidFill>
                    <a:schemeClr val="tx1"/>
                  </a:solidFill>
                </a:rPr>
                <a:t>t-1</a:t>
              </a:r>
              <a:endParaRPr lang="zh-CN" altLang="en-US" sz="8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8D13E608-19CD-422D-BDF0-C33815DCB4EF}"/>
                </a:ext>
              </a:extLst>
            </p:cNvPr>
            <p:cNvSpPr/>
            <p:nvPr/>
          </p:nvSpPr>
          <p:spPr>
            <a:xfrm>
              <a:off x="1561573" y="3550017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</a:rPr>
                <a:t>X</a:t>
              </a:r>
              <a:r>
                <a:rPr lang="en-US" altLang="zh-CN" sz="800" baseline="-25000" dirty="0" err="1">
                  <a:solidFill>
                    <a:schemeClr val="tx1"/>
                  </a:solidFill>
                </a:rPr>
                <a:t>t</a:t>
              </a:r>
              <a:endParaRPr lang="zh-CN" altLang="en-US" sz="8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6FBB4916-8A67-4863-BEF7-6D14A3BD2D28}"/>
                </a:ext>
              </a:extLst>
            </p:cNvPr>
            <p:cNvSpPr/>
            <p:nvPr/>
          </p:nvSpPr>
          <p:spPr>
            <a:xfrm>
              <a:off x="1041918" y="1505229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h</a:t>
              </a:r>
              <a:r>
                <a:rPr lang="en-US" altLang="zh-CN" sz="800" baseline="-25000" dirty="0">
                  <a:solidFill>
                    <a:schemeClr val="tx1"/>
                  </a:solidFill>
                </a:rPr>
                <a:t>t-1</a:t>
              </a:r>
              <a:endParaRPr lang="zh-CN" altLang="en-US" sz="8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1215CF18-CCDB-4083-AD8A-3203C73AD6BC}"/>
                </a:ext>
              </a:extLst>
            </p:cNvPr>
            <p:cNvSpPr/>
            <p:nvPr/>
          </p:nvSpPr>
          <p:spPr>
            <a:xfrm>
              <a:off x="4435454" y="1518381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</a:rPr>
                <a:t>h</a:t>
              </a:r>
              <a:r>
                <a:rPr lang="en-US" altLang="zh-CN" sz="800" baseline="-25000" dirty="0" err="1">
                  <a:solidFill>
                    <a:schemeClr val="tx1"/>
                  </a:solidFill>
                </a:rPr>
                <a:t>t</a:t>
              </a:r>
              <a:endParaRPr lang="zh-CN" altLang="en-US" sz="800" baseline="-25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391F7F1-1C6A-4F8D-9DF4-2E944EED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41" y="0"/>
            <a:ext cx="5453737" cy="62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92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4A21-C962-4EDD-A960-36E7EA25F08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dirty="0"/>
              <a:t>模型构建</a:t>
            </a:r>
            <a:r>
              <a:rPr lang="en-US" altLang="zh-CN" dirty="0"/>
              <a:t>-</a:t>
            </a:r>
            <a:r>
              <a:rPr lang="zh-CN" altLang="en-US" dirty="0"/>
              <a:t>迁移学习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88FE5D-6597-4ADF-A160-513C17EF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35C3107-B677-402E-9D5D-71C5BCBD8FB1}"/>
              </a:ext>
            </a:extLst>
          </p:cNvPr>
          <p:cNvGrpSpPr/>
          <p:nvPr/>
        </p:nvGrpSpPr>
        <p:grpSpPr>
          <a:xfrm>
            <a:off x="660403" y="1171555"/>
            <a:ext cx="3341733" cy="2627663"/>
            <a:chOff x="1017270" y="1997704"/>
            <a:chExt cx="4738796" cy="37261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5E7B5F1-E0B7-4B70-90F9-DAC1F028048F}"/>
                </a:ext>
              </a:extLst>
            </p:cNvPr>
            <p:cNvSpPr/>
            <p:nvPr/>
          </p:nvSpPr>
          <p:spPr>
            <a:xfrm>
              <a:off x="2045548" y="1997704"/>
              <a:ext cx="2682240" cy="32766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Different Tasks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08ECEFF-E3FD-4313-9DBC-DDDECCE0D33E}"/>
                </a:ext>
              </a:extLst>
            </p:cNvPr>
            <p:cNvSpPr/>
            <p:nvPr/>
          </p:nvSpPr>
          <p:spPr>
            <a:xfrm>
              <a:off x="1017270" y="3093720"/>
              <a:ext cx="1272540" cy="127254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D861E009-4E37-4FEE-9AD1-2051C8AC54E9}"/>
                </a:ext>
              </a:extLst>
            </p:cNvPr>
            <p:cNvSpPr/>
            <p:nvPr/>
          </p:nvSpPr>
          <p:spPr>
            <a:xfrm>
              <a:off x="2750398" y="3089910"/>
              <a:ext cx="1272540" cy="127254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DE6CE73A-4FE1-4541-8138-57C816AD0246}"/>
                </a:ext>
              </a:extLst>
            </p:cNvPr>
            <p:cNvSpPr/>
            <p:nvPr/>
          </p:nvSpPr>
          <p:spPr>
            <a:xfrm>
              <a:off x="4483526" y="3100076"/>
              <a:ext cx="1272540" cy="127254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38DCF84-E627-4F7B-8DBC-6FFF0C4589CA}"/>
                </a:ext>
              </a:extLst>
            </p:cNvPr>
            <p:cNvSpPr/>
            <p:nvPr/>
          </p:nvSpPr>
          <p:spPr>
            <a:xfrm>
              <a:off x="1242060" y="3307080"/>
              <a:ext cx="243840" cy="243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F259000-4959-482D-9DA6-2A5D9DFB4D94}"/>
                </a:ext>
              </a:extLst>
            </p:cNvPr>
            <p:cNvSpPr/>
            <p:nvPr/>
          </p:nvSpPr>
          <p:spPr>
            <a:xfrm>
              <a:off x="1451610" y="3611880"/>
              <a:ext cx="243840" cy="243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C05E0B9-7930-4D8E-B5C8-6B43EC2245B4}"/>
                </a:ext>
              </a:extLst>
            </p:cNvPr>
            <p:cNvSpPr/>
            <p:nvPr/>
          </p:nvSpPr>
          <p:spPr>
            <a:xfrm>
              <a:off x="1280160" y="3973830"/>
              <a:ext cx="243840" cy="243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6F9D8F7-065C-4810-8E87-9985AAD045CC}"/>
                </a:ext>
              </a:extLst>
            </p:cNvPr>
            <p:cNvSpPr/>
            <p:nvPr/>
          </p:nvSpPr>
          <p:spPr>
            <a:xfrm>
              <a:off x="1821180" y="3827786"/>
              <a:ext cx="243840" cy="243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2989CD9-D81D-4C31-87B9-965F4C495BD0}"/>
                </a:ext>
              </a:extLst>
            </p:cNvPr>
            <p:cNvSpPr/>
            <p:nvPr/>
          </p:nvSpPr>
          <p:spPr>
            <a:xfrm>
              <a:off x="1863090" y="3368040"/>
              <a:ext cx="243840" cy="243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CBC56B26-F5A3-4DED-8F25-E0C29804DFC1}"/>
                </a:ext>
              </a:extLst>
            </p:cNvPr>
            <p:cNvSpPr/>
            <p:nvPr/>
          </p:nvSpPr>
          <p:spPr>
            <a:xfrm>
              <a:off x="3044190" y="3169920"/>
              <a:ext cx="229819" cy="1981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7E11FD95-74F2-4AD2-9080-BDE45879B525}"/>
                </a:ext>
              </a:extLst>
            </p:cNvPr>
            <p:cNvSpPr/>
            <p:nvPr/>
          </p:nvSpPr>
          <p:spPr>
            <a:xfrm>
              <a:off x="2896889" y="3817620"/>
              <a:ext cx="229819" cy="1981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CA343372-A6A3-4219-BB3B-479F62A50950}"/>
                </a:ext>
              </a:extLst>
            </p:cNvPr>
            <p:cNvSpPr/>
            <p:nvPr/>
          </p:nvSpPr>
          <p:spPr>
            <a:xfrm>
              <a:off x="3493082" y="3996690"/>
              <a:ext cx="229819" cy="1981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3D6E361E-26FC-4054-BF13-A93624233F47}"/>
                </a:ext>
              </a:extLst>
            </p:cNvPr>
            <p:cNvSpPr/>
            <p:nvPr/>
          </p:nvSpPr>
          <p:spPr>
            <a:xfrm>
              <a:off x="3493082" y="3398520"/>
              <a:ext cx="229819" cy="1981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29B48269-ABEE-43FC-8B49-B622EE31C64C}"/>
                </a:ext>
              </a:extLst>
            </p:cNvPr>
            <p:cNvSpPr/>
            <p:nvPr/>
          </p:nvSpPr>
          <p:spPr>
            <a:xfrm>
              <a:off x="3329933" y="3634740"/>
              <a:ext cx="229819" cy="1981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星形: 五角 8">
              <a:extLst>
                <a:ext uri="{FF2B5EF4-FFF2-40B4-BE49-F238E27FC236}">
                  <a16:creationId xmlns:a16="http://schemas.microsoft.com/office/drawing/2014/main" id="{907ECC2F-3295-4BED-A2E3-59BD78ED26B4}"/>
                </a:ext>
              </a:extLst>
            </p:cNvPr>
            <p:cNvSpPr/>
            <p:nvPr/>
          </p:nvSpPr>
          <p:spPr>
            <a:xfrm>
              <a:off x="4677992" y="3268980"/>
              <a:ext cx="175260" cy="1752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星形: 五角 65">
              <a:extLst>
                <a:ext uri="{FF2B5EF4-FFF2-40B4-BE49-F238E27FC236}">
                  <a16:creationId xmlns:a16="http://schemas.microsoft.com/office/drawing/2014/main" id="{AB266EDE-8968-4537-8209-E44947ACAFDB}"/>
                </a:ext>
              </a:extLst>
            </p:cNvPr>
            <p:cNvSpPr/>
            <p:nvPr/>
          </p:nvSpPr>
          <p:spPr>
            <a:xfrm>
              <a:off x="4944536" y="3524250"/>
              <a:ext cx="175260" cy="1752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星形: 五角 66">
              <a:extLst>
                <a:ext uri="{FF2B5EF4-FFF2-40B4-BE49-F238E27FC236}">
                  <a16:creationId xmlns:a16="http://schemas.microsoft.com/office/drawing/2014/main" id="{11E551AA-876A-4333-B166-A8EDDC8981DE}"/>
                </a:ext>
              </a:extLst>
            </p:cNvPr>
            <p:cNvSpPr/>
            <p:nvPr/>
          </p:nvSpPr>
          <p:spPr>
            <a:xfrm>
              <a:off x="4782053" y="3855720"/>
              <a:ext cx="175260" cy="1752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星形: 五角 67">
              <a:extLst>
                <a:ext uri="{FF2B5EF4-FFF2-40B4-BE49-F238E27FC236}">
                  <a16:creationId xmlns:a16="http://schemas.microsoft.com/office/drawing/2014/main" id="{91335CFB-7C96-4465-AAB6-E7A426AD0A74}"/>
                </a:ext>
              </a:extLst>
            </p:cNvPr>
            <p:cNvSpPr/>
            <p:nvPr/>
          </p:nvSpPr>
          <p:spPr>
            <a:xfrm>
              <a:off x="5173861" y="3322320"/>
              <a:ext cx="175260" cy="1752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星形: 五角 68">
              <a:extLst>
                <a:ext uri="{FF2B5EF4-FFF2-40B4-BE49-F238E27FC236}">
                  <a16:creationId xmlns:a16="http://schemas.microsoft.com/office/drawing/2014/main" id="{FD7499AB-C1AD-422B-82C7-0BF0136BFE59}"/>
                </a:ext>
              </a:extLst>
            </p:cNvPr>
            <p:cNvSpPr/>
            <p:nvPr/>
          </p:nvSpPr>
          <p:spPr>
            <a:xfrm>
              <a:off x="5261491" y="3817620"/>
              <a:ext cx="175260" cy="1752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6DAA6BE-C4D5-4008-ACE1-89A771187FAE}"/>
                </a:ext>
              </a:extLst>
            </p:cNvPr>
            <p:cNvSpPr/>
            <p:nvPr/>
          </p:nvSpPr>
          <p:spPr>
            <a:xfrm>
              <a:off x="1017270" y="5135257"/>
              <a:ext cx="1272540" cy="5829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Learning</a:t>
              </a: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System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22D63FD-77B7-40B8-AFA7-06DF8CF57A8A}"/>
                </a:ext>
              </a:extLst>
            </p:cNvPr>
            <p:cNvSpPr/>
            <p:nvPr/>
          </p:nvSpPr>
          <p:spPr>
            <a:xfrm>
              <a:off x="4483526" y="5135257"/>
              <a:ext cx="1272540" cy="5829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Learning</a:t>
              </a: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System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3E88347-6DED-45FD-8137-14CE9E48F9E0}"/>
                </a:ext>
              </a:extLst>
            </p:cNvPr>
            <p:cNvSpPr/>
            <p:nvPr/>
          </p:nvSpPr>
          <p:spPr>
            <a:xfrm>
              <a:off x="2750398" y="5140972"/>
              <a:ext cx="1272540" cy="5829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Learning</a:t>
              </a: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System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78DCAA7-5258-47BB-990E-DAD35049996F}"/>
                </a:ext>
              </a:extLst>
            </p:cNvPr>
            <p:cNvCxnSpPr>
              <a:endCxn id="5" idx="0"/>
            </p:cNvCxnSpPr>
            <p:nvPr/>
          </p:nvCxnSpPr>
          <p:spPr>
            <a:xfrm flipH="1">
              <a:off x="1653540" y="2325364"/>
              <a:ext cx="1096858" cy="76835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3953E05-88A7-49A4-AF24-8588CF996ECB}"/>
                </a:ext>
              </a:extLst>
            </p:cNvPr>
            <p:cNvCxnSpPr>
              <a:stCxn id="4" idx="2"/>
              <a:endCxn id="53" idx="0"/>
            </p:cNvCxnSpPr>
            <p:nvPr/>
          </p:nvCxnSpPr>
          <p:spPr>
            <a:xfrm>
              <a:off x="3386668" y="2325364"/>
              <a:ext cx="0" cy="76454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8A17269-E721-4F10-BC21-961E56187A60}"/>
                </a:ext>
              </a:extLst>
            </p:cNvPr>
            <p:cNvCxnSpPr>
              <a:endCxn id="54" idx="0"/>
            </p:cNvCxnSpPr>
            <p:nvPr/>
          </p:nvCxnSpPr>
          <p:spPr>
            <a:xfrm>
              <a:off x="3924300" y="2325364"/>
              <a:ext cx="1195496" cy="77471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02D16C8-4EE0-45DB-BBC2-DA2B560B0C92}"/>
                </a:ext>
              </a:extLst>
            </p:cNvPr>
            <p:cNvCxnSpPr>
              <a:stCxn id="5" idx="2"/>
              <a:endCxn id="72" idx="0"/>
            </p:cNvCxnSpPr>
            <p:nvPr/>
          </p:nvCxnSpPr>
          <p:spPr>
            <a:xfrm>
              <a:off x="1653540" y="4366260"/>
              <a:ext cx="0" cy="768997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5FAD023-02CA-4FA0-9B92-ED9B821B30A0}"/>
                </a:ext>
              </a:extLst>
            </p:cNvPr>
            <p:cNvCxnSpPr>
              <a:stCxn id="53" idx="2"/>
              <a:endCxn id="74" idx="0"/>
            </p:cNvCxnSpPr>
            <p:nvPr/>
          </p:nvCxnSpPr>
          <p:spPr>
            <a:xfrm>
              <a:off x="3386668" y="4362450"/>
              <a:ext cx="0" cy="77852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9965987-A8B7-4BCE-ABEB-6E1F578E8007}"/>
                </a:ext>
              </a:extLst>
            </p:cNvPr>
            <p:cNvCxnSpPr>
              <a:stCxn id="54" idx="2"/>
              <a:endCxn id="73" idx="0"/>
            </p:cNvCxnSpPr>
            <p:nvPr/>
          </p:nvCxnSpPr>
          <p:spPr>
            <a:xfrm>
              <a:off x="5119796" y="4372616"/>
              <a:ext cx="0" cy="76264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12E6CD0-A0D4-4851-803F-CE2DA0FCBDD2}"/>
              </a:ext>
            </a:extLst>
          </p:cNvPr>
          <p:cNvGrpSpPr/>
          <p:nvPr/>
        </p:nvGrpSpPr>
        <p:grpSpPr>
          <a:xfrm>
            <a:off x="655364" y="4281492"/>
            <a:ext cx="3377483" cy="2208842"/>
            <a:chOff x="5704072" y="1287780"/>
            <a:chExt cx="5868186" cy="3837739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0804673-450F-4014-8B46-3B1CE7225B76}"/>
                </a:ext>
              </a:extLst>
            </p:cNvPr>
            <p:cNvSpPr/>
            <p:nvPr/>
          </p:nvSpPr>
          <p:spPr>
            <a:xfrm>
              <a:off x="6055873" y="1287780"/>
              <a:ext cx="2682240" cy="32766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Source Tasks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C19BBD4-3CC3-4902-833D-B581C7F0F74B}"/>
                </a:ext>
              </a:extLst>
            </p:cNvPr>
            <p:cNvGrpSpPr/>
            <p:nvPr/>
          </p:nvGrpSpPr>
          <p:grpSpPr>
            <a:xfrm>
              <a:off x="5704072" y="2075150"/>
              <a:ext cx="3385841" cy="1539240"/>
              <a:chOff x="5585460" y="1973580"/>
              <a:chExt cx="3385841" cy="1539240"/>
            </a:xfrm>
          </p:grpSpPr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A6A51AE-208A-4752-9272-993B46312D21}"/>
                  </a:ext>
                </a:extLst>
              </p:cNvPr>
              <p:cNvSpPr/>
              <p:nvPr/>
            </p:nvSpPr>
            <p:spPr>
              <a:xfrm>
                <a:off x="5781090" y="2124716"/>
                <a:ext cx="1272540" cy="127254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59D6E2B4-3028-46F0-ACCD-86E186D48685}"/>
                  </a:ext>
                </a:extLst>
              </p:cNvPr>
              <p:cNvSpPr/>
              <p:nvPr/>
            </p:nvSpPr>
            <p:spPr>
              <a:xfrm>
                <a:off x="7514218" y="2120906"/>
                <a:ext cx="1272540" cy="127254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430E66DB-54CB-4760-A3BE-B365075F7C7D}"/>
                  </a:ext>
                </a:extLst>
              </p:cNvPr>
              <p:cNvSpPr/>
              <p:nvPr/>
            </p:nvSpPr>
            <p:spPr>
              <a:xfrm>
                <a:off x="6005880" y="2338076"/>
                <a:ext cx="243840" cy="243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5536D4BF-D96A-4030-99F9-D5818D51A390}"/>
                  </a:ext>
                </a:extLst>
              </p:cNvPr>
              <p:cNvSpPr/>
              <p:nvPr/>
            </p:nvSpPr>
            <p:spPr>
              <a:xfrm>
                <a:off x="6215430" y="2642876"/>
                <a:ext cx="243840" cy="243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9764134A-723C-42C5-94F8-85A6E83A0E50}"/>
                  </a:ext>
                </a:extLst>
              </p:cNvPr>
              <p:cNvSpPr/>
              <p:nvPr/>
            </p:nvSpPr>
            <p:spPr>
              <a:xfrm>
                <a:off x="6043980" y="3004826"/>
                <a:ext cx="243840" cy="243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5EE47671-0A5F-45A7-A87F-F1C21F2A6039}"/>
                  </a:ext>
                </a:extLst>
              </p:cNvPr>
              <p:cNvSpPr/>
              <p:nvPr/>
            </p:nvSpPr>
            <p:spPr>
              <a:xfrm>
                <a:off x="6585000" y="2858782"/>
                <a:ext cx="243840" cy="243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74F0BEE5-42D1-410A-B160-6C059BB36CB1}"/>
                  </a:ext>
                </a:extLst>
              </p:cNvPr>
              <p:cNvSpPr/>
              <p:nvPr/>
            </p:nvSpPr>
            <p:spPr>
              <a:xfrm>
                <a:off x="6626910" y="2399036"/>
                <a:ext cx="243840" cy="243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07" name="等腰三角形 106">
                <a:extLst>
                  <a:ext uri="{FF2B5EF4-FFF2-40B4-BE49-F238E27FC236}">
                    <a16:creationId xmlns:a16="http://schemas.microsoft.com/office/drawing/2014/main" id="{1D024668-032B-4D36-9993-B00D20200E91}"/>
                  </a:ext>
                </a:extLst>
              </p:cNvPr>
              <p:cNvSpPr/>
              <p:nvPr/>
            </p:nvSpPr>
            <p:spPr>
              <a:xfrm>
                <a:off x="7808010" y="2200916"/>
                <a:ext cx="229819" cy="19812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44" name="等腰三角形 143">
                <a:extLst>
                  <a:ext uri="{FF2B5EF4-FFF2-40B4-BE49-F238E27FC236}">
                    <a16:creationId xmlns:a16="http://schemas.microsoft.com/office/drawing/2014/main" id="{1C1C37C2-0368-4CA8-BB51-61DD294187AF}"/>
                  </a:ext>
                </a:extLst>
              </p:cNvPr>
              <p:cNvSpPr/>
              <p:nvPr/>
            </p:nvSpPr>
            <p:spPr>
              <a:xfrm>
                <a:off x="7660709" y="2848616"/>
                <a:ext cx="229819" cy="19812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45" name="等腰三角形 144">
                <a:extLst>
                  <a:ext uri="{FF2B5EF4-FFF2-40B4-BE49-F238E27FC236}">
                    <a16:creationId xmlns:a16="http://schemas.microsoft.com/office/drawing/2014/main" id="{6B714F0B-3944-40F9-A192-A23196091A2C}"/>
                  </a:ext>
                </a:extLst>
              </p:cNvPr>
              <p:cNvSpPr/>
              <p:nvPr/>
            </p:nvSpPr>
            <p:spPr>
              <a:xfrm>
                <a:off x="8256902" y="3027686"/>
                <a:ext cx="229819" cy="19812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46" name="等腰三角形 145">
                <a:extLst>
                  <a:ext uri="{FF2B5EF4-FFF2-40B4-BE49-F238E27FC236}">
                    <a16:creationId xmlns:a16="http://schemas.microsoft.com/office/drawing/2014/main" id="{52A28E55-5523-437F-9310-47BBB5F02391}"/>
                  </a:ext>
                </a:extLst>
              </p:cNvPr>
              <p:cNvSpPr/>
              <p:nvPr/>
            </p:nvSpPr>
            <p:spPr>
              <a:xfrm>
                <a:off x="8256902" y="2429516"/>
                <a:ext cx="229819" cy="19812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47" name="等腰三角形 146">
                <a:extLst>
                  <a:ext uri="{FF2B5EF4-FFF2-40B4-BE49-F238E27FC236}">
                    <a16:creationId xmlns:a16="http://schemas.microsoft.com/office/drawing/2014/main" id="{5712C3F8-F985-4EAA-BD22-98038B3BA1E0}"/>
                  </a:ext>
                </a:extLst>
              </p:cNvPr>
              <p:cNvSpPr/>
              <p:nvPr/>
            </p:nvSpPr>
            <p:spPr>
              <a:xfrm>
                <a:off x="8093753" y="2665736"/>
                <a:ext cx="229819" cy="19812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35A510-798D-49D2-811F-9F43AC592B54}"/>
                  </a:ext>
                </a:extLst>
              </p:cNvPr>
              <p:cNvSpPr/>
              <p:nvPr/>
            </p:nvSpPr>
            <p:spPr>
              <a:xfrm>
                <a:off x="5585460" y="1973580"/>
                <a:ext cx="3385841" cy="153924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7EBD62D-7F1E-45C6-9410-243C60BCBEA4}"/>
                </a:ext>
              </a:extLst>
            </p:cNvPr>
            <p:cNvSpPr/>
            <p:nvPr/>
          </p:nvSpPr>
          <p:spPr>
            <a:xfrm>
              <a:off x="6502403" y="4610652"/>
              <a:ext cx="1798350" cy="327659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Knowledge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92B7724-4D09-4F06-82AE-2E7A9D64EC72}"/>
                </a:ext>
              </a:extLst>
            </p:cNvPr>
            <p:cNvSpPr/>
            <p:nvPr/>
          </p:nvSpPr>
          <p:spPr>
            <a:xfrm>
              <a:off x="9720551" y="4423444"/>
              <a:ext cx="1798350" cy="70207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Learning</a:t>
              </a: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System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4274233-C071-4A9D-9343-E388DFCDFCC1}"/>
                </a:ext>
              </a:extLst>
            </p:cNvPr>
            <p:cNvGrpSpPr/>
            <p:nvPr/>
          </p:nvGrpSpPr>
          <p:grpSpPr>
            <a:xfrm>
              <a:off x="9982200" y="2044706"/>
              <a:ext cx="1272540" cy="1272540"/>
              <a:chOff x="9810668" y="2061869"/>
              <a:chExt cx="1272540" cy="1272540"/>
            </a:xfrm>
          </p:grpSpPr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A5009635-B62A-4500-8427-16A8511F928F}"/>
                  </a:ext>
                </a:extLst>
              </p:cNvPr>
              <p:cNvSpPr/>
              <p:nvPr/>
            </p:nvSpPr>
            <p:spPr>
              <a:xfrm>
                <a:off x="9810668" y="2061869"/>
                <a:ext cx="1272540" cy="127254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52" name="星形: 五角 151">
                <a:extLst>
                  <a:ext uri="{FF2B5EF4-FFF2-40B4-BE49-F238E27FC236}">
                    <a16:creationId xmlns:a16="http://schemas.microsoft.com/office/drawing/2014/main" id="{14FC9470-4F58-48D0-856E-46A58E415905}"/>
                  </a:ext>
                </a:extLst>
              </p:cNvPr>
              <p:cNvSpPr/>
              <p:nvPr/>
            </p:nvSpPr>
            <p:spPr>
              <a:xfrm>
                <a:off x="10005134" y="2230773"/>
                <a:ext cx="175260" cy="1752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53" name="星形: 五角 152">
                <a:extLst>
                  <a:ext uri="{FF2B5EF4-FFF2-40B4-BE49-F238E27FC236}">
                    <a16:creationId xmlns:a16="http://schemas.microsoft.com/office/drawing/2014/main" id="{A56D4A2E-1228-4A9C-BFC3-9B54E17BC3AC}"/>
                  </a:ext>
                </a:extLst>
              </p:cNvPr>
              <p:cNvSpPr/>
              <p:nvPr/>
            </p:nvSpPr>
            <p:spPr>
              <a:xfrm>
                <a:off x="10444465" y="2531122"/>
                <a:ext cx="175260" cy="1752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54" name="星形: 五角 153">
                <a:extLst>
                  <a:ext uri="{FF2B5EF4-FFF2-40B4-BE49-F238E27FC236}">
                    <a16:creationId xmlns:a16="http://schemas.microsoft.com/office/drawing/2014/main" id="{68620FA7-4D26-4F40-A8A2-AEE4CBA10C28}"/>
                  </a:ext>
                </a:extLst>
              </p:cNvPr>
              <p:cNvSpPr/>
              <p:nvPr/>
            </p:nvSpPr>
            <p:spPr>
              <a:xfrm>
                <a:off x="10109195" y="2817513"/>
                <a:ext cx="175260" cy="1752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55" name="星形: 五角 154">
                <a:extLst>
                  <a:ext uri="{FF2B5EF4-FFF2-40B4-BE49-F238E27FC236}">
                    <a16:creationId xmlns:a16="http://schemas.microsoft.com/office/drawing/2014/main" id="{80CE3AD3-F74D-46B3-A755-DE9766CF94D7}"/>
                  </a:ext>
                </a:extLst>
              </p:cNvPr>
              <p:cNvSpPr/>
              <p:nvPr/>
            </p:nvSpPr>
            <p:spPr>
              <a:xfrm>
                <a:off x="10676263" y="2230773"/>
                <a:ext cx="175260" cy="1752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56" name="星形: 五角 155">
                <a:extLst>
                  <a:ext uri="{FF2B5EF4-FFF2-40B4-BE49-F238E27FC236}">
                    <a16:creationId xmlns:a16="http://schemas.microsoft.com/office/drawing/2014/main" id="{B1FA8BEF-0A81-4EAD-824C-4A5A47CFF0EA}"/>
                  </a:ext>
                </a:extLst>
              </p:cNvPr>
              <p:cNvSpPr/>
              <p:nvPr/>
            </p:nvSpPr>
            <p:spPr>
              <a:xfrm>
                <a:off x="10658869" y="2923552"/>
                <a:ext cx="175260" cy="1752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F2041F1-B707-4597-B1E8-44D775CA9DB2}"/>
                </a:ext>
              </a:extLst>
            </p:cNvPr>
            <p:cNvCxnSpPr>
              <a:stCxn id="89" idx="2"/>
              <a:endCxn id="23" idx="0"/>
            </p:cNvCxnSpPr>
            <p:nvPr/>
          </p:nvCxnSpPr>
          <p:spPr>
            <a:xfrm>
              <a:off x="7396993" y="1615440"/>
              <a:ext cx="0" cy="45971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13D6F26-1766-416E-8785-BE919F0B4692}"/>
                </a:ext>
              </a:extLst>
            </p:cNvPr>
            <p:cNvCxnSpPr>
              <a:stCxn id="23" idx="2"/>
              <a:endCxn id="149" idx="0"/>
            </p:cNvCxnSpPr>
            <p:nvPr/>
          </p:nvCxnSpPr>
          <p:spPr>
            <a:xfrm>
              <a:off x="7396994" y="3614389"/>
              <a:ext cx="4585" cy="99626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69FE06A-697C-4679-8F13-487050E48643}"/>
                </a:ext>
              </a:extLst>
            </p:cNvPr>
            <p:cNvCxnSpPr>
              <a:cxnSpLocks/>
              <a:stCxn id="149" idx="3"/>
              <a:endCxn id="150" idx="1"/>
            </p:cNvCxnSpPr>
            <p:nvPr/>
          </p:nvCxnSpPr>
          <p:spPr>
            <a:xfrm>
              <a:off x="8300753" y="4774482"/>
              <a:ext cx="1419799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945705A-12AB-47A8-81C0-FED842099DC1}"/>
                </a:ext>
              </a:extLst>
            </p:cNvPr>
            <p:cNvSpPr/>
            <p:nvPr/>
          </p:nvSpPr>
          <p:spPr>
            <a:xfrm>
              <a:off x="9659734" y="1287780"/>
              <a:ext cx="1912524" cy="327659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Target Task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D128BA6-DE80-47E3-850C-FB7EE10D7E13}"/>
                </a:ext>
              </a:extLst>
            </p:cNvPr>
            <p:cNvCxnSpPr>
              <a:cxnSpLocks/>
              <a:stCxn id="157" idx="2"/>
              <a:endCxn id="151" idx="0"/>
            </p:cNvCxnSpPr>
            <p:nvPr/>
          </p:nvCxnSpPr>
          <p:spPr>
            <a:xfrm>
              <a:off x="10615997" y="1615439"/>
              <a:ext cx="2474" cy="429267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7A2A206-D30F-49C3-886D-A873BAF60D07}"/>
                </a:ext>
              </a:extLst>
            </p:cNvPr>
            <p:cNvCxnSpPr>
              <a:cxnSpLocks/>
              <a:stCxn id="151" idx="2"/>
              <a:endCxn id="150" idx="0"/>
            </p:cNvCxnSpPr>
            <p:nvPr/>
          </p:nvCxnSpPr>
          <p:spPr>
            <a:xfrm>
              <a:off x="10618471" y="3317246"/>
              <a:ext cx="1256" cy="110619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ABA2F3F8-A39A-4503-ABE7-9E2D0E94C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937" y="4248738"/>
            <a:ext cx="4597051" cy="2003758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09B8D9A3-0FB2-4408-AF77-F464E033E079}"/>
              </a:ext>
            </a:extLst>
          </p:cNvPr>
          <p:cNvSpPr/>
          <p:nvPr/>
        </p:nvSpPr>
        <p:spPr>
          <a:xfrm>
            <a:off x="5465588" y="1171555"/>
            <a:ext cx="5495753" cy="14069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目的是在获取一定额外数据、或存在一个已有模型的前提下，将其应用在新的、有一定相关性的任务中。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33A401E-A3DE-4CA7-86D7-25140FD14B98}"/>
              </a:ext>
            </a:extLst>
          </p:cNvPr>
          <p:cNvSpPr/>
          <p:nvPr/>
        </p:nvSpPr>
        <p:spPr>
          <a:xfrm>
            <a:off x="5465587" y="2651067"/>
            <a:ext cx="5495753" cy="14069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457200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已有数据集的基础上，用新的数据集重新训练模型，新数据只对模型进行微调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即在训练时 </a:t>
            </a:r>
            <a:r>
              <a:rPr lang="en-US" altLang="zh-CN" dirty="0">
                <a:solidFill>
                  <a:schemeClr val="tx1"/>
                </a:solidFill>
              </a:rPr>
              <a:t>frozen </a:t>
            </a:r>
            <a:r>
              <a:rPr lang="zh-CN" altLang="en-US" dirty="0">
                <a:solidFill>
                  <a:schemeClr val="tx1"/>
                </a:solidFill>
              </a:rPr>
              <a:t>一些层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02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A536E-FE59-4A17-81B7-275CE988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0"/>
            <a:ext cx="10858500" cy="1028700"/>
          </a:xfrm>
        </p:spPr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3FCFE9-B0E1-4CEC-BF7D-DD2C14DD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1B84B0-DE11-422E-B3B1-7A0FD050C90C}"/>
              </a:ext>
            </a:extLst>
          </p:cNvPr>
          <p:cNvSpPr/>
          <p:nvPr/>
        </p:nvSpPr>
        <p:spPr>
          <a:xfrm>
            <a:off x="660401" y="2621358"/>
            <a:ext cx="1144013" cy="4990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Novelty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A4F83B-EB77-4E3F-9622-CA6ADF7944A9}"/>
              </a:ext>
            </a:extLst>
          </p:cNvPr>
          <p:cNvSpPr/>
          <p:nvPr/>
        </p:nvSpPr>
        <p:spPr>
          <a:xfrm>
            <a:off x="660401" y="4015343"/>
            <a:ext cx="1144800" cy="50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Unique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1A0C6C9-C92E-4922-950C-14C3456AD79F}"/>
              </a:ext>
            </a:extLst>
          </p:cNvPr>
          <p:cNvSpPr/>
          <p:nvPr/>
        </p:nvSpPr>
        <p:spPr>
          <a:xfrm>
            <a:off x="660401" y="1225986"/>
            <a:ext cx="1144800" cy="500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Valid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00D00E8-9DBC-4681-A4C3-29E157BE4D3D}"/>
              </a:ext>
            </a:extLst>
          </p:cNvPr>
          <p:cNvSpPr/>
          <p:nvPr/>
        </p:nvSpPr>
        <p:spPr>
          <a:xfrm>
            <a:off x="660401" y="1923672"/>
            <a:ext cx="8310902" cy="500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用 </a:t>
            </a:r>
            <a:r>
              <a:rPr lang="en-US" altLang="zh-CN" dirty="0" err="1">
                <a:solidFill>
                  <a:schemeClr val="tx1"/>
                </a:solidFill>
              </a:rPr>
              <a:t>RDKit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计算生成的小分子中原子的价和环中化学键的连贯性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E9A0DE9-EA61-4B1A-AD2D-C88A603CFC27}"/>
              </a:ext>
            </a:extLst>
          </p:cNvPr>
          <p:cNvSpPr/>
          <p:nvPr/>
        </p:nvSpPr>
        <p:spPr>
          <a:xfrm>
            <a:off x="660401" y="3317658"/>
            <a:ext cx="8310903" cy="50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计算生成的小分子中，与训练集数据不重复的小分子，占所有生成小分子的比例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934310E-BD47-4523-8A04-A7636B5F59DD}"/>
              </a:ext>
            </a:extLst>
          </p:cNvPr>
          <p:cNvSpPr/>
          <p:nvPr/>
        </p:nvSpPr>
        <p:spPr>
          <a:xfrm>
            <a:off x="660401" y="4713028"/>
            <a:ext cx="8310902" cy="50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取前 </a:t>
            </a:r>
            <a:r>
              <a:rPr lang="en-US" altLang="zh-CN" dirty="0">
                <a:solidFill>
                  <a:schemeClr val="tx1"/>
                </a:solidFill>
              </a:rPr>
              <a:t>10,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000 </a:t>
            </a:r>
            <a:r>
              <a:rPr lang="zh-CN" altLang="en-US" dirty="0">
                <a:solidFill>
                  <a:schemeClr val="tx1"/>
                </a:solidFill>
              </a:rPr>
              <a:t>个生成的小分子，计算其中不重复的小分子化合物的比例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3AC2702-883A-4BE7-BFB9-47DA89EC47B3}"/>
              </a:ext>
            </a:extLst>
          </p:cNvPr>
          <p:cNvSpPr/>
          <p:nvPr/>
        </p:nvSpPr>
        <p:spPr>
          <a:xfrm>
            <a:off x="660401" y="5410713"/>
            <a:ext cx="1801645" cy="500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Active Ratio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3D60AC1-101E-4418-8FB3-C763B2AD22FE}"/>
              </a:ext>
            </a:extLst>
          </p:cNvPr>
          <p:cNvSpPr/>
          <p:nvPr/>
        </p:nvSpPr>
        <p:spPr>
          <a:xfrm>
            <a:off x="660400" y="6108398"/>
            <a:ext cx="8310901" cy="500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有活性的分子占全部生成的小分子化合物中的比例</a:t>
            </a:r>
          </a:p>
        </p:txBody>
      </p:sp>
    </p:spTree>
    <p:extLst>
      <p:ext uri="{BB962C8B-B14F-4D97-AF65-F5344CB8AC3E}">
        <p14:creationId xmlns:p14="http://schemas.microsoft.com/office/powerpoint/2010/main" val="3031997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F33A2C5-09AB-4818-B7FC-86258574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小分子筛选</a:t>
            </a:r>
            <a:r>
              <a:rPr lang="en-US" altLang="zh-CN" dirty="0"/>
              <a:t> - </a:t>
            </a:r>
            <a:r>
              <a:rPr lang="zh-CN" altLang="en-US" dirty="0"/>
              <a:t>基于生物活性的筛选</a:t>
            </a:r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4A327504-88EF-4D27-B2F6-38324869C6C2}"/>
              </a:ext>
            </a:extLst>
          </p:cNvPr>
          <p:cNvSpPr/>
          <p:nvPr/>
        </p:nvSpPr>
        <p:spPr>
          <a:xfrm>
            <a:off x="5076193" y="1028700"/>
            <a:ext cx="2026920" cy="79248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基于特定靶点的小分子化合物库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5439FC-CE78-4891-AB4B-07814D58E008}"/>
              </a:ext>
            </a:extLst>
          </p:cNvPr>
          <p:cNvSpPr/>
          <p:nvPr/>
        </p:nvSpPr>
        <p:spPr>
          <a:xfrm>
            <a:off x="3085470" y="4783290"/>
            <a:ext cx="1501140" cy="632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支持向量机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2450EEE-CDFF-4CE7-A700-BDEF029F8689}"/>
              </a:ext>
            </a:extLst>
          </p:cNvPr>
          <p:cNvSpPr/>
          <p:nvPr/>
        </p:nvSpPr>
        <p:spPr>
          <a:xfrm>
            <a:off x="4712340" y="4783290"/>
            <a:ext cx="1245870" cy="632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随机森林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99A5321-78A6-43C5-A04E-50DBDD624330}"/>
              </a:ext>
            </a:extLst>
          </p:cNvPr>
          <p:cNvSpPr/>
          <p:nvPr/>
        </p:nvSpPr>
        <p:spPr>
          <a:xfrm>
            <a:off x="6083938" y="4776939"/>
            <a:ext cx="1230629" cy="632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最近邻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3F52E12-200C-4958-A262-97954C8B96F3}"/>
              </a:ext>
            </a:extLst>
          </p:cNvPr>
          <p:cNvSpPr/>
          <p:nvPr/>
        </p:nvSpPr>
        <p:spPr>
          <a:xfrm>
            <a:off x="7440295" y="4783290"/>
            <a:ext cx="1653540" cy="632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极限梯度提升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0188AFF-70B2-4CA9-B8DF-94BB97D63156}"/>
              </a:ext>
            </a:extLst>
          </p:cNvPr>
          <p:cNvSpPr/>
          <p:nvPr/>
        </p:nvSpPr>
        <p:spPr>
          <a:xfrm>
            <a:off x="6148241" y="2084923"/>
            <a:ext cx="884570" cy="2649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数据清理</a:t>
            </a:r>
          </a:p>
        </p:txBody>
      </p:sp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15D24763-6C0A-4DBA-B786-5E8B949B57D3}"/>
              </a:ext>
            </a:extLst>
          </p:cNvPr>
          <p:cNvSpPr/>
          <p:nvPr/>
        </p:nvSpPr>
        <p:spPr>
          <a:xfrm>
            <a:off x="5076193" y="2613659"/>
            <a:ext cx="2026920" cy="79248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清理后的小分子化合物库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811B2D8-74C8-47CE-B497-5F26A8AA0926}"/>
              </a:ext>
            </a:extLst>
          </p:cNvPr>
          <p:cNvCxnSpPr>
            <a:stCxn id="5" idx="1"/>
            <a:endCxn id="15" idx="3"/>
          </p:cNvCxnSpPr>
          <p:nvPr/>
        </p:nvCxnSpPr>
        <p:spPr>
          <a:xfrm>
            <a:off x="6089653" y="1821180"/>
            <a:ext cx="0" cy="79247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44859FF-93AE-451F-9ED1-C1952F9DD9EB}"/>
              </a:ext>
            </a:extLst>
          </p:cNvPr>
          <p:cNvSpPr/>
          <p:nvPr/>
        </p:nvSpPr>
        <p:spPr>
          <a:xfrm>
            <a:off x="7630326" y="1816069"/>
            <a:ext cx="1230629" cy="2649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去除无效分子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6A620A-E9B8-4B30-B585-2CF952809CC5}"/>
              </a:ext>
            </a:extLst>
          </p:cNvPr>
          <p:cNvSpPr/>
          <p:nvPr/>
        </p:nvSpPr>
        <p:spPr>
          <a:xfrm>
            <a:off x="7630327" y="2348666"/>
            <a:ext cx="1230629" cy="2649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去重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A36BD530-0A03-44B7-A002-2BC125165E65}"/>
              </a:ext>
            </a:extLst>
          </p:cNvPr>
          <p:cNvCxnSpPr>
            <a:stCxn id="18" idx="1"/>
            <a:endCxn id="19" idx="1"/>
          </p:cNvCxnSpPr>
          <p:nvPr/>
        </p:nvCxnSpPr>
        <p:spPr>
          <a:xfrm rot="10800000" flipH="1" flipV="1">
            <a:off x="7630325" y="1948565"/>
            <a:ext cx="1" cy="532597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E9F164F-78E7-45D0-BC6A-02D8630254C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032811" y="2217420"/>
            <a:ext cx="3700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6E1B1EE-5DD9-489B-9701-FABDD450B6B2}"/>
              </a:ext>
            </a:extLst>
          </p:cNvPr>
          <p:cNvSpPr/>
          <p:nvPr/>
        </p:nvSpPr>
        <p:spPr>
          <a:xfrm>
            <a:off x="5292655" y="3802377"/>
            <a:ext cx="1593996" cy="500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特征化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3B1A38-9D42-4B46-8C7C-E1842BA85681}"/>
              </a:ext>
            </a:extLst>
          </p:cNvPr>
          <p:cNvCxnSpPr>
            <a:stCxn id="15" idx="1"/>
            <a:endCxn id="31" idx="0"/>
          </p:cNvCxnSpPr>
          <p:nvPr/>
        </p:nvCxnSpPr>
        <p:spPr>
          <a:xfrm>
            <a:off x="6089653" y="3406139"/>
            <a:ext cx="0" cy="3962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3494710-288D-4140-8482-CFA2D901F181}"/>
              </a:ext>
            </a:extLst>
          </p:cNvPr>
          <p:cNvSpPr/>
          <p:nvPr/>
        </p:nvSpPr>
        <p:spPr>
          <a:xfrm>
            <a:off x="6148241" y="3471761"/>
            <a:ext cx="884570" cy="2649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>
                <a:solidFill>
                  <a:schemeClr val="tx1"/>
                </a:solidFill>
              </a:rPr>
              <a:t>RDKit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9ADE2BE6-34E6-4D5B-9BF3-D429CB23ABE6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5400000" flipH="1" flipV="1">
            <a:off x="6051552" y="2567778"/>
            <a:ext cx="12700" cy="4431025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844869E2-2D6E-45E5-B405-46024B427526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6014089" y="4098126"/>
            <a:ext cx="6351" cy="1363978"/>
          </a:xfrm>
          <a:prstGeom prst="bentConnector3">
            <a:avLst>
              <a:gd name="adj1" fmla="val 3519430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3033F43-2EC0-4BC4-B3D1-C20DC973FF7A}"/>
              </a:ext>
            </a:extLst>
          </p:cNvPr>
          <p:cNvCxnSpPr>
            <a:stCxn id="31" idx="2"/>
          </p:cNvCxnSpPr>
          <p:nvPr/>
        </p:nvCxnSpPr>
        <p:spPr>
          <a:xfrm>
            <a:off x="6089653" y="4302777"/>
            <a:ext cx="6347" cy="25779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E8B6FE5A-3EBD-4D1E-B5AD-03927032C70A}"/>
              </a:ext>
            </a:extLst>
          </p:cNvPr>
          <p:cNvCxnSpPr>
            <a:stCxn id="6" idx="2"/>
            <a:endCxn id="9" idx="2"/>
          </p:cNvCxnSpPr>
          <p:nvPr/>
        </p:nvCxnSpPr>
        <p:spPr>
          <a:xfrm rot="16200000" flipH="1">
            <a:off x="6051552" y="3200237"/>
            <a:ext cx="12700" cy="4431025"/>
          </a:xfrm>
          <a:prstGeom prst="bentConnector3">
            <a:avLst>
              <a:gd name="adj1" fmla="val 2760000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1D3CDFE7-EB88-42D8-BC0D-C80D49905ADD}"/>
              </a:ext>
            </a:extLst>
          </p:cNvPr>
          <p:cNvCxnSpPr>
            <a:stCxn id="7" idx="2"/>
            <a:endCxn id="8" idx="2"/>
          </p:cNvCxnSpPr>
          <p:nvPr/>
        </p:nvCxnSpPr>
        <p:spPr>
          <a:xfrm rot="5400000" flipH="1" flipV="1">
            <a:off x="6014088" y="4730586"/>
            <a:ext cx="6351" cy="1363978"/>
          </a:xfrm>
          <a:prstGeom prst="bentConnector3">
            <a:avLst>
              <a:gd name="adj1" fmla="val -5399181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E3C627B-D614-44E0-8DCE-0F137746FD8A}"/>
              </a:ext>
            </a:extLst>
          </p:cNvPr>
          <p:cNvSpPr/>
          <p:nvPr/>
        </p:nvSpPr>
        <p:spPr>
          <a:xfrm>
            <a:off x="5295828" y="6048677"/>
            <a:ext cx="1593996" cy="6311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活性小分子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78DA0B9-6292-4238-93F3-2C56A249720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092826" y="5758815"/>
            <a:ext cx="0" cy="2898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03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A536E-FE59-4A17-81B7-275CE988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小分子筛选 </a:t>
            </a:r>
            <a:r>
              <a:rPr lang="en-US" altLang="zh-CN" dirty="0"/>
              <a:t>- </a:t>
            </a:r>
            <a:r>
              <a:rPr lang="zh-CN" altLang="en-US" dirty="0"/>
              <a:t>目标预测模型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3FCFE9-B0E1-4CEC-BF7D-DD2C14DD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F4ED7BB-398D-4821-97A4-001D0F4EF676}"/>
              </a:ext>
            </a:extLst>
          </p:cNvPr>
          <p:cNvSpPr/>
          <p:nvPr/>
        </p:nvSpPr>
        <p:spPr>
          <a:xfrm>
            <a:off x="1772923" y="1185970"/>
            <a:ext cx="3520440" cy="500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Target Prediction Dataset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E5D1CE0-9000-493F-898E-0DB38825AB0E}"/>
              </a:ext>
            </a:extLst>
          </p:cNvPr>
          <p:cNvSpPr/>
          <p:nvPr/>
        </p:nvSpPr>
        <p:spPr>
          <a:xfrm>
            <a:off x="1772923" y="2649010"/>
            <a:ext cx="3520440" cy="500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Featurization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DD3C10-3852-42E7-831A-C7151F196D1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3533143" y="1686370"/>
            <a:ext cx="0" cy="96264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113C019-9562-474E-8B9D-17B50B206EFC}"/>
              </a:ext>
            </a:extLst>
          </p:cNvPr>
          <p:cNvSpPr/>
          <p:nvPr/>
        </p:nvSpPr>
        <p:spPr>
          <a:xfrm>
            <a:off x="3598863" y="2065880"/>
            <a:ext cx="643573" cy="203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b="1" dirty="0" err="1">
                <a:solidFill>
                  <a:schemeClr val="tx1"/>
                </a:solidFill>
              </a:rPr>
              <a:t>RDKit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504C421-9628-465A-A099-35F0827C4C34}"/>
              </a:ext>
            </a:extLst>
          </p:cNvPr>
          <p:cNvSpPr/>
          <p:nvPr/>
        </p:nvSpPr>
        <p:spPr>
          <a:xfrm>
            <a:off x="626431" y="3860820"/>
            <a:ext cx="1501140" cy="632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支持向量机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E6D6E06-BBFC-437F-9374-DDBFCA45D53D}"/>
              </a:ext>
            </a:extLst>
          </p:cNvPr>
          <p:cNvSpPr/>
          <p:nvPr/>
        </p:nvSpPr>
        <p:spPr>
          <a:xfrm>
            <a:off x="2253301" y="3860820"/>
            <a:ext cx="1245870" cy="632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随机森林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1D1E6EE-B751-4ECD-B9AC-0E9B9EE790A2}"/>
              </a:ext>
            </a:extLst>
          </p:cNvPr>
          <p:cNvSpPr/>
          <p:nvPr/>
        </p:nvSpPr>
        <p:spPr>
          <a:xfrm>
            <a:off x="3624899" y="3854469"/>
            <a:ext cx="1230629" cy="632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最近邻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02E96DF-4128-4AD8-8A36-F96B3508B315}"/>
              </a:ext>
            </a:extLst>
          </p:cNvPr>
          <p:cNvSpPr/>
          <p:nvPr/>
        </p:nvSpPr>
        <p:spPr>
          <a:xfrm>
            <a:off x="4981256" y="3860820"/>
            <a:ext cx="1653540" cy="632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极限梯度提升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717DC7C-C4F8-46AF-99D1-7B7822942FCA}"/>
              </a:ext>
            </a:extLst>
          </p:cNvPr>
          <p:cNvCxnSpPr>
            <a:stCxn id="12" idx="0"/>
            <a:endCxn id="16" idx="0"/>
          </p:cNvCxnSpPr>
          <p:nvPr/>
        </p:nvCxnSpPr>
        <p:spPr>
          <a:xfrm rot="5400000" flipH="1" flipV="1">
            <a:off x="3592513" y="1645308"/>
            <a:ext cx="12700" cy="4431025"/>
          </a:xfrm>
          <a:prstGeom prst="bentConnector3">
            <a:avLst>
              <a:gd name="adj1" fmla="val 2460000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20F8499-EF44-436C-B49A-C79717B7AC72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>
          <a:xfrm rot="5400000" flipH="1" flipV="1">
            <a:off x="3555050" y="3175656"/>
            <a:ext cx="6351" cy="1363978"/>
          </a:xfrm>
          <a:prstGeom prst="bentConnector3">
            <a:avLst>
              <a:gd name="adj1" fmla="val 4779263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424E82B-BF28-4515-9D9F-FBD929D8E5D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533143" y="3149410"/>
            <a:ext cx="0" cy="4167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57CFCD1-13DD-4C53-B08E-0212CD18DAC3}"/>
              </a:ext>
            </a:extLst>
          </p:cNvPr>
          <p:cNvSpPr/>
          <p:nvPr/>
        </p:nvSpPr>
        <p:spPr>
          <a:xfrm>
            <a:off x="629998" y="5153700"/>
            <a:ext cx="1501140" cy="6324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最佳模型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DD4893E-388F-4C84-A8EE-EB6781A776BF}"/>
              </a:ext>
            </a:extLst>
          </p:cNvPr>
          <p:cNvSpPr/>
          <p:nvPr/>
        </p:nvSpPr>
        <p:spPr>
          <a:xfrm>
            <a:off x="2253301" y="5153700"/>
            <a:ext cx="1245870" cy="6324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最佳模型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D98F862-5BD8-4EC1-BE37-3410FC02D4BE}"/>
              </a:ext>
            </a:extLst>
          </p:cNvPr>
          <p:cNvSpPr/>
          <p:nvPr/>
        </p:nvSpPr>
        <p:spPr>
          <a:xfrm>
            <a:off x="3624898" y="5153700"/>
            <a:ext cx="1230630" cy="6324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最佳模型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79A9081-1F20-435B-BC5C-08547F805697}"/>
              </a:ext>
            </a:extLst>
          </p:cNvPr>
          <p:cNvSpPr/>
          <p:nvPr/>
        </p:nvSpPr>
        <p:spPr>
          <a:xfrm>
            <a:off x="4981256" y="5153700"/>
            <a:ext cx="1653540" cy="6324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最佳模型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6B86AEE-F580-41DB-AE84-765B66C8C91C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1377001" y="4493280"/>
            <a:ext cx="3567" cy="66042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69C9622-0987-4B29-B0D0-F7121A9D3C68}"/>
              </a:ext>
            </a:extLst>
          </p:cNvPr>
          <p:cNvCxnSpPr>
            <a:stCxn id="13" idx="2"/>
            <a:endCxn id="24" idx="0"/>
          </p:cNvCxnSpPr>
          <p:nvPr/>
        </p:nvCxnSpPr>
        <p:spPr>
          <a:xfrm>
            <a:off x="2876236" y="4493280"/>
            <a:ext cx="0" cy="66042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025CB6E-B88E-4897-8791-F9F9C8603695}"/>
              </a:ext>
            </a:extLst>
          </p:cNvPr>
          <p:cNvCxnSpPr>
            <a:stCxn id="14" idx="2"/>
            <a:endCxn id="26" idx="0"/>
          </p:cNvCxnSpPr>
          <p:nvPr/>
        </p:nvCxnSpPr>
        <p:spPr>
          <a:xfrm flipH="1">
            <a:off x="4240213" y="4486929"/>
            <a:ext cx="1" cy="66677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49E7EDF-0A14-47B7-9EF3-1F87D0ACE068}"/>
              </a:ext>
            </a:extLst>
          </p:cNvPr>
          <p:cNvCxnSpPr>
            <a:stCxn id="16" idx="2"/>
            <a:endCxn id="27" idx="0"/>
          </p:cNvCxnSpPr>
          <p:nvPr/>
        </p:nvCxnSpPr>
        <p:spPr>
          <a:xfrm>
            <a:off x="5808026" y="4493280"/>
            <a:ext cx="0" cy="66042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3D647E5-2B41-416B-B3E6-92BEA910AB45}"/>
              </a:ext>
            </a:extLst>
          </p:cNvPr>
          <p:cNvSpPr/>
          <p:nvPr/>
        </p:nvSpPr>
        <p:spPr>
          <a:xfrm>
            <a:off x="1416541" y="4486929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格点搜索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8843312-96EC-4E39-B82D-80A055A2BA94}"/>
              </a:ext>
            </a:extLst>
          </p:cNvPr>
          <p:cNvSpPr/>
          <p:nvPr/>
        </p:nvSpPr>
        <p:spPr>
          <a:xfrm>
            <a:off x="4284523" y="4493280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格点搜索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6C2C11B-1681-4F20-A5BE-B8F8130B2629}"/>
              </a:ext>
            </a:extLst>
          </p:cNvPr>
          <p:cNvSpPr/>
          <p:nvPr/>
        </p:nvSpPr>
        <p:spPr>
          <a:xfrm>
            <a:off x="2919739" y="4493280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格点搜索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147A94-5922-49AD-B97C-606E3E0D0FF2}"/>
              </a:ext>
            </a:extLst>
          </p:cNvPr>
          <p:cNvSpPr/>
          <p:nvPr/>
        </p:nvSpPr>
        <p:spPr>
          <a:xfrm>
            <a:off x="5848196" y="4493280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格点搜索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91DB0B08-C7E9-4098-B261-A2AB1AE8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897" y="1185971"/>
            <a:ext cx="5188050" cy="1381970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F15E57DE-EC47-4F87-B41C-00D3580BA0D4}"/>
              </a:ext>
            </a:extLst>
          </p:cNvPr>
          <p:cNvSpPr/>
          <p:nvPr/>
        </p:nvSpPr>
        <p:spPr>
          <a:xfrm>
            <a:off x="1416541" y="4831371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交叉验证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80150D1-8B51-4AB4-99BF-86CF8A59102A}"/>
              </a:ext>
            </a:extLst>
          </p:cNvPr>
          <p:cNvSpPr/>
          <p:nvPr/>
        </p:nvSpPr>
        <p:spPr>
          <a:xfrm>
            <a:off x="2919739" y="4831371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交叉验证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0EC8C12-E1BE-4E65-9D90-0853199EE210}"/>
              </a:ext>
            </a:extLst>
          </p:cNvPr>
          <p:cNvSpPr/>
          <p:nvPr/>
        </p:nvSpPr>
        <p:spPr>
          <a:xfrm>
            <a:off x="4284523" y="4831371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交叉验证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DB14068-ABE5-49CE-AECF-EA2B9A83AEC8}"/>
              </a:ext>
            </a:extLst>
          </p:cNvPr>
          <p:cNvSpPr/>
          <p:nvPr/>
        </p:nvSpPr>
        <p:spPr>
          <a:xfrm>
            <a:off x="5866828" y="4831371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交叉验证</a:t>
            </a: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641587BF-B57B-4286-A44E-321765630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545" y="2715668"/>
            <a:ext cx="2916754" cy="1242444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9E50CA7-2E7E-4B9D-9F14-91534F3F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965" y="4059555"/>
            <a:ext cx="4111462" cy="207470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95D7C26C-1016-4AB4-9695-0639F53D2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7" y="1205952"/>
            <a:ext cx="2172775" cy="21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8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l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ļïdê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03" y="3974400"/>
            <a:ext cx="7402194" cy="535531"/>
          </a:xfr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4" name="iṧḻíḍè">
            <a:extLst>
              <a:ext uri="{FF2B5EF4-FFF2-40B4-BE49-F238E27FC236}">
                <a16:creationId xmlns:a16="http://schemas.microsoft.com/office/drawing/2014/main" id="{CF89466A-9DBE-479A-B6F3-D02967E1DDCE}"/>
              </a:ext>
            </a:extLst>
          </p:cNvPr>
          <p:cNvSpPr txBox="1">
            <a:spLocks/>
          </p:cNvSpPr>
          <p:nvPr/>
        </p:nvSpPr>
        <p:spPr>
          <a:xfrm>
            <a:off x="5355898" y="2006221"/>
            <a:ext cx="1480207" cy="99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>
                <a:solidFill>
                  <a:schemeClr val="accent2"/>
                </a:solidFill>
              </a:rPr>
              <a:t>0</a:t>
            </a:r>
            <a:r>
              <a:rPr lang="en-US" altLang="zh-CN" sz="100">
                <a:solidFill>
                  <a:schemeClr val="accent2"/>
                </a:solidFill>
              </a:rPr>
              <a:t> </a:t>
            </a:r>
            <a:r>
              <a:rPr lang="en-US" altLang="zh-CN" sz="8800">
                <a:solidFill>
                  <a:schemeClr val="accent2"/>
                </a:solidFill>
              </a:rPr>
              <a:t>1</a:t>
            </a:r>
            <a:endParaRPr lang="zh-CN" altLang="en-US" sz="8800" dirty="0">
              <a:solidFill>
                <a:schemeClr val="accent2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6D79994-7AE9-4CBB-8813-AE6518B56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A536E-FE59-4A17-81B7-275CE988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  <a:r>
              <a:rPr lang="en-US" altLang="zh-CN" dirty="0"/>
              <a:t>-</a:t>
            </a:r>
            <a:r>
              <a:rPr lang="zh-CN" altLang="en-US" dirty="0"/>
              <a:t>目标预测模型性能评估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3FCFE9-B0E1-4CEC-BF7D-DD2C14DD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1A0C6C9-C92E-4922-950C-14C3456AD79F}"/>
              </a:ext>
            </a:extLst>
          </p:cNvPr>
          <p:cNvSpPr/>
          <p:nvPr/>
        </p:nvSpPr>
        <p:spPr>
          <a:xfrm>
            <a:off x="660402" y="1028700"/>
            <a:ext cx="1144800" cy="500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AUC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00D00E8-9DBC-4681-A4C3-29E157BE4D3D}"/>
              </a:ext>
            </a:extLst>
          </p:cNvPr>
          <p:cNvSpPr/>
          <p:nvPr/>
        </p:nvSpPr>
        <p:spPr>
          <a:xfrm>
            <a:off x="660402" y="1686370"/>
            <a:ext cx="7078380" cy="500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Area under the Curve, ROC</a:t>
            </a:r>
            <a:r>
              <a:rPr lang="zh-CN" altLang="en-US" dirty="0">
                <a:solidFill>
                  <a:schemeClr val="tx1"/>
                </a:solidFill>
              </a:rPr>
              <a:t>曲线下面积。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1B84B0-DE11-422E-B3B1-7A0FD050C90C}"/>
              </a:ext>
            </a:extLst>
          </p:cNvPr>
          <p:cNvSpPr/>
          <p:nvPr/>
        </p:nvSpPr>
        <p:spPr>
          <a:xfrm>
            <a:off x="660402" y="2381847"/>
            <a:ext cx="1144013" cy="4990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BE9A0DE9-EA61-4B1A-AD2D-C88A603CFC27}"/>
                  </a:ext>
                </a:extLst>
              </p:cNvPr>
              <p:cNvSpPr/>
              <p:nvPr/>
            </p:nvSpPr>
            <p:spPr>
              <a:xfrm>
                <a:off x="660403" y="3036152"/>
                <a:ext cx="7078380" cy="500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准确率，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BE9A0DE9-EA61-4B1A-AD2D-C88A603CF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3" y="3036152"/>
                <a:ext cx="7078380" cy="500400"/>
              </a:xfrm>
              <a:prstGeom prst="roundRect">
                <a:avLst/>
              </a:prstGeom>
              <a:blipFill>
                <a:blip r:embed="rId3"/>
                <a:stretch>
                  <a:fillRect l="-345" b="-60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A4F83B-EB77-4E3F-9622-CA6ADF7944A9}"/>
              </a:ext>
            </a:extLst>
          </p:cNvPr>
          <p:cNvSpPr/>
          <p:nvPr/>
        </p:nvSpPr>
        <p:spPr>
          <a:xfrm>
            <a:off x="660402" y="3731629"/>
            <a:ext cx="1144800" cy="50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A934310E-BD47-4523-8A04-A7636B5F59DD}"/>
                  </a:ext>
                </a:extLst>
              </p:cNvPr>
              <p:cNvSpPr/>
              <p:nvPr/>
            </p:nvSpPr>
            <p:spPr>
              <a:xfrm>
                <a:off x="660402" y="4389299"/>
                <a:ext cx="7078380" cy="5004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敏感性，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𝑠𝑒𝑛𝑠𝑖𝑡𝑖𝑣𝑖𝑡𝑦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A934310E-BD47-4523-8A04-A7636B5F5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2" y="4389299"/>
                <a:ext cx="7078380" cy="500400"/>
              </a:xfrm>
              <a:prstGeom prst="roundRect">
                <a:avLst/>
              </a:prstGeom>
              <a:blipFill>
                <a:blip r:embed="rId4"/>
                <a:stretch>
                  <a:fillRect l="-345" b="-60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EB7BE17-575C-4142-AFAF-8751FECCE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6169"/>
              </p:ext>
            </p:extLst>
          </p:nvPr>
        </p:nvGraphicFramePr>
        <p:xfrm>
          <a:off x="8132361" y="1009470"/>
          <a:ext cx="3348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3328030701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454206899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344869397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6529837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7768505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预测类别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7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Positive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Negative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SUM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2105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实</a:t>
                      </a:r>
                      <a:endParaRPr lang="en-US" altLang="zh-CN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332" rtl="0" eaLnBrk="1" latinLnBrk="0" hangingPunct="1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际</a:t>
                      </a:r>
                      <a:endParaRPr lang="en-US" altLang="zh-CN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332" rtl="0" eaLnBrk="1" latinLnBrk="0" hangingPunct="1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类</a:t>
                      </a:r>
                      <a:endParaRPr lang="en-US" altLang="zh-CN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332" rtl="0" eaLnBrk="1" latinLnBrk="0" hangingPunct="1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别</a:t>
                      </a:r>
                    </a:p>
                  </a:txBody>
                  <a:tcPr>
                    <a:solidFill>
                      <a:srgbClr val="5A9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Positive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69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Negative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709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SUM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P’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N’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P+N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56472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C5D9F4F-A3E8-439A-8FF1-0E81EFD83632}"/>
              </a:ext>
            </a:extLst>
          </p:cNvPr>
          <p:cNvSpPr/>
          <p:nvPr/>
        </p:nvSpPr>
        <p:spPr>
          <a:xfrm>
            <a:off x="660402" y="5084777"/>
            <a:ext cx="1144800" cy="500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SPC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6768FB42-A902-4BCA-870C-94B2D25075CD}"/>
                  </a:ext>
                </a:extLst>
              </p:cNvPr>
              <p:cNvSpPr/>
              <p:nvPr/>
            </p:nvSpPr>
            <p:spPr>
              <a:xfrm>
                <a:off x="661189" y="5735306"/>
                <a:ext cx="7077593" cy="5004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特异性，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𝑠𝑝𝑒𝑐𝑖𝑓𝑖𝑐𝑖𝑡𝑦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6768FB42-A902-4BCA-870C-94B2D2507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9" y="5735306"/>
                <a:ext cx="7077593" cy="500400"/>
              </a:xfrm>
              <a:prstGeom prst="roundRect">
                <a:avLst/>
              </a:prstGeom>
              <a:blipFill>
                <a:blip r:embed="rId5"/>
                <a:stretch>
                  <a:fillRect l="-345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A2BE28B4-4205-401C-B5AE-D187CE1FFD51}"/>
              </a:ext>
            </a:extLst>
          </p:cNvPr>
          <p:cNvSpPr/>
          <p:nvPr/>
        </p:nvSpPr>
        <p:spPr>
          <a:xfrm>
            <a:off x="7831394" y="3036152"/>
            <a:ext cx="3949972" cy="1853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TP</a:t>
            </a:r>
            <a:r>
              <a:rPr lang="zh-CN" altLang="en-US" sz="1400" dirty="0">
                <a:solidFill>
                  <a:schemeClr val="tx1"/>
                </a:solidFill>
              </a:rPr>
              <a:t>：将正样本识别为正样本的数量、概率）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FN</a:t>
            </a:r>
            <a:r>
              <a:rPr lang="zh-CN" altLang="en-US" sz="1400" dirty="0">
                <a:solidFill>
                  <a:schemeClr val="tx1"/>
                </a:solidFill>
              </a:rPr>
              <a:t>：将正样本识别为负样本的数量（或概率）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FP</a:t>
            </a:r>
            <a:r>
              <a:rPr lang="zh-CN" altLang="en-US" sz="1400" dirty="0">
                <a:solidFill>
                  <a:schemeClr val="tx1"/>
                </a:solidFill>
              </a:rPr>
              <a:t>：将负样本识别为正样本的数量（或概率）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TN</a:t>
            </a:r>
            <a:r>
              <a:rPr lang="zh-CN" altLang="en-US" sz="1400" dirty="0">
                <a:solidFill>
                  <a:schemeClr val="tx1"/>
                </a:solidFill>
              </a:rPr>
              <a:t>：将负样本识别为负样本的数量（或概率）</a:t>
            </a:r>
          </a:p>
        </p:txBody>
      </p:sp>
    </p:spTree>
    <p:extLst>
      <p:ext uri="{BB962C8B-B14F-4D97-AF65-F5344CB8AC3E}">
        <p14:creationId xmlns:p14="http://schemas.microsoft.com/office/powerpoint/2010/main" val="2702906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l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ļïdê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03" y="3974400"/>
            <a:ext cx="7402194" cy="535531"/>
          </a:xfr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小分子化合物的毒性预测</a:t>
            </a:r>
          </a:p>
        </p:txBody>
      </p:sp>
      <p:sp>
        <p:nvSpPr>
          <p:cNvPr id="4" name="iṧḻíḍè">
            <a:extLst>
              <a:ext uri="{FF2B5EF4-FFF2-40B4-BE49-F238E27FC236}">
                <a16:creationId xmlns:a16="http://schemas.microsoft.com/office/drawing/2014/main" id="{CF89466A-9DBE-479A-B6F3-D02967E1DDCE}"/>
              </a:ext>
            </a:extLst>
          </p:cNvPr>
          <p:cNvSpPr txBox="1">
            <a:spLocks/>
          </p:cNvSpPr>
          <p:nvPr/>
        </p:nvSpPr>
        <p:spPr>
          <a:xfrm>
            <a:off x="5355898" y="2006221"/>
            <a:ext cx="1480207" cy="99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>
                <a:solidFill>
                  <a:schemeClr val="accent2"/>
                </a:solidFill>
              </a:rPr>
              <a:t>0</a:t>
            </a:r>
            <a:r>
              <a:rPr lang="en-US" altLang="zh-CN" sz="100">
                <a:solidFill>
                  <a:schemeClr val="accent2"/>
                </a:solidFill>
              </a:rPr>
              <a:t> </a:t>
            </a:r>
            <a:r>
              <a:rPr lang="en-US" altLang="zh-CN" sz="8800">
                <a:solidFill>
                  <a:schemeClr val="accent2"/>
                </a:solidFill>
              </a:rPr>
              <a:t>4</a:t>
            </a:r>
            <a:endParaRPr lang="zh-CN" altLang="en-US" sz="8800" dirty="0">
              <a:solidFill>
                <a:schemeClr val="accent2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6D79994-7AE9-4CBB-8813-AE6518B56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97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77F75B0-FE62-4BED-962C-302BCCB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数据的收集与预处理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A09345-3AD6-4C88-B06D-4D74D4A8CF53}"/>
              </a:ext>
            </a:extLst>
          </p:cNvPr>
          <p:cNvSpPr/>
          <p:nvPr/>
        </p:nvSpPr>
        <p:spPr>
          <a:xfrm>
            <a:off x="660403" y="1284194"/>
            <a:ext cx="8444009" cy="1848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1BAB09-0E35-4439-90A5-90079B5A8A17}"/>
              </a:ext>
            </a:extLst>
          </p:cNvPr>
          <p:cNvSpPr txBox="1"/>
          <p:nvPr/>
        </p:nvSpPr>
        <p:spPr>
          <a:xfrm>
            <a:off x="811421" y="1470015"/>
            <a:ext cx="8141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数据来源：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Paper</a:t>
            </a:r>
            <a:endParaRPr lang="en-US" altLang="zh-CN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Chemical Carcinogenesis Research Information System (CCRIS)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GeneTox</a:t>
            </a:r>
            <a:r>
              <a:rPr lang="en-US" altLang="zh-CN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VITIC database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CAB702-22B3-461E-8A11-B2CDA3463446}"/>
              </a:ext>
            </a:extLst>
          </p:cNvPr>
          <p:cNvSpPr/>
          <p:nvPr/>
        </p:nvSpPr>
        <p:spPr>
          <a:xfrm>
            <a:off x="660404" y="3318985"/>
            <a:ext cx="3245968" cy="1848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3E7405-43D1-403F-AF1C-6D5AB32706EE}"/>
              </a:ext>
            </a:extLst>
          </p:cNvPr>
          <p:cNvSpPr txBox="1"/>
          <p:nvPr/>
        </p:nvSpPr>
        <p:spPr>
          <a:xfrm>
            <a:off x="811421" y="3504806"/>
            <a:ext cx="2807179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过滤标准：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少于 </a:t>
            </a:r>
            <a:r>
              <a:rPr lang="en-US" altLang="zh-CN" dirty="0"/>
              <a:t>3 </a:t>
            </a:r>
            <a:r>
              <a:rPr lang="zh-CN" altLang="en-US" dirty="0"/>
              <a:t>个碳原子的分子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包括金属原子的分子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聚合物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混合物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2D0D0C-D6B1-47C1-8DB6-963CD602E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679" y="3318985"/>
            <a:ext cx="3019425" cy="29473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941621-242C-4F60-817D-17017F440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812" y="3318985"/>
            <a:ext cx="2684929" cy="11301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A398AA0-568C-4841-8D7C-3DC5D480D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812" y="4615530"/>
            <a:ext cx="3019425" cy="16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07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0F0CC-6260-4E98-94AE-15CECC44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414394-45D7-43FF-B17B-6A5EADA9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CAB281-D840-4C60-8B01-BCB1E1A10F1A}"/>
              </a:ext>
            </a:extLst>
          </p:cNvPr>
          <p:cNvSpPr/>
          <p:nvPr/>
        </p:nvSpPr>
        <p:spPr>
          <a:xfrm>
            <a:off x="4231962" y="1128905"/>
            <a:ext cx="3520440" cy="500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训练数据集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60A43D-DCE2-4F5D-8158-C2B0806C3635}"/>
              </a:ext>
            </a:extLst>
          </p:cNvPr>
          <p:cNvSpPr/>
          <p:nvPr/>
        </p:nvSpPr>
        <p:spPr>
          <a:xfrm>
            <a:off x="4231962" y="2591945"/>
            <a:ext cx="3520440" cy="500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特征化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DEBEE68-6178-4C0A-857E-B0E078D7866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92182" y="1629305"/>
            <a:ext cx="0" cy="96264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65824A-A2DE-4CB3-AC70-C0F0FA73BD5E}"/>
              </a:ext>
            </a:extLst>
          </p:cNvPr>
          <p:cNvSpPr/>
          <p:nvPr/>
        </p:nvSpPr>
        <p:spPr>
          <a:xfrm>
            <a:off x="6057902" y="2008815"/>
            <a:ext cx="643573" cy="203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b="1" dirty="0" err="1">
                <a:solidFill>
                  <a:schemeClr val="tx1"/>
                </a:solidFill>
              </a:rPr>
              <a:t>RDKit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A170B2C-9690-4807-A371-A578254821DD}"/>
              </a:ext>
            </a:extLst>
          </p:cNvPr>
          <p:cNvSpPr/>
          <p:nvPr/>
        </p:nvSpPr>
        <p:spPr>
          <a:xfrm>
            <a:off x="3085470" y="3803755"/>
            <a:ext cx="1501140" cy="632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支持向量机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52238CB-E5F8-4E81-AE78-80E117B59E6B}"/>
              </a:ext>
            </a:extLst>
          </p:cNvPr>
          <p:cNvSpPr/>
          <p:nvPr/>
        </p:nvSpPr>
        <p:spPr>
          <a:xfrm>
            <a:off x="4712340" y="3803755"/>
            <a:ext cx="1245870" cy="632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随机森林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1BD3A07-3BB4-40C5-AF07-4FEDEBD76FBB}"/>
              </a:ext>
            </a:extLst>
          </p:cNvPr>
          <p:cNvSpPr/>
          <p:nvPr/>
        </p:nvSpPr>
        <p:spPr>
          <a:xfrm>
            <a:off x="6083938" y="3797404"/>
            <a:ext cx="1230629" cy="632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最近邻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72C7E04-1DC0-4479-8A1C-B1E611789A94}"/>
              </a:ext>
            </a:extLst>
          </p:cNvPr>
          <p:cNvSpPr/>
          <p:nvPr/>
        </p:nvSpPr>
        <p:spPr>
          <a:xfrm>
            <a:off x="7440295" y="3803755"/>
            <a:ext cx="1653540" cy="632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极限梯度提升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78DC41AE-82FF-4049-A80B-290BFDFBAD43}"/>
              </a:ext>
            </a:extLst>
          </p:cNvPr>
          <p:cNvCxnSpPr>
            <a:stCxn id="8" idx="0"/>
            <a:endCxn id="11" idx="0"/>
          </p:cNvCxnSpPr>
          <p:nvPr/>
        </p:nvCxnSpPr>
        <p:spPr>
          <a:xfrm rot="5400000" flipH="1" flipV="1">
            <a:off x="6051552" y="1588243"/>
            <a:ext cx="12700" cy="4431025"/>
          </a:xfrm>
          <a:prstGeom prst="bentConnector3">
            <a:avLst>
              <a:gd name="adj1" fmla="val 2460000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BB88F47-8638-4C56-9374-5848E63FC117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6014089" y="3118591"/>
            <a:ext cx="6351" cy="1363978"/>
          </a:xfrm>
          <a:prstGeom prst="bentConnector3">
            <a:avLst>
              <a:gd name="adj1" fmla="val 4779263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AF739CD-85E5-4EA4-9799-4EBEB72F04F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92182" y="3092345"/>
            <a:ext cx="0" cy="4167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A394B36-60CB-4F97-A84A-030C9C345065}"/>
              </a:ext>
            </a:extLst>
          </p:cNvPr>
          <p:cNvSpPr/>
          <p:nvPr/>
        </p:nvSpPr>
        <p:spPr>
          <a:xfrm>
            <a:off x="3089037" y="5096635"/>
            <a:ext cx="1501140" cy="6324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最佳模型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11E6B01-B2EC-42B0-A2F3-4529E98ADB69}"/>
              </a:ext>
            </a:extLst>
          </p:cNvPr>
          <p:cNvSpPr/>
          <p:nvPr/>
        </p:nvSpPr>
        <p:spPr>
          <a:xfrm>
            <a:off x="4712340" y="5096635"/>
            <a:ext cx="1245870" cy="6324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最佳模型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E088987-F556-4A9C-94CD-B9D54B075F80}"/>
              </a:ext>
            </a:extLst>
          </p:cNvPr>
          <p:cNvSpPr/>
          <p:nvPr/>
        </p:nvSpPr>
        <p:spPr>
          <a:xfrm>
            <a:off x="6083937" y="5096635"/>
            <a:ext cx="1230630" cy="6324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最佳模型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53E9D78-99A0-4012-B239-7C759BB0D734}"/>
              </a:ext>
            </a:extLst>
          </p:cNvPr>
          <p:cNvSpPr/>
          <p:nvPr/>
        </p:nvSpPr>
        <p:spPr>
          <a:xfrm>
            <a:off x="7440295" y="5096635"/>
            <a:ext cx="1653540" cy="6324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最佳模型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874EB68-0C06-488C-8C66-4DEBBDECE5FB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3836040" y="4436215"/>
            <a:ext cx="3567" cy="66042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6470AB5-D409-49BA-99F0-84EAE2632E7A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5335275" y="4436215"/>
            <a:ext cx="0" cy="66042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D95BBBA-36EA-4695-B0FE-450BD5146385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flipH="1">
            <a:off x="6699252" y="4429864"/>
            <a:ext cx="1" cy="66677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FE4CD4D-F6FC-4494-A35E-5AC132CC7BBB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>
            <a:off x="8267065" y="4436215"/>
            <a:ext cx="0" cy="66042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74E495D-6A43-4525-8046-85E7E764B906}"/>
              </a:ext>
            </a:extLst>
          </p:cNvPr>
          <p:cNvSpPr/>
          <p:nvPr/>
        </p:nvSpPr>
        <p:spPr>
          <a:xfrm>
            <a:off x="3875580" y="4429864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格点搜索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52E6DE-A847-4109-8281-E310D3C901F1}"/>
              </a:ext>
            </a:extLst>
          </p:cNvPr>
          <p:cNvSpPr/>
          <p:nvPr/>
        </p:nvSpPr>
        <p:spPr>
          <a:xfrm>
            <a:off x="6743562" y="4436215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格点搜索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216035-F866-48A2-B64D-1F8285D6688F}"/>
              </a:ext>
            </a:extLst>
          </p:cNvPr>
          <p:cNvSpPr/>
          <p:nvPr/>
        </p:nvSpPr>
        <p:spPr>
          <a:xfrm>
            <a:off x="5378778" y="4436215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格点搜索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A9DE7C7-076C-4DAB-94F6-8381D62A9EBC}"/>
              </a:ext>
            </a:extLst>
          </p:cNvPr>
          <p:cNvSpPr/>
          <p:nvPr/>
        </p:nvSpPr>
        <p:spPr>
          <a:xfrm>
            <a:off x="8307235" y="4436215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格点搜索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1D5513E-C1EE-4CF7-847B-3CF7EE99FAF9}"/>
              </a:ext>
            </a:extLst>
          </p:cNvPr>
          <p:cNvSpPr/>
          <p:nvPr/>
        </p:nvSpPr>
        <p:spPr>
          <a:xfrm>
            <a:off x="3875580" y="4774306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交叉验证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F63CE79-84F1-4A42-8DFD-9B94EEC50F16}"/>
              </a:ext>
            </a:extLst>
          </p:cNvPr>
          <p:cNvSpPr/>
          <p:nvPr/>
        </p:nvSpPr>
        <p:spPr>
          <a:xfrm>
            <a:off x="5378778" y="4774306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交叉验证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816BC3-D95E-4B3C-A55C-35289C602416}"/>
              </a:ext>
            </a:extLst>
          </p:cNvPr>
          <p:cNvSpPr/>
          <p:nvPr/>
        </p:nvSpPr>
        <p:spPr>
          <a:xfrm>
            <a:off x="6743562" y="4774306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交叉验证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32A23B6-A5EE-4157-9187-9A9B3A021C10}"/>
              </a:ext>
            </a:extLst>
          </p:cNvPr>
          <p:cNvSpPr/>
          <p:nvPr/>
        </p:nvSpPr>
        <p:spPr>
          <a:xfrm>
            <a:off x="8325867" y="4774306"/>
            <a:ext cx="697540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交叉验证</a:t>
            </a:r>
          </a:p>
        </p:txBody>
      </p:sp>
    </p:spTree>
    <p:extLst>
      <p:ext uri="{BB962C8B-B14F-4D97-AF65-F5344CB8AC3E}">
        <p14:creationId xmlns:p14="http://schemas.microsoft.com/office/powerpoint/2010/main" val="3951700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CCDE5-57B1-4BC2-8D97-9E4BFD46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A12AF95-480F-4D3B-8E12-F55D0C1D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2707F15-7E56-4DFC-A7FA-1E2951991D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913558"/>
              </p:ext>
            </p:extLst>
          </p:nvPr>
        </p:nvGraphicFramePr>
        <p:xfrm>
          <a:off x="1469469" y="1076832"/>
          <a:ext cx="9253061" cy="38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780">
                  <a:extLst>
                    <a:ext uri="{9D8B030D-6E8A-4147-A177-3AD203B41FA5}">
                      <a16:colId xmlns:a16="http://schemas.microsoft.com/office/drawing/2014/main" val="1319819222"/>
                    </a:ext>
                  </a:extLst>
                </a:gridCol>
                <a:gridCol w="5425281">
                  <a:extLst>
                    <a:ext uri="{9D8B030D-6E8A-4147-A177-3AD203B41FA5}">
                      <a16:colId xmlns:a16="http://schemas.microsoft.com/office/drawing/2014/main" val="449299256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名称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水杨酸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49587"/>
                  </a:ext>
                </a:extLst>
              </a:tr>
              <a:tr h="4545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化学式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b="0" i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CN" sz="1800" b="0" i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zh-CN" sz="1800" b="0" i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35714"/>
                  </a:ext>
                </a:extLst>
              </a:tr>
              <a:tr h="16047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分子结构图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764598"/>
                  </a:ext>
                </a:extLst>
              </a:tr>
              <a:tr h="657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简化线性分子输入规范（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SMILES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C1=CC=C(C(=C1)C(=O)O)O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88854"/>
                  </a:ext>
                </a:extLst>
              </a:tr>
              <a:tr h="657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分子指纹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738244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56D6816-585E-437E-8F47-21582CF991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4506" y="2144518"/>
            <a:ext cx="1830678" cy="1545568"/>
          </a:xfrm>
          <a:prstGeom prst="rect">
            <a:avLst/>
          </a:prstGeom>
        </p:spPr>
      </p:pic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8A96CC39-6657-4E05-B13E-E40841553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16841"/>
              </p:ext>
            </p:extLst>
          </p:nvPr>
        </p:nvGraphicFramePr>
        <p:xfrm>
          <a:off x="5734940" y="4485992"/>
          <a:ext cx="4749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4">
                  <a:extLst>
                    <a:ext uri="{9D8B030D-6E8A-4147-A177-3AD203B41FA5}">
                      <a16:colId xmlns:a16="http://schemas.microsoft.com/office/drawing/2014/main" val="3695435759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2694624521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3458112256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2280151598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1827589098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217055247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3033347334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1366759929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3175082193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1191577204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2383219973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4207490025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867856488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11186375"/>
                    </a:ext>
                  </a:extLst>
                </a:gridCol>
                <a:gridCol w="316654">
                  <a:extLst>
                    <a:ext uri="{9D8B030D-6E8A-4147-A177-3AD203B41FA5}">
                      <a16:colId xmlns:a16="http://schemas.microsoft.com/office/drawing/2014/main" val="1798376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688536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347CACE0-F39C-4D95-8D53-F24802EA1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3" y="4966582"/>
            <a:ext cx="10896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30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DD29E-43EF-4CAE-BFCB-A22E5BAD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模型构建 </a:t>
            </a:r>
            <a:r>
              <a:rPr lang="en-US" altLang="zh-CN" dirty="0"/>
              <a:t>&amp; </a:t>
            </a:r>
            <a:r>
              <a:rPr lang="zh-CN" altLang="en-US" dirty="0"/>
              <a:t>评估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AA850C-DA71-472E-B80E-5A62CE45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8" y="6168471"/>
            <a:ext cx="254759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7097E-0716-4ED1-9238-1BA772A2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3" y="1318372"/>
            <a:ext cx="5695950" cy="8191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B0F6388-6771-4214-BD26-6AC5E1288B70}"/>
              </a:ext>
            </a:extLst>
          </p:cNvPr>
          <p:cNvSpPr/>
          <p:nvPr/>
        </p:nvSpPr>
        <p:spPr>
          <a:xfrm>
            <a:off x="673097" y="2272553"/>
            <a:ext cx="2244915" cy="5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XGBoost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BD9047-9CEB-4297-AF00-99F71FDDC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7" y="3027773"/>
            <a:ext cx="5267325" cy="10572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03E151C-237B-4538-9BD8-11DE629B8ABC}"/>
              </a:ext>
            </a:extLst>
          </p:cNvPr>
          <p:cNvSpPr/>
          <p:nvPr/>
        </p:nvSpPr>
        <p:spPr>
          <a:xfrm>
            <a:off x="977897" y="3429000"/>
            <a:ext cx="1635313" cy="448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设置参数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553543-E367-4A3E-B326-905DB8CD9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3" y="4183996"/>
            <a:ext cx="6648450" cy="25241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3B96214-3DE2-43E2-9AA2-8AFE71DFF1F7}"/>
              </a:ext>
            </a:extLst>
          </p:cNvPr>
          <p:cNvSpPr/>
          <p:nvPr/>
        </p:nvSpPr>
        <p:spPr>
          <a:xfrm>
            <a:off x="977897" y="5015549"/>
            <a:ext cx="1635313" cy="448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格点搜索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1A4AC4A-87AC-4A94-B89E-23B282569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37522"/>
            <a:ext cx="5280018" cy="157039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E17F605-1635-4FAD-AAFA-C760617C8EBE}"/>
              </a:ext>
            </a:extLst>
          </p:cNvPr>
          <p:cNvSpPr/>
          <p:nvPr/>
        </p:nvSpPr>
        <p:spPr>
          <a:xfrm>
            <a:off x="9271865" y="2426226"/>
            <a:ext cx="1635313" cy="448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交叉验证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5EAC9D8-6DC7-4554-AC29-AD1C3ABF6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653" y="3877978"/>
            <a:ext cx="5240841" cy="171599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032CBA0-74DD-4F25-BAD4-B7DC3C410D8D}"/>
              </a:ext>
            </a:extLst>
          </p:cNvPr>
          <p:cNvSpPr/>
          <p:nvPr/>
        </p:nvSpPr>
        <p:spPr>
          <a:xfrm>
            <a:off x="9271865" y="4541320"/>
            <a:ext cx="1635313" cy="448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外部验证</a:t>
            </a:r>
          </a:p>
        </p:txBody>
      </p:sp>
    </p:spTree>
    <p:extLst>
      <p:ext uri="{BB962C8B-B14F-4D97-AF65-F5344CB8AC3E}">
        <p14:creationId xmlns:p14="http://schemas.microsoft.com/office/powerpoint/2010/main" val="156322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l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ṧļïḍè">
            <a:extLst>
              <a:ext uri="{FF2B5EF4-FFF2-40B4-BE49-F238E27FC236}">
                <a16:creationId xmlns:a16="http://schemas.microsoft.com/office/drawing/2014/main" id="{14F37A48-5A4C-4370-A922-F139FFB1BD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1801" y="3554515"/>
            <a:ext cx="3720752" cy="830164"/>
          </a:xfrm>
        </p:spPr>
        <p:txBody>
          <a:bodyPr/>
          <a:lstStyle/>
          <a:p>
            <a:r>
              <a:rPr lang="en-US" altLang="zh-CN"/>
              <a:t>f</a:t>
            </a:r>
            <a:r>
              <a:rPr lang="en-US" altLang="zh-CN" sz="100"/>
              <a:t> </a:t>
            </a:r>
            <a:r>
              <a:rPr lang="en-US" altLang="zh-CN"/>
              <a:t>or watching</a:t>
            </a:r>
          </a:p>
        </p:txBody>
      </p:sp>
      <p:sp>
        <p:nvSpPr>
          <p:cNvPr id="7" name="iṩ1îḍe">
            <a:extLst>
              <a:ext uri="{FF2B5EF4-FFF2-40B4-BE49-F238E27FC236}">
                <a16:creationId xmlns:a16="http://schemas.microsoft.com/office/drawing/2014/main" id="{ADC36A39-44CE-41B3-863E-4579AFB13EA3}"/>
              </a:ext>
            </a:extLst>
          </p:cNvPr>
          <p:cNvSpPr txBox="1"/>
          <p:nvPr/>
        </p:nvSpPr>
        <p:spPr>
          <a:xfrm>
            <a:off x="525102" y="2354182"/>
            <a:ext cx="5253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b="1"/>
              <a:t>Thank</a:t>
            </a:r>
            <a:r>
              <a:rPr lang="en-US" altLang="zh-CN" sz="7200" b="1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7200" b="1"/>
              <a:t>yo</a:t>
            </a:r>
            <a:r>
              <a:rPr lang="en-US" altLang="zh-CN" sz="100" b="1"/>
              <a:t> </a:t>
            </a:r>
            <a:r>
              <a:rPr lang="en-US" altLang="zh-CN" sz="7200" b="1"/>
              <a:t>u</a:t>
            </a:r>
            <a:r>
              <a:rPr lang="en-US" altLang="zh-CN" sz="7200" b="1">
                <a:solidFill>
                  <a:schemeClr val="tx1">
                    <a:alpha val="80000"/>
                  </a:schemeClr>
                </a:solidFill>
              </a:rPr>
              <a:t> </a:t>
            </a:r>
            <a:endParaRPr lang="en-US" altLang="zh-CN" sz="7200" b="1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FE31B-0833-4B82-A0D4-418DCA7F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计算机辅助药物设计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A31F2E-E5C1-4670-B95B-2AF86B26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33A084-7BE3-4BFF-8FFD-6C0535198841}"/>
              </a:ext>
            </a:extLst>
          </p:cNvPr>
          <p:cNvSpPr txBox="1"/>
          <p:nvPr/>
        </p:nvSpPr>
        <p:spPr>
          <a:xfrm>
            <a:off x="825870" y="2369222"/>
            <a:ext cx="3638655" cy="21204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indent="457200">
              <a:lnSpc>
                <a:spcPct val="150000"/>
              </a:lnSpc>
              <a:buSzPct val="25000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计算机辅助药物设计，是一种以计算机化学为基础，通过计算机的模拟来预测和计算配体与受体生物大分子之间的关系，从而进行先导化合物的优化与设计的技术。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82CAE8-0526-4611-9462-8C2F351A04DF}"/>
              </a:ext>
            </a:extLst>
          </p:cNvPr>
          <p:cNvSpPr txBox="1"/>
          <p:nvPr/>
        </p:nvSpPr>
        <p:spPr>
          <a:xfrm>
            <a:off x="8908525" y="2254492"/>
            <a:ext cx="15127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>
              <a:buSzPct val="25000"/>
            </a:pPr>
            <a:r>
              <a:rPr lang="zh-CN" altLang="en-US" b="1" dirty="0"/>
              <a:t>达鲁那韦</a:t>
            </a:r>
            <a:endParaRPr lang="en-US" altLang="zh-CN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795452-8C49-4B03-AF0C-7E4F36866975}"/>
              </a:ext>
            </a:extLst>
          </p:cNvPr>
          <p:cNvSpPr/>
          <p:nvPr/>
        </p:nvSpPr>
        <p:spPr>
          <a:xfrm>
            <a:off x="8351709" y="2245314"/>
            <a:ext cx="410200" cy="410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r>
              <a:rPr lang="en-US" altLang="zh-CN" b="1" dirty="0">
                <a:solidFill>
                  <a:schemeClr val="bg1"/>
                </a:solidFill>
              </a:rPr>
              <a:t>01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68A769-3AF4-4A96-834F-189D9DEDD540}"/>
              </a:ext>
            </a:extLst>
          </p:cNvPr>
          <p:cNvSpPr txBox="1"/>
          <p:nvPr/>
        </p:nvSpPr>
        <p:spPr>
          <a:xfrm>
            <a:off x="8249029" y="2690959"/>
            <a:ext cx="2172262" cy="45845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HIV-1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蛋白抑制剂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7F1ED1-22A6-4CE8-9D05-C50EC734C60C}"/>
              </a:ext>
            </a:extLst>
          </p:cNvPr>
          <p:cNvSpPr txBox="1"/>
          <p:nvPr/>
        </p:nvSpPr>
        <p:spPr>
          <a:xfrm>
            <a:off x="8908525" y="3764656"/>
            <a:ext cx="15127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>
              <a:buSzPct val="25000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多奈哌齐</a:t>
            </a:r>
            <a:endParaRPr lang="en-US" altLang="zh-CN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9C494D-DBAD-47A2-B8BF-9FED9EAA5286}"/>
              </a:ext>
            </a:extLst>
          </p:cNvPr>
          <p:cNvSpPr/>
          <p:nvPr/>
        </p:nvSpPr>
        <p:spPr>
          <a:xfrm>
            <a:off x="8351709" y="3755478"/>
            <a:ext cx="410200" cy="4101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r>
              <a:rPr lang="en-US" altLang="zh-CN" b="1" dirty="0">
                <a:solidFill>
                  <a:schemeClr val="bg1"/>
                </a:solidFill>
              </a:rPr>
              <a:t>02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4F90E5-8EE2-467F-B6F0-ED0A52613C08}"/>
              </a:ext>
            </a:extLst>
          </p:cNvPr>
          <p:cNvSpPr txBox="1"/>
          <p:nvPr/>
        </p:nvSpPr>
        <p:spPr>
          <a:xfrm>
            <a:off x="8249028" y="4201123"/>
            <a:ext cx="2540891" cy="45845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阿尔兹海默症治疗药物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6" name="Picture 2" descr="New drug design | The Elm Archive">
            <a:extLst>
              <a:ext uri="{FF2B5EF4-FFF2-40B4-BE49-F238E27FC236}">
                <a16:creationId xmlns:a16="http://schemas.microsoft.com/office/drawing/2014/main" id="{D4505F43-518F-48C1-AAD4-869A876E5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9" r="23677"/>
          <a:stretch/>
        </p:blipFill>
        <p:spPr bwMode="auto">
          <a:xfrm>
            <a:off x="4464525" y="1556070"/>
            <a:ext cx="3261360" cy="37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B6431853-5EFC-4602-8C27-5421E4747E68}"/>
              </a:ext>
            </a:extLst>
          </p:cNvPr>
          <p:cNvSpPr/>
          <p:nvPr/>
        </p:nvSpPr>
        <p:spPr>
          <a:xfrm>
            <a:off x="2946386" y="5569991"/>
            <a:ext cx="633737" cy="6337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498">
            <a:extLst>
              <a:ext uri="{FF2B5EF4-FFF2-40B4-BE49-F238E27FC236}">
                <a16:creationId xmlns:a16="http://schemas.microsoft.com/office/drawing/2014/main" id="{2F9B978D-E4EC-4845-A7C9-B69B87D9FD11}"/>
              </a:ext>
            </a:extLst>
          </p:cNvPr>
          <p:cNvSpPr txBox="1"/>
          <p:nvPr/>
        </p:nvSpPr>
        <p:spPr>
          <a:xfrm>
            <a:off x="3623351" y="5671416"/>
            <a:ext cx="2441694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缩短新药研发周期</a:t>
            </a:r>
          </a:p>
        </p:txBody>
      </p:sp>
      <p:sp>
        <p:nvSpPr>
          <p:cNvPr id="22" name="流程图: 联系 20">
            <a:extLst>
              <a:ext uri="{FF2B5EF4-FFF2-40B4-BE49-F238E27FC236}">
                <a16:creationId xmlns:a16="http://schemas.microsoft.com/office/drawing/2014/main" id="{D813D4BD-5DE3-49CB-A5C8-F4EF479D3329}"/>
              </a:ext>
            </a:extLst>
          </p:cNvPr>
          <p:cNvSpPr/>
          <p:nvPr/>
        </p:nvSpPr>
        <p:spPr>
          <a:xfrm>
            <a:off x="3119295" y="5674547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ABA9B30A-9DA4-4AD7-9868-4047A82E394F}"/>
              </a:ext>
            </a:extLst>
          </p:cNvPr>
          <p:cNvSpPr/>
          <p:nvPr/>
        </p:nvSpPr>
        <p:spPr>
          <a:xfrm>
            <a:off x="7281772" y="5569991"/>
            <a:ext cx="633737" cy="6337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498">
            <a:extLst>
              <a:ext uri="{FF2B5EF4-FFF2-40B4-BE49-F238E27FC236}">
                <a16:creationId xmlns:a16="http://schemas.microsoft.com/office/drawing/2014/main" id="{FDF8175A-6423-4A71-8C57-14D1B9204B5A}"/>
              </a:ext>
            </a:extLst>
          </p:cNvPr>
          <p:cNvSpPr txBox="1"/>
          <p:nvPr/>
        </p:nvSpPr>
        <p:spPr>
          <a:xfrm>
            <a:off x="8090872" y="5671416"/>
            <a:ext cx="2441694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降低新药研发成本</a:t>
            </a:r>
          </a:p>
        </p:txBody>
      </p:sp>
      <p:sp>
        <p:nvSpPr>
          <p:cNvPr id="28" name="流程图: 联系 20">
            <a:extLst>
              <a:ext uri="{FF2B5EF4-FFF2-40B4-BE49-F238E27FC236}">
                <a16:creationId xmlns:a16="http://schemas.microsoft.com/office/drawing/2014/main" id="{772761E6-71B3-4401-8CE2-4756C5E50965}"/>
              </a:ext>
            </a:extLst>
          </p:cNvPr>
          <p:cNvSpPr/>
          <p:nvPr/>
        </p:nvSpPr>
        <p:spPr>
          <a:xfrm>
            <a:off x="7454681" y="5674547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8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72"/>
    </mc:Choice>
    <mc:Fallback xmlns="">
      <p:transition spd="slow" advTm="442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2D9E0CF-D11B-4547-B75F-D1451DC7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应用范围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3BB5438-6197-4FC5-90AA-59C6353A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C54B45-DFDB-4F1B-8D80-DF7E190A47C7}"/>
              </a:ext>
            </a:extLst>
          </p:cNvPr>
          <p:cNvSpPr/>
          <p:nvPr/>
        </p:nvSpPr>
        <p:spPr>
          <a:xfrm>
            <a:off x="818534" y="1673942"/>
            <a:ext cx="2901600" cy="1028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靶点识别阶段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8AC2A0A-D441-4F4F-A640-BBC59B126A4E}"/>
              </a:ext>
            </a:extLst>
          </p:cNvPr>
          <p:cNvSpPr/>
          <p:nvPr/>
        </p:nvSpPr>
        <p:spPr>
          <a:xfrm>
            <a:off x="4717946" y="1673942"/>
            <a:ext cx="2901541" cy="1028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先导化合物的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发现与优化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50F05FB-128F-4AB3-A841-8045B184358B}"/>
              </a:ext>
            </a:extLst>
          </p:cNvPr>
          <p:cNvSpPr/>
          <p:nvPr/>
        </p:nvSpPr>
        <p:spPr>
          <a:xfrm>
            <a:off x="8617300" y="1673942"/>
            <a:ext cx="2901600" cy="1028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临床前研究阶段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893662-5379-4C31-8EA6-F2938CD4F5DF}"/>
              </a:ext>
            </a:extLst>
          </p:cNvPr>
          <p:cNvSpPr/>
          <p:nvPr/>
        </p:nvSpPr>
        <p:spPr>
          <a:xfrm>
            <a:off x="818535" y="2979174"/>
            <a:ext cx="2901541" cy="32565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sym typeface="微软雅黑" pitchFamily="34" charset="-122"/>
              </a:rPr>
              <a:t>基于生物信息学的遗传和基因组学方法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sym typeface="微软雅黑" pitchFamily="34" charset="-122"/>
              </a:rPr>
              <a:t>反向虚拟筛选方法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sym typeface="微软雅黑" pitchFamily="34" charset="-122"/>
              </a:rPr>
              <a:t>系统生物学方法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E20081-5E19-4C31-B28D-859BBC5C423F}"/>
              </a:ext>
            </a:extLst>
          </p:cNvPr>
          <p:cNvSpPr/>
          <p:nvPr/>
        </p:nvSpPr>
        <p:spPr>
          <a:xfrm>
            <a:off x="4717946" y="2979174"/>
            <a:ext cx="2901541" cy="32565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sym typeface="微软雅黑" pitchFamily="34" charset="-122"/>
              </a:rPr>
              <a:t>基于结构的虚拟筛选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sym typeface="微软雅黑" pitchFamily="34" charset="-122"/>
              </a:rPr>
              <a:t>基于配体的虚拟筛选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sym typeface="微软雅黑" pitchFamily="34" charset="-122"/>
              </a:rPr>
              <a:t>定量构效关系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sym typeface="微软雅黑" pitchFamily="34" charset="-122"/>
              </a:rPr>
              <a:t>分子动力学模拟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63C9B17-1D4E-4068-8E55-0F1B5E78C5F1}"/>
              </a:ext>
            </a:extLst>
          </p:cNvPr>
          <p:cNvSpPr/>
          <p:nvPr/>
        </p:nvSpPr>
        <p:spPr>
          <a:xfrm>
            <a:off x="8617301" y="2979174"/>
            <a:ext cx="2886442" cy="32565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sym typeface="微软雅黑" pitchFamily="34" charset="-122"/>
              </a:rPr>
              <a:t>ADMET</a:t>
            </a:r>
            <a:r>
              <a:rPr lang="zh-CN" altLang="en-US" sz="1800" dirty="0">
                <a:solidFill>
                  <a:schemeClr val="tx1"/>
                </a:solidFill>
                <a:sym typeface="微软雅黑" pitchFamily="34" charset="-122"/>
              </a:rPr>
              <a:t>（吸收、分布、代谢、排泄、毒性）预测方法</a:t>
            </a:r>
          </a:p>
        </p:txBody>
      </p:sp>
    </p:spTree>
    <p:extLst>
      <p:ext uri="{BB962C8B-B14F-4D97-AF65-F5344CB8AC3E}">
        <p14:creationId xmlns:p14="http://schemas.microsoft.com/office/powerpoint/2010/main" val="35904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请在插入菜单</a:t>
            </a:r>
            <a:r>
              <a:rPr lang="en-US" altLang="zh-CN" dirty="0"/>
              <a:t>—</a:t>
            </a:r>
            <a:r>
              <a:rPr lang="zh-CN" altLang="en-US" dirty="0"/>
              <a:t>页</a:t>
            </a:r>
            <a:r>
              <a:rPr lang="zh-CN" altLang="en-US" sz="100" dirty="0"/>
              <a:t> </a:t>
            </a:r>
            <a:r>
              <a:rPr lang="zh-CN" altLang="en-US" dirty="0"/>
              <a:t>眉和页脚中修改此文本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203B02-7CE9-45DC-91FE-B235AF50D3D3}"/>
              </a:ext>
            </a:extLst>
          </p:cNvPr>
          <p:cNvSpPr/>
          <p:nvPr/>
        </p:nvSpPr>
        <p:spPr>
          <a:xfrm>
            <a:off x="669924" y="1188720"/>
            <a:ext cx="10850563" cy="195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Machine learning is fields of study that gives computers the ability to learn without being explicitly programmed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D19EF5-B84F-40AE-B543-B69F3DA4F85D}"/>
              </a:ext>
            </a:extLst>
          </p:cNvPr>
          <p:cNvSpPr/>
          <p:nvPr/>
        </p:nvSpPr>
        <p:spPr>
          <a:xfrm>
            <a:off x="669924" y="3718560"/>
            <a:ext cx="10850563" cy="195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机器学习这一领域，可以不通过 </a:t>
            </a:r>
            <a:r>
              <a:rPr lang="zh-CN" altLang="en-US" sz="2400" b="1" dirty="0">
                <a:solidFill>
                  <a:schemeClr val="accent2"/>
                </a:solidFill>
              </a:rPr>
              <a:t>显式编程 </a:t>
            </a:r>
            <a:r>
              <a:rPr lang="zh-CN" altLang="en-US" sz="2400" dirty="0">
                <a:solidFill>
                  <a:schemeClr val="tx1"/>
                </a:solidFill>
              </a:rPr>
              <a:t>的方式，赋予计算机学习的能力。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210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FAD93A-352D-4999-9668-77BF1448BD3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8FEEE3-FE36-49CA-931C-1954E08054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0025AA-BC8E-4F14-B090-C064DDC06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7" y="1176258"/>
            <a:ext cx="2448560" cy="18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8A4C81A-5FD7-408D-9EDF-36EE49881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7" y="3980895"/>
            <a:ext cx="2478630" cy="15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FC7DF9D-2A8D-4E51-B0EB-6EA0A1CE4ADA}"/>
              </a:ext>
            </a:extLst>
          </p:cNvPr>
          <p:cNvGrpSpPr/>
          <p:nvPr/>
        </p:nvGrpSpPr>
        <p:grpSpPr>
          <a:xfrm>
            <a:off x="4618157" y="1054338"/>
            <a:ext cx="2331720" cy="2103120"/>
            <a:chOff x="4549140" y="647700"/>
            <a:chExt cx="2331720" cy="2103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1D40A97-4C2A-466E-862C-D8583C9E39B2}"/>
                </a:ext>
              </a:extLst>
            </p:cNvPr>
            <p:cNvSpPr/>
            <p:nvPr/>
          </p:nvSpPr>
          <p:spPr>
            <a:xfrm>
              <a:off x="4549140" y="647700"/>
              <a:ext cx="23317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黄色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1B9F7D5-00CD-4306-8293-6CB3693F8849}"/>
                </a:ext>
              </a:extLst>
            </p:cNvPr>
            <p:cNvSpPr/>
            <p:nvPr/>
          </p:nvSpPr>
          <p:spPr>
            <a:xfrm>
              <a:off x="4549140" y="1432560"/>
              <a:ext cx="23317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花瓣细长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9051F9-44E1-45CC-8850-D7A1CB58022A}"/>
                </a:ext>
              </a:extLst>
            </p:cNvPr>
            <p:cNvSpPr/>
            <p:nvPr/>
          </p:nvSpPr>
          <p:spPr>
            <a:xfrm>
              <a:off x="4549140" y="2217420"/>
              <a:ext cx="23317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3DA23D2-1D58-4ADA-A8AA-8833DF75A48F}"/>
              </a:ext>
            </a:extLst>
          </p:cNvPr>
          <p:cNvGrpSpPr/>
          <p:nvPr/>
        </p:nvGrpSpPr>
        <p:grpSpPr>
          <a:xfrm>
            <a:off x="4618157" y="3709750"/>
            <a:ext cx="2331720" cy="2093912"/>
            <a:chOff x="4549140" y="3303112"/>
            <a:chExt cx="2331720" cy="209391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346B65-CB1F-408F-999B-FBC72401CFB3}"/>
                </a:ext>
              </a:extLst>
            </p:cNvPr>
            <p:cNvSpPr/>
            <p:nvPr/>
          </p:nvSpPr>
          <p:spPr>
            <a:xfrm>
              <a:off x="4549140" y="3303112"/>
              <a:ext cx="23317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红色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38D00B1-DBC5-4A8F-A115-F6D26CA48DE5}"/>
                </a:ext>
              </a:extLst>
            </p:cNvPr>
            <p:cNvSpPr/>
            <p:nvPr/>
          </p:nvSpPr>
          <p:spPr>
            <a:xfrm>
              <a:off x="4549140" y="4083368"/>
              <a:ext cx="23317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花瓣倒卵形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97A5643-BA4A-482E-B14C-593751A33359}"/>
                </a:ext>
              </a:extLst>
            </p:cNvPr>
            <p:cNvSpPr/>
            <p:nvPr/>
          </p:nvSpPr>
          <p:spPr>
            <a:xfrm>
              <a:off x="4549140" y="4863624"/>
              <a:ext cx="23317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C50D7E4-1F0F-498C-A9A5-B5A052C4E681}"/>
              </a:ext>
            </a:extLst>
          </p:cNvPr>
          <p:cNvCxnSpPr>
            <a:stCxn id="5" idx="1"/>
            <a:endCxn id="9" idx="1"/>
          </p:cNvCxnSpPr>
          <p:nvPr/>
        </p:nvCxnSpPr>
        <p:spPr>
          <a:xfrm rot="10800000" flipV="1">
            <a:off x="4618157" y="1321038"/>
            <a:ext cx="12700" cy="1569720"/>
          </a:xfrm>
          <a:prstGeom prst="bentConnector3">
            <a:avLst>
              <a:gd name="adj1" fmla="val 492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26EEF79-4BE3-47D7-A7A9-F88B78F7FE04}"/>
              </a:ext>
            </a:extLst>
          </p:cNvPr>
          <p:cNvCxnSpPr>
            <a:stCxn id="4098" idx="3"/>
            <a:endCxn id="8" idx="1"/>
          </p:cNvCxnSpPr>
          <p:nvPr/>
        </p:nvCxnSpPr>
        <p:spPr>
          <a:xfrm>
            <a:off x="3187177" y="2094468"/>
            <a:ext cx="1430980" cy="114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5E9A9D02-DC62-4BF5-B090-72832F55A6D0}"/>
              </a:ext>
            </a:extLst>
          </p:cNvPr>
          <p:cNvCxnSpPr>
            <a:stCxn id="10" idx="1"/>
            <a:endCxn id="12" idx="1"/>
          </p:cNvCxnSpPr>
          <p:nvPr/>
        </p:nvCxnSpPr>
        <p:spPr>
          <a:xfrm rot="10800000" flipV="1">
            <a:off x="4618157" y="3967362"/>
            <a:ext cx="12700" cy="1569600"/>
          </a:xfrm>
          <a:prstGeom prst="bentConnector3">
            <a:avLst>
              <a:gd name="adj1" fmla="val 492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4818A1A-98E7-49C2-8568-98EB00E76A61}"/>
              </a:ext>
            </a:extLst>
          </p:cNvPr>
          <p:cNvCxnSpPr>
            <a:stCxn id="4100" idx="3"/>
            <a:endCxn id="11" idx="1"/>
          </p:cNvCxnSpPr>
          <p:nvPr/>
        </p:nvCxnSpPr>
        <p:spPr>
          <a:xfrm>
            <a:off x="3217247" y="4756706"/>
            <a:ext cx="1400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assroom-pc_73575">
            <a:extLst>
              <a:ext uri="{FF2B5EF4-FFF2-40B4-BE49-F238E27FC236}">
                <a16:creationId xmlns:a16="http://schemas.microsoft.com/office/drawing/2014/main" id="{3F98012C-3120-49F8-AB5F-90523D184E45}"/>
              </a:ext>
            </a:extLst>
          </p:cNvPr>
          <p:cNvSpPr/>
          <p:nvPr/>
        </p:nvSpPr>
        <p:spPr>
          <a:xfrm>
            <a:off x="9351130" y="2646237"/>
            <a:ext cx="2102252" cy="1596913"/>
          </a:xfrm>
          <a:custGeom>
            <a:avLst/>
            <a:gdLst>
              <a:gd name="T0" fmla="*/ 2664 w 2711"/>
              <a:gd name="T1" fmla="*/ 1581 h 2062"/>
              <a:gd name="T2" fmla="*/ 909 w 2711"/>
              <a:gd name="T3" fmla="*/ 1581 h 2062"/>
              <a:gd name="T4" fmla="*/ 861 w 2711"/>
              <a:gd name="T5" fmla="*/ 1534 h 2062"/>
              <a:gd name="T6" fmla="*/ 861 w 2711"/>
              <a:gd name="T7" fmla="*/ 434 h 2062"/>
              <a:gd name="T8" fmla="*/ 909 w 2711"/>
              <a:gd name="T9" fmla="*/ 386 h 2062"/>
              <a:gd name="T10" fmla="*/ 2664 w 2711"/>
              <a:gd name="T11" fmla="*/ 386 h 2062"/>
              <a:gd name="T12" fmla="*/ 2711 w 2711"/>
              <a:gd name="T13" fmla="*/ 434 h 2062"/>
              <a:gd name="T14" fmla="*/ 2711 w 2711"/>
              <a:gd name="T15" fmla="*/ 1534 h 2062"/>
              <a:gd name="T16" fmla="*/ 2664 w 2711"/>
              <a:gd name="T17" fmla="*/ 1581 h 2062"/>
              <a:gd name="T18" fmla="*/ 2177 w 2711"/>
              <a:gd name="T19" fmla="*/ 1928 h 2062"/>
              <a:gd name="T20" fmla="*/ 2000 w 2711"/>
              <a:gd name="T21" fmla="*/ 1928 h 2062"/>
              <a:gd name="T22" fmla="*/ 2000 w 2711"/>
              <a:gd name="T23" fmla="*/ 1715 h 2062"/>
              <a:gd name="T24" fmla="*/ 1573 w 2711"/>
              <a:gd name="T25" fmla="*/ 1715 h 2062"/>
              <a:gd name="T26" fmla="*/ 1573 w 2711"/>
              <a:gd name="T27" fmla="*/ 1928 h 2062"/>
              <a:gd name="T28" fmla="*/ 1395 w 2711"/>
              <a:gd name="T29" fmla="*/ 1928 h 2062"/>
              <a:gd name="T30" fmla="*/ 1329 w 2711"/>
              <a:gd name="T31" fmla="*/ 1995 h 2062"/>
              <a:gd name="T32" fmla="*/ 1395 w 2711"/>
              <a:gd name="T33" fmla="*/ 2062 h 2062"/>
              <a:gd name="T34" fmla="*/ 1640 w 2711"/>
              <a:gd name="T35" fmla="*/ 2062 h 2062"/>
              <a:gd name="T36" fmla="*/ 1933 w 2711"/>
              <a:gd name="T37" fmla="*/ 2062 h 2062"/>
              <a:gd name="T38" fmla="*/ 2177 w 2711"/>
              <a:gd name="T39" fmla="*/ 2062 h 2062"/>
              <a:gd name="T40" fmla="*/ 2244 w 2711"/>
              <a:gd name="T41" fmla="*/ 1995 h 2062"/>
              <a:gd name="T42" fmla="*/ 2177 w 2711"/>
              <a:gd name="T43" fmla="*/ 1928 h 2062"/>
              <a:gd name="T44" fmla="*/ 1065 w 2711"/>
              <a:gd name="T45" fmla="*/ 253 h 2062"/>
              <a:gd name="T46" fmla="*/ 909 w 2711"/>
              <a:gd name="T47" fmla="*/ 253 h 2062"/>
              <a:gd name="T48" fmla="*/ 880 w 2711"/>
              <a:gd name="T49" fmla="*/ 255 h 2062"/>
              <a:gd name="T50" fmla="*/ 863 w 2711"/>
              <a:gd name="T51" fmla="*/ 253 h 2062"/>
              <a:gd name="T52" fmla="*/ 201 w 2711"/>
              <a:gd name="T53" fmla="*/ 253 h 2062"/>
              <a:gd name="T54" fmla="*/ 135 w 2711"/>
              <a:gd name="T55" fmla="*/ 320 h 2062"/>
              <a:gd name="T56" fmla="*/ 201 w 2711"/>
              <a:gd name="T57" fmla="*/ 386 h 2062"/>
              <a:gd name="T58" fmla="*/ 735 w 2711"/>
              <a:gd name="T59" fmla="*/ 386 h 2062"/>
              <a:gd name="T60" fmla="*/ 728 w 2711"/>
              <a:gd name="T61" fmla="*/ 434 h 2062"/>
              <a:gd name="T62" fmla="*/ 728 w 2711"/>
              <a:gd name="T63" fmla="*/ 558 h 2062"/>
              <a:gd name="T64" fmla="*/ 201 w 2711"/>
              <a:gd name="T65" fmla="*/ 558 h 2062"/>
              <a:gd name="T66" fmla="*/ 135 w 2711"/>
              <a:gd name="T67" fmla="*/ 624 h 2062"/>
              <a:gd name="T68" fmla="*/ 201 w 2711"/>
              <a:gd name="T69" fmla="*/ 691 h 2062"/>
              <a:gd name="T70" fmla="*/ 728 w 2711"/>
              <a:gd name="T71" fmla="*/ 691 h 2062"/>
              <a:gd name="T72" fmla="*/ 728 w 2711"/>
              <a:gd name="T73" fmla="*/ 863 h 2062"/>
              <a:gd name="T74" fmla="*/ 201 w 2711"/>
              <a:gd name="T75" fmla="*/ 863 h 2062"/>
              <a:gd name="T76" fmla="*/ 135 w 2711"/>
              <a:gd name="T77" fmla="*/ 929 h 2062"/>
              <a:gd name="T78" fmla="*/ 201 w 2711"/>
              <a:gd name="T79" fmla="*/ 996 h 2062"/>
              <a:gd name="T80" fmla="*/ 728 w 2711"/>
              <a:gd name="T81" fmla="*/ 996 h 2062"/>
              <a:gd name="T82" fmla="*/ 728 w 2711"/>
              <a:gd name="T83" fmla="*/ 1534 h 2062"/>
              <a:gd name="T84" fmla="*/ 909 w 2711"/>
              <a:gd name="T85" fmla="*/ 1715 h 2062"/>
              <a:gd name="T86" fmla="*/ 1065 w 2711"/>
              <a:gd name="T87" fmla="*/ 1715 h 2062"/>
              <a:gd name="T88" fmla="*/ 1065 w 2711"/>
              <a:gd name="T89" fmla="*/ 1995 h 2062"/>
              <a:gd name="T90" fmla="*/ 998 w 2711"/>
              <a:gd name="T91" fmla="*/ 2062 h 2062"/>
              <a:gd name="T92" fmla="*/ 67 w 2711"/>
              <a:gd name="T93" fmla="*/ 2062 h 2062"/>
              <a:gd name="T94" fmla="*/ 0 w 2711"/>
              <a:gd name="T95" fmla="*/ 1995 h 2062"/>
              <a:gd name="T96" fmla="*/ 0 w 2711"/>
              <a:gd name="T97" fmla="*/ 66 h 2062"/>
              <a:gd name="T98" fmla="*/ 67 w 2711"/>
              <a:gd name="T99" fmla="*/ 0 h 2062"/>
              <a:gd name="T100" fmla="*/ 998 w 2711"/>
              <a:gd name="T101" fmla="*/ 0 h 2062"/>
              <a:gd name="T102" fmla="*/ 1065 w 2711"/>
              <a:gd name="T103" fmla="*/ 66 h 2062"/>
              <a:gd name="T104" fmla="*/ 1065 w 2711"/>
              <a:gd name="T105" fmla="*/ 253 h 2062"/>
              <a:gd name="T106" fmla="*/ 430 w 2711"/>
              <a:gd name="T107" fmla="*/ 1569 h 2062"/>
              <a:gd name="T108" fmla="*/ 532 w 2711"/>
              <a:gd name="T109" fmla="*/ 1672 h 2062"/>
              <a:gd name="T110" fmla="*/ 635 w 2711"/>
              <a:gd name="T111" fmla="*/ 1569 h 2062"/>
              <a:gd name="T112" fmla="*/ 532 w 2711"/>
              <a:gd name="T113" fmla="*/ 1466 h 2062"/>
              <a:gd name="T114" fmla="*/ 430 w 2711"/>
              <a:gd name="T115" fmla="*/ 156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11" h="2062">
                <a:moveTo>
                  <a:pt x="2664" y="1581"/>
                </a:moveTo>
                <a:lnTo>
                  <a:pt x="909" y="1581"/>
                </a:lnTo>
                <a:cubicBezTo>
                  <a:pt x="883" y="1581"/>
                  <a:pt x="861" y="1560"/>
                  <a:pt x="861" y="1534"/>
                </a:cubicBezTo>
                <a:lnTo>
                  <a:pt x="861" y="434"/>
                </a:lnTo>
                <a:cubicBezTo>
                  <a:pt x="861" y="407"/>
                  <a:pt x="883" y="386"/>
                  <a:pt x="909" y="386"/>
                </a:cubicBezTo>
                <a:lnTo>
                  <a:pt x="2664" y="386"/>
                </a:lnTo>
                <a:cubicBezTo>
                  <a:pt x="2690" y="386"/>
                  <a:pt x="2711" y="408"/>
                  <a:pt x="2711" y="434"/>
                </a:cubicBezTo>
                <a:lnTo>
                  <a:pt x="2711" y="1534"/>
                </a:lnTo>
                <a:cubicBezTo>
                  <a:pt x="2711" y="1560"/>
                  <a:pt x="2690" y="1581"/>
                  <a:pt x="2664" y="1581"/>
                </a:cubicBezTo>
                <a:close/>
                <a:moveTo>
                  <a:pt x="2177" y="1928"/>
                </a:moveTo>
                <a:lnTo>
                  <a:pt x="2000" y="1928"/>
                </a:lnTo>
                <a:lnTo>
                  <a:pt x="2000" y="1715"/>
                </a:lnTo>
                <a:lnTo>
                  <a:pt x="1573" y="1715"/>
                </a:lnTo>
                <a:lnTo>
                  <a:pt x="1573" y="1928"/>
                </a:lnTo>
                <a:lnTo>
                  <a:pt x="1395" y="1928"/>
                </a:lnTo>
                <a:cubicBezTo>
                  <a:pt x="1358" y="1928"/>
                  <a:pt x="1329" y="1958"/>
                  <a:pt x="1329" y="1995"/>
                </a:cubicBezTo>
                <a:cubicBezTo>
                  <a:pt x="1329" y="2032"/>
                  <a:pt x="1358" y="2062"/>
                  <a:pt x="1395" y="2062"/>
                </a:cubicBezTo>
                <a:lnTo>
                  <a:pt x="1640" y="2062"/>
                </a:lnTo>
                <a:lnTo>
                  <a:pt x="1933" y="2062"/>
                </a:lnTo>
                <a:lnTo>
                  <a:pt x="2177" y="2062"/>
                </a:lnTo>
                <a:cubicBezTo>
                  <a:pt x="2214" y="2062"/>
                  <a:pt x="2244" y="2032"/>
                  <a:pt x="2244" y="1995"/>
                </a:cubicBezTo>
                <a:cubicBezTo>
                  <a:pt x="2244" y="1958"/>
                  <a:pt x="2214" y="1928"/>
                  <a:pt x="2177" y="1928"/>
                </a:cubicBezTo>
                <a:close/>
                <a:moveTo>
                  <a:pt x="1065" y="253"/>
                </a:moveTo>
                <a:lnTo>
                  <a:pt x="909" y="253"/>
                </a:lnTo>
                <a:cubicBezTo>
                  <a:pt x="899" y="253"/>
                  <a:pt x="890" y="254"/>
                  <a:pt x="880" y="255"/>
                </a:cubicBezTo>
                <a:cubicBezTo>
                  <a:pt x="875" y="254"/>
                  <a:pt x="869" y="253"/>
                  <a:pt x="863" y="253"/>
                </a:cubicBezTo>
                <a:lnTo>
                  <a:pt x="201" y="253"/>
                </a:lnTo>
                <a:cubicBezTo>
                  <a:pt x="164" y="253"/>
                  <a:pt x="135" y="283"/>
                  <a:pt x="135" y="320"/>
                </a:cubicBezTo>
                <a:cubicBezTo>
                  <a:pt x="135" y="356"/>
                  <a:pt x="164" y="386"/>
                  <a:pt x="201" y="386"/>
                </a:cubicBezTo>
                <a:lnTo>
                  <a:pt x="735" y="386"/>
                </a:lnTo>
                <a:cubicBezTo>
                  <a:pt x="730" y="401"/>
                  <a:pt x="728" y="417"/>
                  <a:pt x="728" y="434"/>
                </a:cubicBezTo>
                <a:lnTo>
                  <a:pt x="728" y="558"/>
                </a:lnTo>
                <a:lnTo>
                  <a:pt x="201" y="558"/>
                </a:lnTo>
                <a:cubicBezTo>
                  <a:pt x="164" y="558"/>
                  <a:pt x="135" y="588"/>
                  <a:pt x="135" y="624"/>
                </a:cubicBezTo>
                <a:cubicBezTo>
                  <a:pt x="135" y="661"/>
                  <a:pt x="164" y="691"/>
                  <a:pt x="201" y="691"/>
                </a:cubicBezTo>
                <a:lnTo>
                  <a:pt x="728" y="691"/>
                </a:lnTo>
                <a:lnTo>
                  <a:pt x="728" y="863"/>
                </a:lnTo>
                <a:lnTo>
                  <a:pt x="201" y="863"/>
                </a:lnTo>
                <a:cubicBezTo>
                  <a:pt x="164" y="863"/>
                  <a:pt x="135" y="893"/>
                  <a:pt x="135" y="929"/>
                </a:cubicBezTo>
                <a:cubicBezTo>
                  <a:pt x="135" y="966"/>
                  <a:pt x="164" y="996"/>
                  <a:pt x="201" y="996"/>
                </a:cubicBezTo>
                <a:lnTo>
                  <a:pt x="728" y="996"/>
                </a:lnTo>
                <a:lnTo>
                  <a:pt x="728" y="1534"/>
                </a:lnTo>
                <a:cubicBezTo>
                  <a:pt x="728" y="1633"/>
                  <a:pt x="809" y="1715"/>
                  <a:pt x="909" y="1715"/>
                </a:cubicBezTo>
                <a:lnTo>
                  <a:pt x="1065" y="1715"/>
                </a:lnTo>
                <a:lnTo>
                  <a:pt x="1065" y="1995"/>
                </a:lnTo>
                <a:cubicBezTo>
                  <a:pt x="1065" y="2032"/>
                  <a:pt x="1035" y="2062"/>
                  <a:pt x="998" y="2062"/>
                </a:cubicBezTo>
                <a:lnTo>
                  <a:pt x="67" y="2062"/>
                </a:lnTo>
                <a:cubicBezTo>
                  <a:pt x="30" y="2062"/>
                  <a:pt x="0" y="2032"/>
                  <a:pt x="0" y="1995"/>
                </a:cubicBezTo>
                <a:lnTo>
                  <a:pt x="0" y="66"/>
                </a:lnTo>
                <a:cubicBezTo>
                  <a:pt x="0" y="29"/>
                  <a:pt x="30" y="0"/>
                  <a:pt x="67" y="0"/>
                </a:cubicBezTo>
                <a:lnTo>
                  <a:pt x="998" y="0"/>
                </a:lnTo>
                <a:cubicBezTo>
                  <a:pt x="1035" y="0"/>
                  <a:pt x="1065" y="29"/>
                  <a:pt x="1065" y="66"/>
                </a:cubicBezTo>
                <a:lnTo>
                  <a:pt x="1065" y="253"/>
                </a:lnTo>
                <a:close/>
                <a:moveTo>
                  <a:pt x="430" y="1569"/>
                </a:moveTo>
                <a:cubicBezTo>
                  <a:pt x="430" y="1626"/>
                  <a:pt x="476" y="1672"/>
                  <a:pt x="532" y="1672"/>
                </a:cubicBezTo>
                <a:cubicBezTo>
                  <a:pt x="589" y="1672"/>
                  <a:pt x="635" y="1626"/>
                  <a:pt x="635" y="1569"/>
                </a:cubicBezTo>
                <a:cubicBezTo>
                  <a:pt x="635" y="1512"/>
                  <a:pt x="589" y="1466"/>
                  <a:pt x="532" y="1466"/>
                </a:cubicBezTo>
                <a:cubicBezTo>
                  <a:pt x="476" y="1466"/>
                  <a:pt x="430" y="1512"/>
                  <a:pt x="430" y="15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B0438AC-2134-4296-872C-0A5B8C4976E6}"/>
              </a:ext>
            </a:extLst>
          </p:cNvPr>
          <p:cNvCxnSpPr>
            <a:stCxn id="5" idx="3"/>
            <a:endCxn id="9" idx="3"/>
          </p:cNvCxnSpPr>
          <p:nvPr/>
        </p:nvCxnSpPr>
        <p:spPr>
          <a:xfrm>
            <a:off x="6949877" y="1321038"/>
            <a:ext cx="12700" cy="1569720"/>
          </a:xfrm>
          <a:prstGeom prst="bentConnector3">
            <a:avLst>
              <a:gd name="adj1" fmla="val 60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BF9BFD9-E702-484C-822A-A8F5533AF33F}"/>
              </a:ext>
            </a:extLst>
          </p:cNvPr>
          <p:cNvCxnSpPr>
            <a:stCxn id="8" idx="3"/>
          </p:cNvCxnSpPr>
          <p:nvPr/>
        </p:nvCxnSpPr>
        <p:spPr>
          <a:xfrm>
            <a:off x="6949877" y="2105898"/>
            <a:ext cx="7493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5394DDA-7508-494F-8C47-1804AB31A6B6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949877" y="3976450"/>
            <a:ext cx="12700" cy="1569600"/>
          </a:xfrm>
          <a:prstGeom prst="bentConnector3">
            <a:avLst>
              <a:gd name="adj1" fmla="val 6525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D95E89C-E5A6-493A-BAAD-C158B7DF2CE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949877" y="4756706"/>
            <a:ext cx="8267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C4F4E72-E4B6-4F99-97FD-01D2BC7EBA1C}"/>
              </a:ext>
            </a:extLst>
          </p:cNvPr>
          <p:cNvCxnSpPr>
            <a:endCxn id="29" idx="48"/>
          </p:cNvCxnSpPr>
          <p:nvPr/>
        </p:nvCxnSpPr>
        <p:spPr>
          <a:xfrm>
            <a:off x="7699179" y="2105898"/>
            <a:ext cx="1651951" cy="5914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46C8A67-8923-4063-B165-A96662309B26}"/>
              </a:ext>
            </a:extLst>
          </p:cNvPr>
          <p:cNvCxnSpPr>
            <a:endCxn id="29" idx="47"/>
          </p:cNvCxnSpPr>
          <p:nvPr/>
        </p:nvCxnSpPr>
        <p:spPr>
          <a:xfrm flipV="1">
            <a:off x="7776647" y="4191262"/>
            <a:ext cx="1574483" cy="5699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1FA2EE9-F813-4872-BAB5-61C0CFC6D25E}"/>
              </a:ext>
            </a:extLst>
          </p:cNvPr>
          <p:cNvSpPr/>
          <p:nvPr/>
        </p:nvSpPr>
        <p:spPr>
          <a:xfrm>
            <a:off x="8961120" y="411162"/>
            <a:ext cx="2654300" cy="503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显式编程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CDD3FD-55D5-4AD2-8AF2-4A398DBE7F1C}"/>
              </a:ext>
            </a:extLst>
          </p:cNvPr>
          <p:cNvSpPr/>
          <p:nvPr/>
        </p:nvSpPr>
        <p:spPr>
          <a:xfrm>
            <a:off x="9095509" y="4783489"/>
            <a:ext cx="2517808" cy="1131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显式编程的劣势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需要人为规定特征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087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FAD93A-352D-4999-9668-77BF1448BD3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8FEEE3-FE36-49CA-931C-1954E08054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0025AA-BC8E-4F14-B090-C064DDC06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3" y="1102954"/>
            <a:ext cx="762887" cy="57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F2513F5-A31A-4133-A6D7-6D117BC8A0D2}"/>
              </a:ext>
            </a:extLst>
          </p:cNvPr>
          <p:cNvGrpSpPr/>
          <p:nvPr/>
        </p:nvGrpSpPr>
        <p:grpSpPr>
          <a:xfrm>
            <a:off x="9240202" y="1106639"/>
            <a:ext cx="2331720" cy="4749324"/>
            <a:chOff x="4549140" y="647700"/>
            <a:chExt cx="2331720" cy="4749324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FC7DF9D-2A8D-4E51-B0EB-6EA0A1CE4ADA}"/>
                </a:ext>
              </a:extLst>
            </p:cNvPr>
            <p:cNvGrpSpPr/>
            <p:nvPr/>
          </p:nvGrpSpPr>
          <p:grpSpPr>
            <a:xfrm>
              <a:off x="4549140" y="647700"/>
              <a:ext cx="2331720" cy="2103120"/>
              <a:chOff x="4549140" y="647700"/>
              <a:chExt cx="2331720" cy="2103120"/>
            </a:xfrm>
            <a:grpFill/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1D40A97-4C2A-466E-862C-D8583C9E39B2}"/>
                  </a:ext>
                </a:extLst>
              </p:cNvPr>
              <p:cNvSpPr/>
              <p:nvPr/>
            </p:nvSpPr>
            <p:spPr>
              <a:xfrm>
                <a:off x="4549140" y="647700"/>
                <a:ext cx="2331720" cy="533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黄色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1B9F7D5-00CD-4306-8293-6CB3693F8849}"/>
                  </a:ext>
                </a:extLst>
              </p:cNvPr>
              <p:cNvSpPr/>
              <p:nvPr/>
            </p:nvSpPr>
            <p:spPr>
              <a:xfrm>
                <a:off x="4549140" y="1432560"/>
                <a:ext cx="2331720" cy="533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花瓣细长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99051F9-44E1-45CC-8850-D7A1CB58022A}"/>
                  </a:ext>
                </a:extLst>
              </p:cNvPr>
              <p:cNvSpPr/>
              <p:nvPr/>
            </p:nvSpPr>
            <p:spPr>
              <a:xfrm>
                <a:off x="4549140" y="2217420"/>
                <a:ext cx="2331720" cy="533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DA23D2-1D58-4ADA-A8AA-8833DF75A48F}"/>
                </a:ext>
              </a:extLst>
            </p:cNvPr>
            <p:cNvGrpSpPr/>
            <p:nvPr/>
          </p:nvGrpSpPr>
          <p:grpSpPr>
            <a:xfrm>
              <a:off x="4549140" y="3303112"/>
              <a:ext cx="2331720" cy="2093912"/>
              <a:chOff x="4549140" y="3303112"/>
              <a:chExt cx="2331720" cy="2093912"/>
            </a:xfrm>
            <a:grpFill/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5346B65-CB1F-408F-999B-FBC72401CFB3}"/>
                  </a:ext>
                </a:extLst>
              </p:cNvPr>
              <p:cNvSpPr/>
              <p:nvPr/>
            </p:nvSpPr>
            <p:spPr>
              <a:xfrm>
                <a:off x="4549140" y="3303112"/>
                <a:ext cx="2331720" cy="533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红色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8D00B1-DBC5-4A8F-A115-F6D26CA48DE5}"/>
                  </a:ext>
                </a:extLst>
              </p:cNvPr>
              <p:cNvSpPr/>
              <p:nvPr/>
            </p:nvSpPr>
            <p:spPr>
              <a:xfrm>
                <a:off x="4549140" y="4083368"/>
                <a:ext cx="2331720" cy="533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花瓣倒卵形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97A5643-BA4A-482E-B14C-593751A33359}"/>
                  </a:ext>
                </a:extLst>
              </p:cNvPr>
              <p:cNvSpPr/>
              <p:nvPr/>
            </p:nvSpPr>
            <p:spPr>
              <a:xfrm>
                <a:off x="4549140" y="4863624"/>
                <a:ext cx="2331720" cy="533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7" name="classroom-pc_73575">
            <a:extLst>
              <a:ext uri="{FF2B5EF4-FFF2-40B4-BE49-F238E27FC236}">
                <a16:creationId xmlns:a16="http://schemas.microsoft.com/office/drawing/2014/main" id="{B0CDC19E-2009-4EA0-B69B-E58E4982E961}"/>
              </a:ext>
            </a:extLst>
          </p:cNvPr>
          <p:cNvSpPr/>
          <p:nvPr/>
        </p:nvSpPr>
        <p:spPr>
          <a:xfrm>
            <a:off x="4736697" y="2576618"/>
            <a:ext cx="2102252" cy="1596913"/>
          </a:xfrm>
          <a:custGeom>
            <a:avLst/>
            <a:gdLst>
              <a:gd name="T0" fmla="*/ 2664 w 2711"/>
              <a:gd name="T1" fmla="*/ 1581 h 2062"/>
              <a:gd name="T2" fmla="*/ 909 w 2711"/>
              <a:gd name="T3" fmla="*/ 1581 h 2062"/>
              <a:gd name="T4" fmla="*/ 861 w 2711"/>
              <a:gd name="T5" fmla="*/ 1534 h 2062"/>
              <a:gd name="T6" fmla="*/ 861 w 2711"/>
              <a:gd name="T7" fmla="*/ 434 h 2062"/>
              <a:gd name="T8" fmla="*/ 909 w 2711"/>
              <a:gd name="T9" fmla="*/ 386 h 2062"/>
              <a:gd name="T10" fmla="*/ 2664 w 2711"/>
              <a:gd name="T11" fmla="*/ 386 h 2062"/>
              <a:gd name="T12" fmla="*/ 2711 w 2711"/>
              <a:gd name="T13" fmla="*/ 434 h 2062"/>
              <a:gd name="T14" fmla="*/ 2711 w 2711"/>
              <a:gd name="T15" fmla="*/ 1534 h 2062"/>
              <a:gd name="T16" fmla="*/ 2664 w 2711"/>
              <a:gd name="T17" fmla="*/ 1581 h 2062"/>
              <a:gd name="T18" fmla="*/ 2177 w 2711"/>
              <a:gd name="T19" fmla="*/ 1928 h 2062"/>
              <a:gd name="T20" fmla="*/ 2000 w 2711"/>
              <a:gd name="T21" fmla="*/ 1928 h 2062"/>
              <a:gd name="T22" fmla="*/ 2000 w 2711"/>
              <a:gd name="T23" fmla="*/ 1715 h 2062"/>
              <a:gd name="T24" fmla="*/ 1573 w 2711"/>
              <a:gd name="T25" fmla="*/ 1715 h 2062"/>
              <a:gd name="T26" fmla="*/ 1573 w 2711"/>
              <a:gd name="T27" fmla="*/ 1928 h 2062"/>
              <a:gd name="T28" fmla="*/ 1395 w 2711"/>
              <a:gd name="T29" fmla="*/ 1928 h 2062"/>
              <a:gd name="T30" fmla="*/ 1329 w 2711"/>
              <a:gd name="T31" fmla="*/ 1995 h 2062"/>
              <a:gd name="T32" fmla="*/ 1395 w 2711"/>
              <a:gd name="T33" fmla="*/ 2062 h 2062"/>
              <a:gd name="T34" fmla="*/ 1640 w 2711"/>
              <a:gd name="T35" fmla="*/ 2062 h 2062"/>
              <a:gd name="T36" fmla="*/ 1933 w 2711"/>
              <a:gd name="T37" fmla="*/ 2062 h 2062"/>
              <a:gd name="T38" fmla="*/ 2177 w 2711"/>
              <a:gd name="T39" fmla="*/ 2062 h 2062"/>
              <a:gd name="T40" fmla="*/ 2244 w 2711"/>
              <a:gd name="T41" fmla="*/ 1995 h 2062"/>
              <a:gd name="T42" fmla="*/ 2177 w 2711"/>
              <a:gd name="T43" fmla="*/ 1928 h 2062"/>
              <a:gd name="T44" fmla="*/ 1065 w 2711"/>
              <a:gd name="T45" fmla="*/ 253 h 2062"/>
              <a:gd name="T46" fmla="*/ 909 w 2711"/>
              <a:gd name="T47" fmla="*/ 253 h 2062"/>
              <a:gd name="T48" fmla="*/ 880 w 2711"/>
              <a:gd name="T49" fmla="*/ 255 h 2062"/>
              <a:gd name="T50" fmla="*/ 863 w 2711"/>
              <a:gd name="T51" fmla="*/ 253 h 2062"/>
              <a:gd name="T52" fmla="*/ 201 w 2711"/>
              <a:gd name="T53" fmla="*/ 253 h 2062"/>
              <a:gd name="T54" fmla="*/ 135 w 2711"/>
              <a:gd name="T55" fmla="*/ 320 h 2062"/>
              <a:gd name="T56" fmla="*/ 201 w 2711"/>
              <a:gd name="T57" fmla="*/ 386 h 2062"/>
              <a:gd name="T58" fmla="*/ 735 w 2711"/>
              <a:gd name="T59" fmla="*/ 386 h 2062"/>
              <a:gd name="T60" fmla="*/ 728 w 2711"/>
              <a:gd name="T61" fmla="*/ 434 h 2062"/>
              <a:gd name="T62" fmla="*/ 728 w 2711"/>
              <a:gd name="T63" fmla="*/ 558 h 2062"/>
              <a:gd name="T64" fmla="*/ 201 w 2711"/>
              <a:gd name="T65" fmla="*/ 558 h 2062"/>
              <a:gd name="T66" fmla="*/ 135 w 2711"/>
              <a:gd name="T67" fmla="*/ 624 h 2062"/>
              <a:gd name="T68" fmla="*/ 201 w 2711"/>
              <a:gd name="T69" fmla="*/ 691 h 2062"/>
              <a:gd name="T70" fmla="*/ 728 w 2711"/>
              <a:gd name="T71" fmla="*/ 691 h 2062"/>
              <a:gd name="T72" fmla="*/ 728 w 2711"/>
              <a:gd name="T73" fmla="*/ 863 h 2062"/>
              <a:gd name="T74" fmla="*/ 201 w 2711"/>
              <a:gd name="T75" fmla="*/ 863 h 2062"/>
              <a:gd name="T76" fmla="*/ 135 w 2711"/>
              <a:gd name="T77" fmla="*/ 929 h 2062"/>
              <a:gd name="T78" fmla="*/ 201 w 2711"/>
              <a:gd name="T79" fmla="*/ 996 h 2062"/>
              <a:gd name="T80" fmla="*/ 728 w 2711"/>
              <a:gd name="T81" fmla="*/ 996 h 2062"/>
              <a:gd name="T82" fmla="*/ 728 w 2711"/>
              <a:gd name="T83" fmla="*/ 1534 h 2062"/>
              <a:gd name="T84" fmla="*/ 909 w 2711"/>
              <a:gd name="T85" fmla="*/ 1715 h 2062"/>
              <a:gd name="T86" fmla="*/ 1065 w 2711"/>
              <a:gd name="T87" fmla="*/ 1715 h 2062"/>
              <a:gd name="T88" fmla="*/ 1065 w 2711"/>
              <a:gd name="T89" fmla="*/ 1995 h 2062"/>
              <a:gd name="T90" fmla="*/ 998 w 2711"/>
              <a:gd name="T91" fmla="*/ 2062 h 2062"/>
              <a:gd name="T92" fmla="*/ 67 w 2711"/>
              <a:gd name="T93" fmla="*/ 2062 h 2062"/>
              <a:gd name="T94" fmla="*/ 0 w 2711"/>
              <a:gd name="T95" fmla="*/ 1995 h 2062"/>
              <a:gd name="T96" fmla="*/ 0 w 2711"/>
              <a:gd name="T97" fmla="*/ 66 h 2062"/>
              <a:gd name="T98" fmla="*/ 67 w 2711"/>
              <a:gd name="T99" fmla="*/ 0 h 2062"/>
              <a:gd name="T100" fmla="*/ 998 w 2711"/>
              <a:gd name="T101" fmla="*/ 0 h 2062"/>
              <a:gd name="T102" fmla="*/ 1065 w 2711"/>
              <a:gd name="T103" fmla="*/ 66 h 2062"/>
              <a:gd name="T104" fmla="*/ 1065 w 2711"/>
              <a:gd name="T105" fmla="*/ 253 h 2062"/>
              <a:gd name="T106" fmla="*/ 430 w 2711"/>
              <a:gd name="T107" fmla="*/ 1569 h 2062"/>
              <a:gd name="T108" fmla="*/ 532 w 2711"/>
              <a:gd name="T109" fmla="*/ 1672 h 2062"/>
              <a:gd name="T110" fmla="*/ 635 w 2711"/>
              <a:gd name="T111" fmla="*/ 1569 h 2062"/>
              <a:gd name="T112" fmla="*/ 532 w 2711"/>
              <a:gd name="T113" fmla="*/ 1466 h 2062"/>
              <a:gd name="T114" fmla="*/ 430 w 2711"/>
              <a:gd name="T115" fmla="*/ 156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11" h="2062">
                <a:moveTo>
                  <a:pt x="2664" y="1581"/>
                </a:moveTo>
                <a:lnTo>
                  <a:pt x="909" y="1581"/>
                </a:lnTo>
                <a:cubicBezTo>
                  <a:pt x="883" y="1581"/>
                  <a:pt x="861" y="1560"/>
                  <a:pt x="861" y="1534"/>
                </a:cubicBezTo>
                <a:lnTo>
                  <a:pt x="861" y="434"/>
                </a:lnTo>
                <a:cubicBezTo>
                  <a:pt x="861" y="407"/>
                  <a:pt x="883" y="386"/>
                  <a:pt x="909" y="386"/>
                </a:cubicBezTo>
                <a:lnTo>
                  <a:pt x="2664" y="386"/>
                </a:lnTo>
                <a:cubicBezTo>
                  <a:pt x="2690" y="386"/>
                  <a:pt x="2711" y="408"/>
                  <a:pt x="2711" y="434"/>
                </a:cubicBezTo>
                <a:lnTo>
                  <a:pt x="2711" y="1534"/>
                </a:lnTo>
                <a:cubicBezTo>
                  <a:pt x="2711" y="1560"/>
                  <a:pt x="2690" y="1581"/>
                  <a:pt x="2664" y="1581"/>
                </a:cubicBezTo>
                <a:close/>
                <a:moveTo>
                  <a:pt x="2177" y="1928"/>
                </a:moveTo>
                <a:lnTo>
                  <a:pt x="2000" y="1928"/>
                </a:lnTo>
                <a:lnTo>
                  <a:pt x="2000" y="1715"/>
                </a:lnTo>
                <a:lnTo>
                  <a:pt x="1573" y="1715"/>
                </a:lnTo>
                <a:lnTo>
                  <a:pt x="1573" y="1928"/>
                </a:lnTo>
                <a:lnTo>
                  <a:pt x="1395" y="1928"/>
                </a:lnTo>
                <a:cubicBezTo>
                  <a:pt x="1358" y="1928"/>
                  <a:pt x="1329" y="1958"/>
                  <a:pt x="1329" y="1995"/>
                </a:cubicBezTo>
                <a:cubicBezTo>
                  <a:pt x="1329" y="2032"/>
                  <a:pt x="1358" y="2062"/>
                  <a:pt x="1395" y="2062"/>
                </a:cubicBezTo>
                <a:lnTo>
                  <a:pt x="1640" y="2062"/>
                </a:lnTo>
                <a:lnTo>
                  <a:pt x="1933" y="2062"/>
                </a:lnTo>
                <a:lnTo>
                  <a:pt x="2177" y="2062"/>
                </a:lnTo>
                <a:cubicBezTo>
                  <a:pt x="2214" y="2062"/>
                  <a:pt x="2244" y="2032"/>
                  <a:pt x="2244" y="1995"/>
                </a:cubicBezTo>
                <a:cubicBezTo>
                  <a:pt x="2244" y="1958"/>
                  <a:pt x="2214" y="1928"/>
                  <a:pt x="2177" y="1928"/>
                </a:cubicBezTo>
                <a:close/>
                <a:moveTo>
                  <a:pt x="1065" y="253"/>
                </a:moveTo>
                <a:lnTo>
                  <a:pt x="909" y="253"/>
                </a:lnTo>
                <a:cubicBezTo>
                  <a:pt x="899" y="253"/>
                  <a:pt x="890" y="254"/>
                  <a:pt x="880" y="255"/>
                </a:cubicBezTo>
                <a:cubicBezTo>
                  <a:pt x="875" y="254"/>
                  <a:pt x="869" y="253"/>
                  <a:pt x="863" y="253"/>
                </a:cubicBezTo>
                <a:lnTo>
                  <a:pt x="201" y="253"/>
                </a:lnTo>
                <a:cubicBezTo>
                  <a:pt x="164" y="253"/>
                  <a:pt x="135" y="283"/>
                  <a:pt x="135" y="320"/>
                </a:cubicBezTo>
                <a:cubicBezTo>
                  <a:pt x="135" y="356"/>
                  <a:pt x="164" y="386"/>
                  <a:pt x="201" y="386"/>
                </a:cubicBezTo>
                <a:lnTo>
                  <a:pt x="735" y="386"/>
                </a:lnTo>
                <a:cubicBezTo>
                  <a:pt x="730" y="401"/>
                  <a:pt x="728" y="417"/>
                  <a:pt x="728" y="434"/>
                </a:cubicBezTo>
                <a:lnTo>
                  <a:pt x="728" y="558"/>
                </a:lnTo>
                <a:lnTo>
                  <a:pt x="201" y="558"/>
                </a:lnTo>
                <a:cubicBezTo>
                  <a:pt x="164" y="558"/>
                  <a:pt x="135" y="588"/>
                  <a:pt x="135" y="624"/>
                </a:cubicBezTo>
                <a:cubicBezTo>
                  <a:pt x="135" y="661"/>
                  <a:pt x="164" y="691"/>
                  <a:pt x="201" y="691"/>
                </a:cubicBezTo>
                <a:lnTo>
                  <a:pt x="728" y="691"/>
                </a:lnTo>
                <a:lnTo>
                  <a:pt x="728" y="863"/>
                </a:lnTo>
                <a:lnTo>
                  <a:pt x="201" y="863"/>
                </a:lnTo>
                <a:cubicBezTo>
                  <a:pt x="164" y="863"/>
                  <a:pt x="135" y="893"/>
                  <a:pt x="135" y="929"/>
                </a:cubicBezTo>
                <a:cubicBezTo>
                  <a:pt x="135" y="966"/>
                  <a:pt x="164" y="996"/>
                  <a:pt x="201" y="996"/>
                </a:cubicBezTo>
                <a:lnTo>
                  <a:pt x="728" y="996"/>
                </a:lnTo>
                <a:lnTo>
                  <a:pt x="728" y="1534"/>
                </a:lnTo>
                <a:cubicBezTo>
                  <a:pt x="728" y="1633"/>
                  <a:pt x="809" y="1715"/>
                  <a:pt x="909" y="1715"/>
                </a:cubicBezTo>
                <a:lnTo>
                  <a:pt x="1065" y="1715"/>
                </a:lnTo>
                <a:lnTo>
                  <a:pt x="1065" y="1995"/>
                </a:lnTo>
                <a:cubicBezTo>
                  <a:pt x="1065" y="2032"/>
                  <a:pt x="1035" y="2062"/>
                  <a:pt x="998" y="2062"/>
                </a:cubicBezTo>
                <a:lnTo>
                  <a:pt x="67" y="2062"/>
                </a:lnTo>
                <a:cubicBezTo>
                  <a:pt x="30" y="2062"/>
                  <a:pt x="0" y="2032"/>
                  <a:pt x="0" y="1995"/>
                </a:cubicBezTo>
                <a:lnTo>
                  <a:pt x="0" y="66"/>
                </a:lnTo>
                <a:cubicBezTo>
                  <a:pt x="0" y="29"/>
                  <a:pt x="30" y="0"/>
                  <a:pt x="67" y="0"/>
                </a:cubicBezTo>
                <a:lnTo>
                  <a:pt x="998" y="0"/>
                </a:lnTo>
                <a:cubicBezTo>
                  <a:pt x="1035" y="0"/>
                  <a:pt x="1065" y="29"/>
                  <a:pt x="1065" y="66"/>
                </a:cubicBezTo>
                <a:lnTo>
                  <a:pt x="1065" y="253"/>
                </a:lnTo>
                <a:close/>
                <a:moveTo>
                  <a:pt x="430" y="1569"/>
                </a:moveTo>
                <a:cubicBezTo>
                  <a:pt x="430" y="1626"/>
                  <a:pt x="476" y="1672"/>
                  <a:pt x="532" y="1672"/>
                </a:cubicBezTo>
                <a:cubicBezTo>
                  <a:pt x="589" y="1672"/>
                  <a:pt x="635" y="1626"/>
                  <a:pt x="635" y="1569"/>
                </a:cubicBezTo>
                <a:cubicBezTo>
                  <a:pt x="635" y="1512"/>
                  <a:pt x="589" y="1466"/>
                  <a:pt x="532" y="1466"/>
                </a:cubicBezTo>
                <a:cubicBezTo>
                  <a:pt x="476" y="1466"/>
                  <a:pt x="430" y="1512"/>
                  <a:pt x="430" y="15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8865F41B-979C-4D8A-AF43-E07B6C3AF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96" y="2370894"/>
            <a:ext cx="762887" cy="57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21DF66F6-DF14-4E87-AE0C-70D64A97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96" y="1102954"/>
            <a:ext cx="762887" cy="57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3A3B609A-CBE0-4645-A196-A84C79E4B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3" y="2370894"/>
            <a:ext cx="762887" cy="57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823DDE4C-0054-4097-839B-91A98B133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60" y="1102954"/>
            <a:ext cx="762887" cy="57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4B7C78C0-3444-4B26-B24A-41DF49A7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2" y="1730103"/>
            <a:ext cx="762887" cy="57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C9BB66B2-3F5D-4BF0-A559-C74485DD3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59" y="1730103"/>
            <a:ext cx="762887" cy="57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971A829C-6191-4AC0-9C4F-55B54314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96" y="1730103"/>
            <a:ext cx="762887" cy="57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CAFD5D28-8BA1-4969-BA10-CC2411A67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59" y="2370894"/>
            <a:ext cx="762887" cy="57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C4EDF8B-47F1-4D09-B2EF-76489346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2" y="3911275"/>
            <a:ext cx="757418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0A8B0A9D-143D-490C-8B59-A67D443F1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2" y="4450014"/>
            <a:ext cx="757418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A7BA992B-03C0-457D-BC1D-8AA0BB75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2" y="4988754"/>
            <a:ext cx="757418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C6016C34-5BD2-42BC-831C-14A2E5DDB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81" y="3911275"/>
            <a:ext cx="757418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155230A5-9444-48E2-85E8-4CA9B61ED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52" y="3911275"/>
            <a:ext cx="757418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7E43C1AB-F58F-4364-A519-C6188674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81" y="4988754"/>
            <a:ext cx="757418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52D98000-A41C-4A85-8D7C-6CA3937E3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36" y="4450014"/>
            <a:ext cx="757418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13620259-9C45-41EB-A73C-611A63B82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049" y="4450014"/>
            <a:ext cx="757418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id="{FA7DC4B7-6B33-47E6-AEFA-A36DBC54E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52" y="4988754"/>
            <a:ext cx="757418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40176EC-A2B2-4E6C-A849-666D0793A573}"/>
              </a:ext>
            </a:extLst>
          </p:cNvPr>
          <p:cNvSpPr/>
          <p:nvPr/>
        </p:nvSpPr>
        <p:spPr>
          <a:xfrm>
            <a:off x="620078" y="1002037"/>
            <a:ext cx="2680854" cy="2079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9DDCF55-9666-4CEC-857D-DD8BA75EA18C}"/>
              </a:ext>
            </a:extLst>
          </p:cNvPr>
          <p:cNvSpPr/>
          <p:nvPr/>
        </p:nvSpPr>
        <p:spPr>
          <a:xfrm>
            <a:off x="620078" y="3708734"/>
            <a:ext cx="2680854" cy="2079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36414DB-1BD1-45DC-AC67-9CE4039285CD}"/>
              </a:ext>
            </a:extLst>
          </p:cNvPr>
          <p:cNvCxnSpPr>
            <a:stCxn id="13" idx="3"/>
            <a:endCxn id="27" idx="48"/>
          </p:cNvCxnSpPr>
          <p:nvPr/>
        </p:nvCxnSpPr>
        <p:spPr>
          <a:xfrm>
            <a:off x="3300932" y="2042031"/>
            <a:ext cx="1435765" cy="585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CA35D4-517E-4275-BB1A-88A5AAA0C9BA}"/>
              </a:ext>
            </a:extLst>
          </p:cNvPr>
          <p:cNvCxnSpPr>
            <a:stCxn id="55" idx="3"/>
            <a:endCxn id="27" idx="47"/>
          </p:cNvCxnSpPr>
          <p:nvPr/>
        </p:nvCxnSpPr>
        <p:spPr>
          <a:xfrm flipV="1">
            <a:off x="3300932" y="4121643"/>
            <a:ext cx="1435765" cy="627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8E342EB-3A8C-4D48-B39E-D879B791E191}"/>
              </a:ext>
            </a:extLst>
          </p:cNvPr>
          <p:cNvCxnSpPr>
            <a:stCxn id="5" idx="1"/>
            <a:endCxn id="9" idx="1"/>
          </p:cNvCxnSpPr>
          <p:nvPr/>
        </p:nvCxnSpPr>
        <p:spPr>
          <a:xfrm rot="10800000" flipV="1">
            <a:off x="9240202" y="1373339"/>
            <a:ext cx="12700" cy="1569720"/>
          </a:xfrm>
          <a:prstGeom prst="bentConnector3">
            <a:avLst>
              <a:gd name="adj1" fmla="val 52363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2E4E65C-7C69-4CBB-97E5-4DE3700E2FE3}"/>
              </a:ext>
            </a:extLst>
          </p:cNvPr>
          <p:cNvCxnSpPr>
            <a:stCxn id="10" idx="1"/>
            <a:endCxn id="12" idx="1"/>
          </p:cNvCxnSpPr>
          <p:nvPr/>
        </p:nvCxnSpPr>
        <p:spPr>
          <a:xfrm rot="10800000" flipV="1">
            <a:off x="9240202" y="4028751"/>
            <a:ext cx="12700" cy="1560512"/>
          </a:xfrm>
          <a:prstGeom prst="bentConnector3">
            <a:avLst>
              <a:gd name="adj1" fmla="val 485455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32E583D-6B45-47C5-9A67-17D6A30CDE18}"/>
              </a:ext>
            </a:extLst>
          </p:cNvPr>
          <p:cNvCxnSpPr>
            <a:stCxn id="8" idx="1"/>
          </p:cNvCxnSpPr>
          <p:nvPr/>
        </p:nvCxnSpPr>
        <p:spPr>
          <a:xfrm flipH="1">
            <a:off x="8579514" y="2158199"/>
            <a:ext cx="6606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6E0B98E-17D1-413E-B09E-91709065191A}"/>
              </a:ext>
            </a:extLst>
          </p:cNvPr>
          <p:cNvCxnSpPr>
            <a:stCxn id="11" idx="1"/>
          </p:cNvCxnSpPr>
          <p:nvPr/>
        </p:nvCxnSpPr>
        <p:spPr>
          <a:xfrm flipH="1">
            <a:off x="8634932" y="4809007"/>
            <a:ext cx="6052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直接连接符 4095">
            <a:extLst>
              <a:ext uri="{FF2B5EF4-FFF2-40B4-BE49-F238E27FC236}">
                <a16:creationId xmlns:a16="http://schemas.microsoft.com/office/drawing/2014/main" id="{586D7CC3-974F-447B-9AEC-077B99CB2471}"/>
              </a:ext>
            </a:extLst>
          </p:cNvPr>
          <p:cNvCxnSpPr>
            <a:endCxn id="27" idx="6"/>
          </p:cNvCxnSpPr>
          <p:nvPr/>
        </p:nvCxnSpPr>
        <p:spPr>
          <a:xfrm flipH="1">
            <a:off x="6838949" y="2158199"/>
            <a:ext cx="1740565" cy="7545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直接连接符 4098">
            <a:extLst>
              <a:ext uri="{FF2B5EF4-FFF2-40B4-BE49-F238E27FC236}">
                <a16:creationId xmlns:a16="http://schemas.microsoft.com/office/drawing/2014/main" id="{8250FD66-9BE6-4D37-9B3D-0D2FD74D5DD8}"/>
              </a:ext>
            </a:extLst>
          </p:cNvPr>
          <p:cNvCxnSpPr>
            <a:endCxn id="27" idx="7"/>
          </p:cNvCxnSpPr>
          <p:nvPr/>
        </p:nvCxnSpPr>
        <p:spPr>
          <a:xfrm flipH="1" flipV="1">
            <a:off x="6838949" y="3764622"/>
            <a:ext cx="1795983" cy="10443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7344FCB5-DFDA-4BE6-A413-3F2597705270}"/>
              </a:ext>
            </a:extLst>
          </p:cNvPr>
          <p:cNvSpPr/>
          <p:nvPr/>
        </p:nvSpPr>
        <p:spPr>
          <a:xfrm>
            <a:off x="8961120" y="235527"/>
            <a:ext cx="2654300" cy="678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机器学习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（隐式编程）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D25801C-2ABC-4331-AEBD-B4A1F9D68F62}"/>
              </a:ext>
            </a:extLst>
          </p:cNvPr>
          <p:cNvSpPr/>
          <p:nvPr/>
        </p:nvSpPr>
        <p:spPr>
          <a:xfrm>
            <a:off x="4248350" y="240065"/>
            <a:ext cx="3711295" cy="1761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隐式编程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计算机进行一系列行为；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规定在特定情况下计算机做出的行为会带来收益，将其称为收益函数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80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FAD93A-352D-4999-9668-77BF1448BD3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8FEEE3-FE36-49CA-931C-1954E08054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018A224-D010-4854-8270-42720CE2D883}"/>
              </a:ext>
            </a:extLst>
          </p:cNvPr>
          <p:cNvGrpSpPr/>
          <p:nvPr/>
        </p:nvGrpSpPr>
        <p:grpSpPr>
          <a:xfrm>
            <a:off x="1664973" y="507422"/>
            <a:ext cx="4404358" cy="1729740"/>
            <a:chOff x="1988820" y="868680"/>
            <a:chExt cx="4404358" cy="172974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49F756C-0124-4E31-B2E3-A4C9D2608B58}"/>
                </a:ext>
              </a:extLst>
            </p:cNvPr>
            <p:cNvSpPr/>
            <p:nvPr/>
          </p:nvSpPr>
          <p:spPr>
            <a:xfrm>
              <a:off x="3375660" y="868680"/>
              <a:ext cx="1577340" cy="17297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传统编程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688AC0E-5C45-4E5D-A7E1-099E6D198E80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1988820" y="1409700"/>
              <a:ext cx="13411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07F6CF8-EEE7-494B-B168-C3A8391FAA52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>
              <a:off x="1988820" y="2232660"/>
              <a:ext cx="13411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78D9EEE-3CD9-4138-8B9F-BB9747DC0A6D}"/>
                </a:ext>
              </a:extLst>
            </p:cNvPr>
            <p:cNvSpPr/>
            <p:nvPr/>
          </p:nvSpPr>
          <p:spPr>
            <a:xfrm>
              <a:off x="3329941" y="138684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99BAA09-665A-44C5-AC3A-FD49E934BE7D}"/>
                </a:ext>
              </a:extLst>
            </p:cNvPr>
            <p:cNvSpPr/>
            <p:nvPr/>
          </p:nvSpPr>
          <p:spPr>
            <a:xfrm>
              <a:off x="3329941" y="220980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67E77A2-3FEF-430C-9131-ADED714DCE8E}"/>
                </a:ext>
              </a:extLst>
            </p:cNvPr>
            <p:cNvSpPr txBox="1"/>
            <p:nvPr/>
          </p:nvSpPr>
          <p:spPr>
            <a:xfrm>
              <a:off x="2337585" y="106322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规则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05514E2-5A42-417B-9B75-71E0B2BEEFAF}"/>
                </a:ext>
              </a:extLst>
            </p:cNvPr>
            <p:cNvSpPr txBox="1"/>
            <p:nvPr/>
          </p:nvSpPr>
          <p:spPr>
            <a:xfrm>
              <a:off x="2336214" y="18861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1B194A4-3361-4F22-BB0A-807D28D4D6C5}"/>
                </a:ext>
              </a:extLst>
            </p:cNvPr>
            <p:cNvCxnSpPr>
              <a:cxnSpLocks/>
              <a:stCxn id="46" idx="3"/>
              <a:endCxn id="65" idx="2"/>
            </p:cNvCxnSpPr>
            <p:nvPr/>
          </p:nvCxnSpPr>
          <p:spPr>
            <a:xfrm>
              <a:off x="4953000" y="1733550"/>
              <a:ext cx="139445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3639DBF-F913-422B-84F0-9F7476D068C8}"/>
                </a:ext>
              </a:extLst>
            </p:cNvPr>
            <p:cNvSpPr/>
            <p:nvPr/>
          </p:nvSpPr>
          <p:spPr>
            <a:xfrm>
              <a:off x="6347459" y="171069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F410D7D-9B3A-44F2-BFF2-8BCBEAE5EF1B}"/>
                </a:ext>
              </a:extLst>
            </p:cNvPr>
            <p:cNvSpPr txBox="1"/>
            <p:nvPr/>
          </p:nvSpPr>
          <p:spPr>
            <a:xfrm>
              <a:off x="5327063" y="13974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答案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380D074-0EB8-4F5A-9D4B-4ED3ECF7D5E1}"/>
              </a:ext>
            </a:extLst>
          </p:cNvPr>
          <p:cNvGrpSpPr/>
          <p:nvPr/>
        </p:nvGrpSpPr>
        <p:grpSpPr>
          <a:xfrm>
            <a:off x="1691642" y="3037263"/>
            <a:ext cx="4404358" cy="1729740"/>
            <a:chOff x="1988820" y="868680"/>
            <a:chExt cx="4404358" cy="172974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3F32459-6D98-4557-A00C-9143B0FA948C}"/>
                </a:ext>
              </a:extLst>
            </p:cNvPr>
            <p:cNvSpPr/>
            <p:nvPr/>
          </p:nvSpPr>
          <p:spPr>
            <a:xfrm>
              <a:off x="3375660" y="868680"/>
              <a:ext cx="1577340" cy="17297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机器学习</a:t>
              </a: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F051142-33BF-4C6E-89BA-836F14C3E135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>
              <a:off x="1988820" y="1409700"/>
              <a:ext cx="13411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D924275-63EF-4BAA-BAE5-ECD908BA3B29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1988820" y="2232660"/>
              <a:ext cx="13411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1AC814B-B0EC-471F-8744-B944768F0ABF}"/>
                </a:ext>
              </a:extLst>
            </p:cNvPr>
            <p:cNvSpPr/>
            <p:nvPr/>
          </p:nvSpPr>
          <p:spPr>
            <a:xfrm>
              <a:off x="3329941" y="138684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693C89E-F1EE-41F9-B459-FBF3232A1F3B}"/>
                </a:ext>
              </a:extLst>
            </p:cNvPr>
            <p:cNvSpPr/>
            <p:nvPr/>
          </p:nvSpPr>
          <p:spPr>
            <a:xfrm>
              <a:off x="3329941" y="220980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11ACA5C-BEED-4376-B263-D43C19DAEED9}"/>
                </a:ext>
              </a:extLst>
            </p:cNvPr>
            <p:cNvSpPr txBox="1"/>
            <p:nvPr/>
          </p:nvSpPr>
          <p:spPr>
            <a:xfrm>
              <a:off x="2337585" y="106322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答案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79DC5B3-9021-4EBD-87FA-777F2ED4360F}"/>
                </a:ext>
              </a:extLst>
            </p:cNvPr>
            <p:cNvSpPr txBox="1"/>
            <p:nvPr/>
          </p:nvSpPr>
          <p:spPr>
            <a:xfrm>
              <a:off x="2336214" y="18861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</a:t>
              </a: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DF232BA-D2DE-475A-B56A-9C99EBC3AF1C}"/>
                </a:ext>
              </a:extLst>
            </p:cNvPr>
            <p:cNvCxnSpPr>
              <a:cxnSpLocks/>
              <a:stCxn id="68" idx="3"/>
              <a:endCxn id="78" idx="2"/>
            </p:cNvCxnSpPr>
            <p:nvPr/>
          </p:nvCxnSpPr>
          <p:spPr>
            <a:xfrm>
              <a:off x="4953000" y="1733550"/>
              <a:ext cx="139445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8268761-F984-4A43-8739-7ADFA704E0D3}"/>
                </a:ext>
              </a:extLst>
            </p:cNvPr>
            <p:cNvSpPr/>
            <p:nvPr/>
          </p:nvSpPr>
          <p:spPr>
            <a:xfrm>
              <a:off x="6347459" y="171069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F28D385C-09E2-4063-9ED5-2D51574D4F9C}"/>
                </a:ext>
              </a:extLst>
            </p:cNvPr>
            <p:cNvSpPr txBox="1"/>
            <p:nvPr/>
          </p:nvSpPr>
          <p:spPr>
            <a:xfrm>
              <a:off x="5327063" y="13974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规则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92186F2-1C1E-42B7-A866-0133CF2E9C68}"/>
              </a:ext>
            </a:extLst>
          </p:cNvPr>
          <p:cNvGrpSpPr/>
          <p:nvPr/>
        </p:nvGrpSpPr>
        <p:grpSpPr>
          <a:xfrm>
            <a:off x="7056985" y="530282"/>
            <a:ext cx="4780069" cy="4259581"/>
            <a:chOff x="7056985" y="530282"/>
            <a:chExt cx="4780069" cy="4259581"/>
          </a:xfrm>
        </p:grpSpPr>
        <p:sp>
          <p:nvSpPr>
            <p:cNvPr id="80" name="classroom-pc_73575">
              <a:extLst>
                <a:ext uri="{FF2B5EF4-FFF2-40B4-BE49-F238E27FC236}">
                  <a16:creationId xmlns:a16="http://schemas.microsoft.com/office/drawing/2014/main" id="{871B4D51-9BD6-43CE-BA46-BDF1B8FA2B78}"/>
                </a:ext>
              </a:extLst>
            </p:cNvPr>
            <p:cNvSpPr/>
            <p:nvPr/>
          </p:nvSpPr>
          <p:spPr>
            <a:xfrm>
              <a:off x="7083655" y="1871402"/>
              <a:ext cx="2102252" cy="1596913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92B301F-637F-4903-A881-39C0F1523DF4}"/>
                </a:ext>
              </a:extLst>
            </p:cNvPr>
            <p:cNvSpPr/>
            <p:nvPr/>
          </p:nvSpPr>
          <p:spPr>
            <a:xfrm>
              <a:off x="7328101" y="530282"/>
              <a:ext cx="1586688" cy="574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隐式编程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70193A5-A9F2-45EB-BFD1-FF74F85DF833}"/>
                </a:ext>
              </a:extLst>
            </p:cNvPr>
            <p:cNvSpPr/>
            <p:nvPr/>
          </p:nvSpPr>
          <p:spPr>
            <a:xfrm>
              <a:off x="7056985" y="1871402"/>
              <a:ext cx="2128921" cy="15969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8FBE007-9972-457A-8817-8872984AADA9}"/>
                </a:ext>
              </a:extLst>
            </p:cNvPr>
            <p:cNvCxnSpPr>
              <a:stCxn id="14" idx="2"/>
              <a:endCxn id="19" idx="0"/>
            </p:cNvCxnSpPr>
            <p:nvPr/>
          </p:nvCxnSpPr>
          <p:spPr>
            <a:xfrm>
              <a:off x="8121445" y="1105245"/>
              <a:ext cx="1" cy="7661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9DCBBE6-A7CD-4647-86C7-062890375D23}"/>
                </a:ext>
              </a:extLst>
            </p:cNvPr>
            <p:cNvSpPr/>
            <p:nvPr/>
          </p:nvSpPr>
          <p:spPr>
            <a:xfrm>
              <a:off x="7328101" y="4214900"/>
              <a:ext cx="1586688" cy="574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完成任务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95EB36F-A95D-45AA-AA52-CD8D811F45DB}"/>
                </a:ext>
              </a:extLst>
            </p:cNvPr>
            <p:cNvCxnSpPr>
              <a:stCxn id="19" idx="2"/>
              <a:endCxn id="81" idx="0"/>
            </p:cNvCxnSpPr>
            <p:nvPr/>
          </p:nvCxnSpPr>
          <p:spPr>
            <a:xfrm flipH="1">
              <a:off x="8121445" y="3468315"/>
              <a:ext cx="1" cy="7465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96B900C-9F34-42D3-8D04-99362885D355}"/>
                </a:ext>
              </a:extLst>
            </p:cNvPr>
            <p:cNvSpPr/>
            <p:nvPr/>
          </p:nvSpPr>
          <p:spPr>
            <a:xfrm>
              <a:off x="10250366" y="3266644"/>
              <a:ext cx="1586688" cy="1134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通过数据、经验自动的学习</a:t>
              </a:r>
            </a:p>
          </p:txBody>
        </p: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F1CBDF6E-3665-4857-8FDD-B701BFC0E520}"/>
                </a:ext>
              </a:extLst>
            </p:cNvPr>
            <p:cNvCxnSpPr>
              <a:cxnSpLocks/>
              <a:stCxn id="19" idx="3"/>
              <a:endCxn id="82" idx="0"/>
            </p:cNvCxnSpPr>
            <p:nvPr/>
          </p:nvCxnSpPr>
          <p:spPr>
            <a:xfrm>
              <a:off x="9185906" y="2669859"/>
              <a:ext cx="1857804" cy="59678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4638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6217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20119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9788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20119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20119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94F0"/>
      </a:accent1>
      <a:accent2>
        <a:srgbClr val="FF8657"/>
      </a:accent2>
      <a:accent3>
        <a:srgbClr val="F7B629"/>
      </a:accent3>
      <a:accent4>
        <a:srgbClr val="81AEF8"/>
      </a:accent4>
      <a:accent5>
        <a:srgbClr val="FE9D76"/>
      </a:accent5>
      <a:accent6>
        <a:srgbClr val="FAC84A"/>
      </a:accent6>
      <a:hlink>
        <a:srgbClr val="EE4242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94F0"/>
    </a:accent1>
    <a:accent2>
      <a:srgbClr val="FF8657"/>
    </a:accent2>
    <a:accent3>
      <a:srgbClr val="F7B629"/>
    </a:accent3>
    <a:accent4>
      <a:srgbClr val="81AEF8"/>
    </a:accent4>
    <a:accent5>
      <a:srgbClr val="FE9D76"/>
    </a:accent5>
    <a:accent6>
      <a:srgbClr val="FAC84A"/>
    </a:accent6>
    <a:hlink>
      <a:srgbClr val="EE424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94F0"/>
    </a:accent1>
    <a:accent2>
      <a:srgbClr val="FF8657"/>
    </a:accent2>
    <a:accent3>
      <a:srgbClr val="F7B629"/>
    </a:accent3>
    <a:accent4>
      <a:srgbClr val="81AEF8"/>
    </a:accent4>
    <a:accent5>
      <a:srgbClr val="FE9D76"/>
    </a:accent5>
    <a:accent6>
      <a:srgbClr val="FAC84A"/>
    </a:accent6>
    <a:hlink>
      <a:srgbClr val="EE424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94F0"/>
    </a:accent1>
    <a:accent2>
      <a:srgbClr val="FF8657"/>
    </a:accent2>
    <a:accent3>
      <a:srgbClr val="F7B629"/>
    </a:accent3>
    <a:accent4>
      <a:srgbClr val="81AEF8"/>
    </a:accent4>
    <a:accent5>
      <a:srgbClr val="FE9D76"/>
    </a:accent5>
    <a:accent6>
      <a:srgbClr val="FAC84A"/>
    </a:accent6>
    <a:hlink>
      <a:srgbClr val="EE4242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94F0"/>
    </a:accent1>
    <a:accent2>
      <a:srgbClr val="FF8657"/>
    </a:accent2>
    <a:accent3>
      <a:srgbClr val="F7B629"/>
    </a:accent3>
    <a:accent4>
      <a:srgbClr val="81AEF8"/>
    </a:accent4>
    <a:accent5>
      <a:srgbClr val="FE9D76"/>
    </a:accent5>
    <a:accent6>
      <a:srgbClr val="FAC84A"/>
    </a:accent6>
    <a:hlink>
      <a:srgbClr val="EE424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Yu</Template>
  <TotalTime>2151</TotalTime>
  <Words>1514</Words>
  <Application>Microsoft Office PowerPoint</Application>
  <PresentationFormat>宽屏</PresentationFormat>
  <Paragraphs>469</Paragraphs>
  <Slides>36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等线</vt:lpstr>
      <vt:lpstr>黑体</vt:lpstr>
      <vt:lpstr>微软雅黑</vt:lpstr>
      <vt:lpstr>arial</vt:lpstr>
      <vt:lpstr>arial</vt:lpstr>
      <vt:lpstr>Cambria Math</vt:lpstr>
      <vt:lpstr>Times</vt:lpstr>
      <vt:lpstr>Times New Roman</vt:lpstr>
      <vt:lpstr>主题1</vt:lpstr>
      <vt:lpstr>计算机辅助药物设计</vt:lpstr>
      <vt:lpstr>PowerPoint 演示文稿</vt:lpstr>
      <vt:lpstr>背景</vt:lpstr>
      <vt:lpstr>计算机辅助药物设计</vt:lpstr>
      <vt:lpstr>应用范围</vt:lpstr>
      <vt:lpstr>机器学习</vt:lpstr>
      <vt:lpstr>PowerPoint 演示文稿</vt:lpstr>
      <vt:lpstr>PowerPoint 演示文稿</vt:lpstr>
      <vt:lpstr>PowerPoint 演示文稿</vt:lpstr>
      <vt:lpstr>课程目标</vt:lpstr>
      <vt:lpstr>环境依赖与安装</vt:lpstr>
      <vt:lpstr>Anaconda 安装教程</vt:lpstr>
      <vt:lpstr>创建环境</vt:lpstr>
      <vt:lpstr>安装 Python 包</vt:lpstr>
      <vt:lpstr>小分子化合物设计与筛选</vt:lpstr>
      <vt:lpstr>技术路线</vt:lpstr>
      <vt:lpstr>数据准备与处理</vt:lpstr>
      <vt:lpstr>ZINC Database</vt:lpstr>
      <vt:lpstr>BindingDB</vt:lpstr>
      <vt:lpstr>简化分子SMILES</vt:lpstr>
      <vt:lpstr>模型构建-模型架构</vt:lpstr>
      <vt:lpstr>模型构建 - 语言模型</vt:lpstr>
      <vt:lpstr>模型架构 – 循环神经网络（Recurrent Neural Networks）</vt:lpstr>
      <vt:lpstr>模型架构 – 长短期记忆网络（Long Short Term Memory）</vt:lpstr>
      <vt:lpstr>模型构建-模型架构</vt:lpstr>
      <vt:lpstr>模型构建-迁移学习</vt:lpstr>
      <vt:lpstr>模型评估</vt:lpstr>
      <vt:lpstr>小分子筛选 - 基于生物活性的筛选</vt:lpstr>
      <vt:lpstr>小分子筛选 - 目标预测模型</vt:lpstr>
      <vt:lpstr>模型评估-目标预测模型性能评估</vt:lpstr>
      <vt:lpstr>小分子化合物的毒性预测</vt:lpstr>
      <vt:lpstr>数据的收集与预处理</vt:lpstr>
      <vt:lpstr>技术路线</vt:lpstr>
      <vt:lpstr>特征化</vt:lpstr>
      <vt:lpstr>模型构建 &amp; 评估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Yu</dc:creator>
  <cp:lastModifiedBy>李诗萌</cp:lastModifiedBy>
  <cp:revision>21</cp:revision>
  <cp:lastPrinted>2021-06-27T16:00:00Z</cp:lastPrinted>
  <dcterms:created xsi:type="dcterms:W3CDTF">2021-06-27T16:00:00Z</dcterms:created>
  <dcterms:modified xsi:type="dcterms:W3CDTF">2021-11-17T14:18:07Z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0cac9ccf-4062-4eda-a1af-0f06986cf8ab</vt:lpwstr>
  </property>
</Properties>
</file>