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449" r:id="rId4"/>
    <p:sldId id="345" r:id="rId5"/>
    <p:sldId id="448" r:id="rId6"/>
    <p:sldId id="342" r:id="rId7"/>
    <p:sldId id="434" r:id="rId8"/>
    <p:sldId id="435" r:id="rId9"/>
    <p:sldId id="436" r:id="rId10"/>
    <p:sldId id="438" r:id="rId11"/>
    <p:sldId id="440" r:id="rId12"/>
    <p:sldId id="441" r:id="rId13"/>
    <p:sldId id="439" r:id="rId14"/>
    <p:sldId id="442" r:id="rId15"/>
    <p:sldId id="444" r:id="rId16"/>
    <p:sldId id="445" r:id="rId17"/>
    <p:sldId id="286" r:id="rId18"/>
    <p:sldId id="332" r:id="rId19"/>
    <p:sldId id="333" r:id="rId20"/>
    <p:sldId id="337" r:id="rId21"/>
    <p:sldId id="447" r:id="rId22"/>
    <p:sldId id="450" r:id="rId23"/>
    <p:sldId id="451" r:id="rId24"/>
    <p:sldId id="452" r:id="rId25"/>
    <p:sldId id="453" r:id="rId26"/>
    <p:sldId id="260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86222" autoAdjust="0"/>
  </p:normalViewPr>
  <p:slideViewPr>
    <p:cSldViewPr snapToGrid="0">
      <p:cViewPr varScale="1">
        <p:scale>
          <a:sx n="104" d="100"/>
          <a:sy n="104" d="100"/>
        </p:scale>
        <p:origin x="346" y="82"/>
      </p:cViewPr>
      <p:guideLst>
        <p:guide pos="416"/>
        <p:guide pos="7256"/>
        <p:guide orient="horz" pos="648"/>
        <p:guide orient="horz" pos="712"/>
        <p:guide orient="horz" pos="3929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20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6FB4F1-22D3-4338-92FD-749ED3F6CE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DE7B74-7762-4B9B-9962-345E5F2F0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54BD5-C2F6-4CEF-B57F-D320BE304D0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86CD69-E819-44E3-B707-D908D663D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7F67F-948A-445F-B568-8D1A625F3A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F63E-2F4B-4EBC-BF1C-2AF36688E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07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6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15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48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6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33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4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36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2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54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6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0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ïṩ1ïḑè">
            <a:extLst>
              <a:ext uri="{FF2B5EF4-FFF2-40B4-BE49-F238E27FC236}">
                <a16:creationId xmlns:a16="http://schemas.microsoft.com/office/drawing/2014/main" id="{8F75528D-2031-4357-920E-991665F19898}"/>
              </a:ext>
            </a:extLst>
          </p:cNvPr>
          <p:cNvSpPr/>
          <p:nvPr userDrawn="1"/>
        </p:nvSpPr>
        <p:spPr>
          <a:xfrm>
            <a:off x="8881625" y="1187312"/>
            <a:ext cx="2637275" cy="2624430"/>
          </a:xfrm>
          <a:prstGeom prst="rect">
            <a:avLst/>
          </a:prstGeom>
          <a:gradFill flip="none" rotWithShape="1">
            <a:gsLst>
              <a:gs pos="48700">
                <a:schemeClr val="accent2">
                  <a:alpha val="50000"/>
                </a:schemeClr>
              </a:gs>
              <a:gs pos="0">
                <a:schemeClr val="accent2"/>
              </a:gs>
              <a:gs pos="100000">
                <a:schemeClr val="bg1">
                  <a:alpha val="10000"/>
                </a:schemeClr>
              </a:gs>
            </a:gsLst>
            <a:lin ang="96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0" name="íŝļïďê">
            <a:extLst>
              <a:ext uri="{FF2B5EF4-FFF2-40B4-BE49-F238E27FC236}">
                <a16:creationId xmlns:a16="http://schemas.microsoft.com/office/drawing/2014/main" id="{A5B1BF3F-81F1-4E12-8C9D-397EB99F157D}"/>
              </a:ext>
            </a:extLst>
          </p:cNvPr>
          <p:cNvSpPr/>
          <p:nvPr userDrawn="1"/>
        </p:nvSpPr>
        <p:spPr>
          <a:xfrm>
            <a:off x="6503189" y="2807816"/>
            <a:ext cx="3801977" cy="3277567"/>
          </a:xfrm>
          <a:prstGeom prst="triangle">
            <a:avLst/>
          </a:prstGeom>
          <a:gradFill flip="none" rotWithShape="1">
            <a:gsLst>
              <a:gs pos="48700">
                <a:schemeClr val="accent1">
                  <a:alpha val="50000"/>
                </a:schemeClr>
              </a:gs>
              <a:gs pos="0">
                <a:schemeClr val="accent1"/>
              </a:gs>
              <a:gs pos="100000">
                <a:schemeClr val="bg1">
                  <a:alpha val="10000"/>
                </a:schemeClr>
              </a:gs>
            </a:gsLst>
            <a:lin ang="11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1" name="iṡḷídè">
            <a:extLst>
              <a:ext uri="{FF2B5EF4-FFF2-40B4-BE49-F238E27FC236}">
                <a16:creationId xmlns:a16="http://schemas.microsoft.com/office/drawing/2014/main" id="{676CA589-14E0-416D-962D-92F90C3DC185}"/>
              </a:ext>
            </a:extLst>
          </p:cNvPr>
          <p:cNvSpPr/>
          <p:nvPr userDrawn="1"/>
        </p:nvSpPr>
        <p:spPr>
          <a:xfrm flipH="1">
            <a:off x="4924685" y="1041512"/>
            <a:ext cx="2641601" cy="2641601"/>
          </a:xfrm>
          <a:prstGeom prst="ellipse">
            <a:avLst/>
          </a:prstGeom>
          <a:gradFill flip="none" rotWithShape="1">
            <a:gsLst>
              <a:gs pos="48700">
                <a:schemeClr val="accent3">
                  <a:alpha val="50000"/>
                </a:schemeClr>
              </a:gs>
              <a:gs pos="0">
                <a:schemeClr val="accent3"/>
              </a:gs>
              <a:gs pos="100000">
                <a:schemeClr val="bg1">
                  <a:alpha val="10000"/>
                </a:schemeClr>
              </a:gs>
            </a:gsLst>
            <a:lin ang="90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7B317C30-0341-476F-9DE2-DFE76EC9A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653" y="6109861"/>
            <a:ext cx="4642248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1000" b="0" dirty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A387FAB1-0910-4A22-99D0-8B6C9C7A58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416D2A49-50CF-4A28-91AB-B064CE88E2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0076" y="1870574"/>
            <a:ext cx="6326751" cy="628955"/>
          </a:xfrm>
        </p:spPr>
        <p:txBody>
          <a:bodyPr wrap="square" anchor="b">
            <a:sp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altLang="zh-CN" dirty="0"/>
              <a:t> Click to edit Master title style </a:t>
            </a:r>
            <a:endParaRPr lang="zh-CN" altLang="en-US" dirty="0"/>
          </a:p>
        </p:txBody>
      </p:sp>
      <p:sp>
        <p:nvSpPr>
          <p:cNvPr id="23" name="副标题 22">
            <a:extLst>
              <a:ext uri="{FF2B5EF4-FFF2-40B4-BE49-F238E27FC236}">
                <a16:creationId xmlns:a16="http://schemas.microsoft.com/office/drawing/2014/main" id="{816E0C1D-C719-4534-AADD-7FEC157EE2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8598" y="1781672"/>
            <a:ext cx="2909903" cy="3049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051" u="none">
                <a:solidFill>
                  <a:schemeClr val="tx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6EEBFCE-DDB4-4F20-94B9-F0742F33B289}"/>
              </a:ext>
            </a:extLst>
          </p:cNvPr>
          <p:cNvGrpSpPr/>
          <p:nvPr userDrawn="1"/>
        </p:nvGrpSpPr>
        <p:grpSpPr>
          <a:xfrm>
            <a:off x="790545" y="5626923"/>
            <a:ext cx="1265343" cy="271100"/>
            <a:chOff x="790545" y="5900300"/>
            <a:chExt cx="1265343" cy="271100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D625D74-7172-47D2-86D3-F87515823EF4}"/>
                </a:ext>
              </a:extLst>
            </p:cNvPr>
            <p:cNvGrpSpPr/>
            <p:nvPr userDrawn="1"/>
          </p:nvGrpSpPr>
          <p:grpSpPr>
            <a:xfrm>
              <a:off x="790545" y="5900300"/>
              <a:ext cx="1265343" cy="271100"/>
              <a:chOff x="790545" y="5900300"/>
              <a:chExt cx="1265343" cy="271100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04E1E828-4A73-49E1-A5E1-2ED4D63BDD4A}"/>
                  </a:ext>
                </a:extLst>
              </p:cNvPr>
              <p:cNvGrpSpPr/>
              <p:nvPr userDrawn="1"/>
            </p:nvGrpSpPr>
            <p:grpSpPr>
              <a:xfrm>
                <a:off x="790545" y="5938089"/>
                <a:ext cx="304008" cy="227598"/>
                <a:chOff x="744245" y="4744076"/>
                <a:chExt cx="497947" cy="372792"/>
              </a:xfrm>
            </p:grpSpPr>
            <p:sp>
              <p:nvSpPr>
                <p:cNvPr id="118" name="íṧľîďe">
                  <a:extLst>
                    <a:ext uri="{FF2B5EF4-FFF2-40B4-BE49-F238E27FC236}">
                      <a16:creationId xmlns:a16="http://schemas.microsoft.com/office/drawing/2014/main" id="{C7E8D20F-7C49-4F79-B868-60ADED554D36}"/>
                    </a:ext>
                  </a:extLst>
                </p:cNvPr>
                <p:cNvSpPr/>
                <p:nvPr userDrawn="1"/>
              </p:nvSpPr>
              <p:spPr>
                <a:xfrm flipH="1">
                  <a:off x="915744" y="4744076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9" name="iṣľíḍê">
                  <a:extLst>
                    <a:ext uri="{FF2B5EF4-FFF2-40B4-BE49-F238E27FC236}">
                      <a16:creationId xmlns:a16="http://schemas.microsoft.com/office/drawing/2014/main" id="{0A8B18DE-4E3C-41B4-AB86-014FD89433C9}"/>
                    </a:ext>
                  </a:extLst>
                </p:cNvPr>
                <p:cNvSpPr/>
                <p:nvPr userDrawn="1"/>
              </p:nvSpPr>
              <p:spPr>
                <a:xfrm flipH="1">
                  <a:off x="900153" y="475238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0F5F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0" name="îśḷiḓè">
                  <a:extLst>
                    <a:ext uri="{FF2B5EF4-FFF2-40B4-BE49-F238E27FC236}">
                      <a16:creationId xmlns:a16="http://schemas.microsoft.com/office/drawing/2014/main" id="{424B534E-1C04-471E-BB2D-31EE5782B10E}"/>
                    </a:ext>
                  </a:extLst>
                </p:cNvPr>
                <p:cNvSpPr/>
                <p:nvPr userDrawn="1"/>
              </p:nvSpPr>
              <p:spPr>
                <a:xfrm flipH="1">
                  <a:off x="884562" y="4760689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1EB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1" name="iṡļíďe">
                  <a:extLst>
                    <a:ext uri="{FF2B5EF4-FFF2-40B4-BE49-F238E27FC236}">
                      <a16:creationId xmlns:a16="http://schemas.microsoft.com/office/drawing/2014/main" id="{90F2E9CC-9EB9-4748-B51B-496C51DFF593}"/>
                    </a:ext>
                  </a:extLst>
                </p:cNvPr>
                <p:cNvSpPr/>
                <p:nvPr userDrawn="1"/>
              </p:nvSpPr>
              <p:spPr>
                <a:xfrm flipH="1">
                  <a:off x="868972" y="476899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2E1F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2" name="î$ľîḓê">
                  <a:extLst>
                    <a:ext uri="{FF2B5EF4-FFF2-40B4-BE49-F238E27FC236}">
                      <a16:creationId xmlns:a16="http://schemas.microsoft.com/office/drawing/2014/main" id="{A8C3C7AD-47B4-4E38-9BCF-231155D5558D}"/>
                    </a:ext>
                  </a:extLst>
                </p:cNvPr>
                <p:cNvSpPr/>
                <p:nvPr userDrawn="1"/>
              </p:nvSpPr>
              <p:spPr>
                <a:xfrm flipH="1">
                  <a:off x="853381" y="477730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3D8F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3" name="ïSľîḑè">
                  <a:extLst>
                    <a:ext uri="{FF2B5EF4-FFF2-40B4-BE49-F238E27FC236}">
                      <a16:creationId xmlns:a16="http://schemas.microsoft.com/office/drawing/2014/main" id="{696D9BAA-D5CC-4CF8-89AB-F37F89D1A9D0}"/>
                    </a:ext>
                  </a:extLst>
                </p:cNvPr>
                <p:cNvSpPr/>
                <p:nvPr userDrawn="1"/>
              </p:nvSpPr>
              <p:spPr>
                <a:xfrm flipH="1">
                  <a:off x="837790" y="478560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4CEF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4" name="íSļiḓê">
                  <a:extLst>
                    <a:ext uri="{FF2B5EF4-FFF2-40B4-BE49-F238E27FC236}">
                      <a16:creationId xmlns:a16="http://schemas.microsoft.com/office/drawing/2014/main" id="{C4241C18-582D-4487-A7DC-0FC198F5BE3E}"/>
                    </a:ext>
                  </a:extLst>
                </p:cNvPr>
                <p:cNvSpPr/>
                <p:nvPr userDrawn="1"/>
              </p:nvSpPr>
              <p:spPr>
                <a:xfrm flipH="1">
                  <a:off x="822199" y="479391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A5C4F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5" name="ïSľîḍé">
                  <a:extLst>
                    <a:ext uri="{FF2B5EF4-FFF2-40B4-BE49-F238E27FC236}">
                      <a16:creationId xmlns:a16="http://schemas.microsoft.com/office/drawing/2014/main" id="{13FFE2FF-9A04-4EA2-B801-B524C4B491F5}"/>
                    </a:ext>
                  </a:extLst>
                </p:cNvPr>
                <p:cNvSpPr/>
                <p:nvPr userDrawn="1"/>
              </p:nvSpPr>
              <p:spPr>
                <a:xfrm flipH="1">
                  <a:off x="806608" y="480222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6BAF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6" name="iSļíḋé">
                  <a:extLst>
                    <a:ext uri="{FF2B5EF4-FFF2-40B4-BE49-F238E27FC236}">
                      <a16:creationId xmlns:a16="http://schemas.microsoft.com/office/drawing/2014/main" id="{DA899369-3153-495C-9A24-875868B0BCC6}"/>
                    </a:ext>
                  </a:extLst>
                </p:cNvPr>
                <p:cNvSpPr/>
                <p:nvPr userDrawn="1"/>
              </p:nvSpPr>
              <p:spPr>
                <a:xfrm flipH="1">
                  <a:off x="791017" y="481052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7B1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7" name="ïşḻíḋé">
                  <a:extLst>
                    <a:ext uri="{FF2B5EF4-FFF2-40B4-BE49-F238E27FC236}">
                      <a16:creationId xmlns:a16="http://schemas.microsoft.com/office/drawing/2014/main" id="{091F013E-99AB-4BA3-A8AB-63B4CDDFE84B}"/>
                    </a:ext>
                  </a:extLst>
                </p:cNvPr>
                <p:cNvSpPr/>
                <p:nvPr userDrawn="1"/>
              </p:nvSpPr>
              <p:spPr>
                <a:xfrm flipH="1">
                  <a:off x="775427" y="4818834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8A7F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8" name="îṥḻíḑè">
                  <a:extLst>
                    <a:ext uri="{FF2B5EF4-FFF2-40B4-BE49-F238E27FC236}">
                      <a16:creationId xmlns:a16="http://schemas.microsoft.com/office/drawing/2014/main" id="{3A776C60-1A13-423D-A4A3-869685610095}"/>
                    </a:ext>
                  </a:extLst>
                </p:cNvPr>
                <p:cNvSpPr/>
                <p:nvPr userDrawn="1"/>
              </p:nvSpPr>
              <p:spPr>
                <a:xfrm flipH="1">
                  <a:off x="759836" y="482714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99DF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9" name="îšḷíḓé">
                  <a:extLst>
                    <a:ext uri="{FF2B5EF4-FFF2-40B4-BE49-F238E27FC236}">
                      <a16:creationId xmlns:a16="http://schemas.microsoft.com/office/drawing/2014/main" id="{606DD7FD-1A38-4DCB-B8DB-79ECD0C01FA6}"/>
                    </a:ext>
                  </a:extLst>
                </p:cNvPr>
                <p:cNvSpPr/>
                <p:nvPr userDrawn="1"/>
              </p:nvSpPr>
              <p:spPr>
                <a:xfrm flipH="1">
                  <a:off x="744245" y="4835447"/>
                  <a:ext cx="326448" cy="281421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1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539E3ABA-E354-4AC5-A352-C863F452FF03}"/>
                  </a:ext>
                </a:extLst>
              </p:cNvPr>
              <p:cNvGrpSpPr/>
              <p:nvPr userDrawn="1"/>
            </p:nvGrpSpPr>
            <p:grpSpPr>
              <a:xfrm>
                <a:off x="1767967" y="5928425"/>
                <a:ext cx="287921" cy="234281"/>
                <a:chOff x="2301985" y="4706287"/>
                <a:chExt cx="471597" cy="383738"/>
              </a:xfrm>
            </p:grpSpPr>
            <p:sp>
              <p:nvSpPr>
                <p:cNvPr id="106" name="ïSḷîḍê">
                  <a:extLst>
                    <a:ext uri="{FF2B5EF4-FFF2-40B4-BE49-F238E27FC236}">
                      <a16:creationId xmlns:a16="http://schemas.microsoft.com/office/drawing/2014/main" id="{9177F39A-2934-469E-9A6D-A9E47F983BDC}"/>
                    </a:ext>
                  </a:extLst>
                </p:cNvPr>
                <p:cNvSpPr/>
                <p:nvPr userDrawn="1"/>
              </p:nvSpPr>
              <p:spPr>
                <a:xfrm flipH="1">
                  <a:off x="2481787" y="4706287"/>
                  <a:ext cx="291795" cy="2903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7" name="ïşḷïḑé">
                  <a:extLst>
                    <a:ext uri="{FF2B5EF4-FFF2-40B4-BE49-F238E27FC236}">
                      <a16:creationId xmlns:a16="http://schemas.microsoft.com/office/drawing/2014/main" id="{61F1D26D-44AF-4679-8F37-FA0138044C0B}"/>
                    </a:ext>
                  </a:extLst>
                </p:cNvPr>
                <p:cNvSpPr/>
                <p:nvPr userDrawn="1"/>
              </p:nvSpPr>
              <p:spPr>
                <a:xfrm flipH="1">
                  <a:off x="2465441" y="4714775"/>
                  <a:ext cx="291795" cy="290374"/>
                </a:xfrm>
                <a:prstGeom prst="rect">
                  <a:avLst/>
                </a:prstGeom>
                <a:solidFill>
                  <a:srgbClr val="FFF4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8" name="íṩḷîḓé">
                  <a:extLst>
                    <a:ext uri="{FF2B5EF4-FFF2-40B4-BE49-F238E27FC236}">
                      <a16:creationId xmlns:a16="http://schemas.microsoft.com/office/drawing/2014/main" id="{228FC695-D73E-43BB-8639-C1FED31260E7}"/>
                    </a:ext>
                  </a:extLst>
                </p:cNvPr>
                <p:cNvSpPr/>
                <p:nvPr userDrawn="1"/>
              </p:nvSpPr>
              <p:spPr>
                <a:xfrm flipH="1">
                  <a:off x="2449096" y="4723262"/>
                  <a:ext cx="291795" cy="290374"/>
                </a:xfrm>
                <a:prstGeom prst="rect">
                  <a:avLst/>
                </a:prstGeom>
                <a:solidFill>
                  <a:srgbClr val="FFE9E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9" name="ísḻïḑe">
                  <a:extLst>
                    <a:ext uri="{FF2B5EF4-FFF2-40B4-BE49-F238E27FC236}">
                      <a16:creationId xmlns:a16="http://schemas.microsoft.com/office/drawing/2014/main" id="{DAA16580-1FDC-43F0-A5F1-DE66D204479A}"/>
                    </a:ext>
                  </a:extLst>
                </p:cNvPr>
                <p:cNvSpPr/>
                <p:nvPr userDrawn="1"/>
              </p:nvSpPr>
              <p:spPr>
                <a:xfrm flipH="1">
                  <a:off x="2432750" y="4731750"/>
                  <a:ext cx="291795" cy="290374"/>
                </a:xfrm>
                <a:prstGeom prst="rect">
                  <a:avLst/>
                </a:prstGeom>
                <a:solidFill>
                  <a:srgbClr val="FFDED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0" name="iṩľidé">
                  <a:extLst>
                    <a:ext uri="{FF2B5EF4-FFF2-40B4-BE49-F238E27FC236}">
                      <a16:creationId xmlns:a16="http://schemas.microsoft.com/office/drawing/2014/main" id="{84CBCE20-6E13-4429-AA1A-DD6371BBDB5A}"/>
                    </a:ext>
                  </a:extLst>
                </p:cNvPr>
                <p:cNvSpPr/>
                <p:nvPr userDrawn="1"/>
              </p:nvSpPr>
              <p:spPr>
                <a:xfrm flipH="1">
                  <a:off x="2416404" y="4740237"/>
                  <a:ext cx="291795" cy="290374"/>
                </a:xfrm>
                <a:prstGeom prst="rect">
                  <a:avLst/>
                </a:prstGeom>
                <a:solidFill>
                  <a:srgbClr val="FFD3C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1" name="ïŝlïḑè">
                  <a:extLst>
                    <a:ext uri="{FF2B5EF4-FFF2-40B4-BE49-F238E27FC236}">
                      <a16:creationId xmlns:a16="http://schemas.microsoft.com/office/drawing/2014/main" id="{DF0A39FD-7DA0-4072-8264-1099F9EBC712}"/>
                    </a:ext>
                  </a:extLst>
                </p:cNvPr>
                <p:cNvSpPr/>
                <p:nvPr userDrawn="1"/>
              </p:nvSpPr>
              <p:spPr>
                <a:xfrm flipH="1">
                  <a:off x="2400059" y="4748725"/>
                  <a:ext cx="291795" cy="290374"/>
                </a:xfrm>
                <a:prstGeom prst="rect">
                  <a:avLst/>
                </a:prstGeom>
                <a:solidFill>
                  <a:srgbClr val="FFC8B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2" name="i$ļïḑe">
                  <a:extLst>
                    <a:ext uri="{FF2B5EF4-FFF2-40B4-BE49-F238E27FC236}">
                      <a16:creationId xmlns:a16="http://schemas.microsoft.com/office/drawing/2014/main" id="{0837EB01-534A-4238-9E05-5392571D04DD}"/>
                    </a:ext>
                  </a:extLst>
                </p:cNvPr>
                <p:cNvSpPr/>
                <p:nvPr userDrawn="1"/>
              </p:nvSpPr>
              <p:spPr>
                <a:xfrm flipH="1">
                  <a:off x="2383713" y="4757213"/>
                  <a:ext cx="291795" cy="290374"/>
                </a:xfrm>
                <a:prstGeom prst="rect">
                  <a:avLst/>
                </a:prstGeom>
                <a:solidFill>
                  <a:srgbClr val="FFBDA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3" name="ïṧḻíde">
                  <a:extLst>
                    <a:ext uri="{FF2B5EF4-FFF2-40B4-BE49-F238E27FC236}">
                      <a16:creationId xmlns:a16="http://schemas.microsoft.com/office/drawing/2014/main" id="{246E17A4-3AD6-47FB-9BE3-E9459B298966}"/>
                    </a:ext>
                  </a:extLst>
                </p:cNvPr>
                <p:cNvSpPr/>
                <p:nvPr userDrawn="1"/>
              </p:nvSpPr>
              <p:spPr>
                <a:xfrm flipH="1">
                  <a:off x="2367368" y="4765701"/>
                  <a:ext cx="291795" cy="290374"/>
                </a:xfrm>
                <a:prstGeom prst="rect">
                  <a:avLst/>
                </a:prstGeom>
                <a:solidFill>
                  <a:srgbClr val="FFB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4" name="îš1idé">
                  <a:extLst>
                    <a:ext uri="{FF2B5EF4-FFF2-40B4-BE49-F238E27FC236}">
                      <a16:creationId xmlns:a16="http://schemas.microsoft.com/office/drawing/2014/main" id="{56CE4183-88AD-4B0A-8E88-2378DF69E234}"/>
                    </a:ext>
                  </a:extLst>
                </p:cNvPr>
                <p:cNvSpPr/>
                <p:nvPr userDrawn="1"/>
              </p:nvSpPr>
              <p:spPr>
                <a:xfrm flipH="1">
                  <a:off x="2351022" y="4774188"/>
                  <a:ext cx="291795" cy="290374"/>
                </a:xfrm>
                <a:prstGeom prst="rect">
                  <a:avLst/>
                </a:prstGeom>
                <a:solidFill>
                  <a:srgbClr val="FFA78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5" name="ïšľîḑe">
                  <a:extLst>
                    <a:ext uri="{FF2B5EF4-FFF2-40B4-BE49-F238E27FC236}">
                      <a16:creationId xmlns:a16="http://schemas.microsoft.com/office/drawing/2014/main" id="{899674FD-5896-4415-B2A7-C0D90AE6BE84}"/>
                    </a:ext>
                  </a:extLst>
                </p:cNvPr>
                <p:cNvSpPr/>
                <p:nvPr userDrawn="1"/>
              </p:nvSpPr>
              <p:spPr>
                <a:xfrm flipH="1">
                  <a:off x="2334676" y="4782676"/>
                  <a:ext cx="291795" cy="290374"/>
                </a:xfrm>
                <a:prstGeom prst="rect">
                  <a:avLst/>
                </a:prstGeom>
                <a:solidFill>
                  <a:srgbClr val="FF9C7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6" name="íŝḻiďê">
                  <a:extLst>
                    <a:ext uri="{FF2B5EF4-FFF2-40B4-BE49-F238E27FC236}">
                      <a16:creationId xmlns:a16="http://schemas.microsoft.com/office/drawing/2014/main" id="{1FFA2DA2-45FF-4005-B83D-FFF2E440CE6A}"/>
                    </a:ext>
                  </a:extLst>
                </p:cNvPr>
                <p:cNvSpPr/>
                <p:nvPr userDrawn="1"/>
              </p:nvSpPr>
              <p:spPr>
                <a:xfrm flipH="1">
                  <a:off x="2318331" y="4791163"/>
                  <a:ext cx="291795" cy="290374"/>
                </a:xfrm>
                <a:prstGeom prst="rect">
                  <a:avLst/>
                </a:prstGeom>
                <a:solidFill>
                  <a:srgbClr val="FF91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7" name="íṥḷîḓé">
                  <a:extLst>
                    <a:ext uri="{FF2B5EF4-FFF2-40B4-BE49-F238E27FC236}">
                      <a16:creationId xmlns:a16="http://schemas.microsoft.com/office/drawing/2014/main" id="{8BA902BD-82A0-4356-88B7-B5DFD9089A0C}"/>
                    </a:ext>
                  </a:extLst>
                </p:cNvPr>
                <p:cNvSpPr/>
                <p:nvPr userDrawn="1"/>
              </p:nvSpPr>
              <p:spPr>
                <a:xfrm flipH="1">
                  <a:off x="2301985" y="4799651"/>
                  <a:ext cx="291795" cy="29037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alpha val="57000"/>
                      </a:schemeClr>
                    </a:gs>
                    <a:gs pos="95000">
                      <a:schemeClr val="accent2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3EEB9D91-C3B0-4FD8-8EEF-AD2D40543C42}"/>
                  </a:ext>
                </a:extLst>
              </p:cNvPr>
              <p:cNvGrpSpPr/>
              <p:nvPr userDrawn="1"/>
            </p:nvGrpSpPr>
            <p:grpSpPr>
              <a:xfrm>
                <a:off x="1315211" y="5900300"/>
                <a:ext cx="282925" cy="271100"/>
                <a:chOff x="1559129" y="4672823"/>
                <a:chExt cx="463413" cy="444045"/>
              </a:xfrm>
            </p:grpSpPr>
            <p:sp>
              <p:nvSpPr>
                <p:cNvPr id="96" name="iṩļîďê">
                  <a:extLst>
                    <a:ext uri="{FF2B5EF4-FFF2-40B4-BE49-F238E27FC236}">
                      <a16:creationId xmlns:a16="http://schemas.microsoft.com/office/drawing/2014/main" id="{BB9F61E7-7A96-4CEB-961D-CB51CF794ADF}"/>
                    </a:ext>
                  </a:extLst>
                </p:cNvPr>
                <p:cNvSpPr/>
                <p:nvPr userDrawn="1"/>
              </p:nvSpPr>
              <p:spPr>
                <a:xfrm flipH="1">
                  <a:off x="1684321" y="4672823"/>
                  <a:ext cx="338221" cy="338220"/>
                </a:xfrm>
                <a:prstGeom prst="ellipse">
                  <a:avLst/>
                </a:prstGeom>
                <a:solidFill>
                  <a:srgbClr val="FEF9E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97" name="iŝľíḑe">
                  <a:extLst>
                    <a:ext uri="{FF2B5EF4-FFF2-40B4-BE49-F238E27FC236}">
                      <a16:creationId xmlns:a16="http://schemas.microsoft.com/office/drawing/2014/main" id="{85D85647-4119-45EB-A0A7-185B13AF08D3}"/>
                    </a:ext>
                  </a:extLst>
                </p:cNvPr>
                <p:cNvSpPr/>
                <p:nvPr userDrawn="1"/>
              </p:nvSpPr>
              <p:spPr>
                <a:xfrm flipH="1">
                  <a:off x="1670410" y="4684582"/>
                  <a:ext cx="338221" cy="338220"/>
                </a:xfrm>
                <a:prstGeom prst="ellipse">
                  <a:avLst/>
                </a:prstGeom>
                <a:solidFill>
                  <a:srgbClr val="FEF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98" name="íšļïdé">
                  <a:extLst>
                    <a:ext uri="{FF2B5EF4-FFF2-40B4-BE49-F238E27FC236}">
                      <a16:creationId xmlns:a16="http://schemas.microsoft.com/office/drawing/2014/main" id="{920BC5F1-8204-4D1B-8B9A-3FDAD919B073}"/>
                    </a:ext>
                  </a:extLst>
                </p:cNvPr>
                <p:cNvSpPr/>
                <p:nvPr userDrawn="1"/>
              </p:nvSpPr>
              <p:spPr>
                <a:xfrm flipH="1">
                  <a:off x="1656500" y="4696340"/>
                  <a:ext cx="338221" cy="338220"/>
                </a:xfrm>
                <a:prstGeom prst="ellipse">
                  <a:avLst/>
                </a:prstGeom>
                <a:solidFill>
                  <a:srgbClr val="FDF4D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99" name="ïṩļíḑê">
                  <a:extLst>
                    <a:ext uri="{FF2B5EF4-FFF2-40B4-BE49-F238E27FC236}">
                      <a16:creationId xmlns:a16="http://schemas.microsoft.com/office/drawing/2014/main" id="{A2AD32D8-2A26-4911-82D3-6A50C166DE00}"/>
                    </a:ext>
                  </a:extLst>
                </p:cNvPr>
                <p:cNvSpPr/>
                <p:nvPr userDrawn="1"/>
              </p:nvSpPr>
              <p:spPr>
                <a:xfrm flipH="1">
                  <a:off x="1642590" y="4708098"/>
                  <a:ext cx="338221" cy="338220"/>
                </a:xfrm>
                <a:prstGeom prst="ellipse">
                  <a:avLst/>
                </a:prstGeom>
                <a:solidFill>
                  <a:srgbClr val="FDF1D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0" name="íŝḻïďé">
                  <a:extLst>
                    <a:ext uri="{FF2B5EF4-FFF2-40B4-BE49-F238E27FC236}">
                      <a16:creationId xmlns:a16="http://schemas.microsoft.com/office/drawing/2014/main" id="{4DAD3DF0-413D-4C51-A7BD-B5DCB34BD82D}"/>
                    </a:ext>
                  </a:extLst>
                </p:cNvPr>
                <p:cNvSpPr/>
                <p:nvPr userDrawn="1"/>
              </p:nvSpPr>
              <p:spPr>
                <a:xfrm flipH="1">
                  <a:off x="1628680" y="4719856"/>
                  <a:ext cx="338221" cy="338220"/>
                </a:xfrm>
                <a:prstGeom prst="ellipse">
                  <a:avLst/>
                </a:prstGeom>
                <a:solidFill>
                  <a:srgbClr val="FDEEC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1" name="íSlíďé">
                  <a:extLst>
                    <a:ext uri="{FF2B5EF4-FFF2-40B4-BE49-F238E27FC236}">
                      <a16:creationId xmlns:a16="http://schemas.microsoft.com/office/drawing/2014/main" id="{2EDAB20B-EA87-4F3B-A948-7EA0E7184D40}"/>
                    </a:ext>
                  </a:extLst>
                </p:cNvPr>
                <p:cNvSpPr/>
                <p:nvPr userDrawn="1"/>
              </p:nvSpPr>
              <p:spPr>
                <a:xfrm flipH="1">
                  <a:off x="1614770" y="4731615"/>
                  <a:ext cx="338221" cy="338220"/>
                </a:xfrm>
                <a:prstGeom prst="ellipse">
                  <a:avLst/>
                </a:prstGeom>
                <a:solidFill>
                  <a:srgbClr val="FDEBC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2" name="isḻîḋê">
                  <a:extLst>
                    <a:ext uri="{FF2B5EF4-FFF2-40B4-BE49-F238E27FC236}">
                      <a16:creationId xmlns:a16="http://schemas.microsoft.com/office/drawing/2014/main" id="{A29B7837-0FD6-4C64-A492-5F8D4409B0BD}"/>
                    </a:ext>
                  </a:extLst>
                </p:cNvPr>
                <p:cNvSpPr/>
                <p:nvPr userDrawn="1"/>
              </p:nvSpPr>
              <p:spPr>
                <a:xfrm flipH="1">
                  <a:off x="1600860" y="4743373"/>
                  <a:ext cx="338221" cy="338220"/>
                </a:xfrm>
                <a:prstGeom prst="ellipse">
                  <a:avLst/>
                </a:prstGeom>
                <a:solidFill>
                  <a:srgbClr val="FCE9B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3" name="îs1ïḓê">
                  <a:extLst>
                    <a:ext uri="{FF2B5EF4-FFF2-40B4-BE49-F238E27FC236}">
                      <a16:creationId xmlns:a16="http://schemas.microsoft.com/office/drawing/2014/main" id="{8F18BE02-ED5A-40FA-BE1E-14F8553DF7B9}"/>
                    </a:ext>
                  </a:extLst>
                </p:cNvPr>
                <p:cNvSpPr/>
                <p:nvPr userDrawn="1"/>
              </p:nvSpPr>
              <p:spPr>
                <a:xfrm flipH="1">
                  <a:off x="1586949" y="4755131"/>
                  <a:ext cx="338221" cy="338220"/>
                </a:xfrm>
                <a:prstGeom prst="ellipse">
                  <a:avLst/>
                </a:prstGeom>
                <a:solidFill>
                  <a:srgbClr val="FCE6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4" name="íṥľiḓe">
                  <a:extLst>
                    <a:ext uri="{FF2B5EF4-FFF2-40B4-BE49-F238E27FC236}">
                      <a16:creationId xmlns:a16="http://schemas.microsoft.com/office/drawing/2014/main" id="{C759195C-B3E1-4E03-9514-FE056D7A8413}"/>
                    </a:ext>
                  </a:extLst>
                </p:cNvPr>
                <p:cNvSpPr/>
                <p:nvPr userDrawn="1"/>
              </p:nvSpPr>
              <p:spPr>
                <a:xfrm flipH="1">
                  <a:off x="1573039" y="4766890"/>
                  <a:ext cx="338221" cy="338220"/>
                </a:xfrm>
                <a:prstGeom prst="ellipse">
                  <a:avLst/>
                </a:prstGeom>
                <a:solidFill>
                  <a:srgbClr val="FCE3A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5" name="iṣḻîḍè">
                  <a:extLst>
                    <a:ext uri="{FF2B5EF4-FFF2-40B4-BE49-F238E27FC236}">
                      <a16:creationId xmlns:a16="http://schemas.microsoft.com/office/drawing/2014/main" id="{CFBDF184-BDA1-4750-BF11-1213ED5FD718}"/>
                    </a:ext>
                  </a:extLst>
                </p:cNvPr>
                <p:cNvSpPr/>
                <p:nvPr userDrawn="1"/>
              </p:nvSpPr>
              <p:spPr>
                <a:xfrm flipH="1">
                  <a:off x="1559129" y="4778648"/>
                  <a:ext cx="338221" cy="3382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E1A6">
                        <a:alpha val="71000"/>
                      </a:srgbClr>
                    </a:gs>
                    <a:gs pos="0">
                      <a:schemeClr val="accent3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</p:grpSp>
        <p:sp>
          <p:nvSpPr>
            <p:cNvPr id="92" name="ïśḷïdé">
              <a:extLst>
                <a:ext uri="{FF2B5EF4-FFF2-40B4-BE49-F238E27FC236}">
                  <a16:creationId xmlns:a16="http://schemas.microsoft.com/office/drawing/2014/main" id="{47F32422-F9C1-4BEF-A136-8A5302131007}"/>
                </a:ext>
              </a:extLst>
            </p:cNvPr>
            <p:cNvSpPr/>
            <p:nvPr userDrawn="1"/>
          </p:nvSpPr>
          <p:spPr>
            <a:xfrm flipH="1">
              <a:off x="1767967" y="5985426"/>
              <a:ext cx="178148" cy="177280"/>
            </a:xfrm>
            <a:prstGeom prst="rect">
              <a:avLst/>
            </a:prstGeom>
            <a:gradFill>
              <a:gsLst>
                <a:gs pos="0">
                  <a:schemeClr val="accent2">
                    <a:alpha val="57000"/>
                  </a:schemeClr>
                </a:gs>
                <a:gs pos="95000">
                  <a:schemeClr val="accent2">
                    <a:alpha val="2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926" y="3974654"/>
            <a:ext cx="6334079" cy="535531"/>
          </a:xfrm>
        </p:spPr>
        <p:txBody>
          <a:bodyPr anchor="b">
            <a:spAutoFit/>
          </a:bodyPr>
          <a:lstStyle>
            <a:lvl1pPr algn="ctr">
              <a:defRPr sz="32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77926" y="4717074"/>
            <a:ext cx="6334079" cy="2862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alpha val="80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86375E3-CD85-4C84-8DB8-1A0B73EB92AC}"/>
              </a:ext>
            </a:extLst>
          </p:cNvPr>
          <p:cNvGrpSpPr/>
          <p:nvPr userDrawn="1"/>
        </p:nvGrpSpPr>
        <p:grpSpPr>
          <a:xfrm>
            <a:off x="4775200" y="1147921"/>
            <a:ext cx="2653176" cy="2641601"/>
            <a:chOff x="4775200" y="1147921"/>
            <a:chExt cx="2653176" cy="2641601"/>
          </a:xfrm>
        </p:grpSpPr>
        <p:sp>
          <p:nvSpPr>
            <p:cNvPr id="144" name="îş1ïḍè">
              <a:extLst>
                <a:ext uri="{FF2B5EF4-FFF2-40B4-BE49-F238E27FC236}">
                  <a16:creationId xmlns:a16="http://schemas.microsoft.com/office/drawing/2014/main" id="{E149ED6C-AFC1-47F4-A2B6-80296E2B714F}"/>
                </a:ext>
              </a:extLst>
            </p:cNvPr>
            <p:cNvSpPr/>
            <p:nvPr userDrawn="1"/>
          </p:nvSpPr>
          <p:spPr>
            <a:xfrm flipH="1">
              <a:off x="4786775" y="1147921"/>
              <a:ext cx="2641601" cy="2641601"/>
            </a:xfrm>
            <a:prstGeom prst="ellipse">
              <a:avLst/>
            </a:prstGeom>
            <a:gradFill flip="none" rotWithShape="1">
              <a:gsLst>
                <a:gs pos="48700">
                  <a:schemeClr val="accent2">
                    <a:alpha val="35000"/>
                  </a:schemeClr>
                </a:gs>
                <a:gs pos="0">
                  <a:schemeClr val="accent2">
                    <a:alpha val="8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/>
            </a:p>
          </p:txBody>
        </p:sp>
        <p:sp>
          <p:nvSpPr>
            <p:cNvPr id="145" name="islïďê">
              <a:extLst>
                <a:ext uri="{FF2B5EF4-FFF2-40B4-BE49-F238E27FC236}">
                  <a16:creationId xmlns:a16="http://schemas.microsoft.com/office/drawing/2014/main" id="{E622F608-2061-4BB0-8017-43D15739199F}"/>
                </a:ext>
              </a:extLst>
            </p:cNvPr>
            <p:cNvSpPr/>
            <p:nvPr userDrawn="1"/>
          </p:nvSpPr>
          <p:spPr>
            <a:xfrm flipH="1">
              <a:off x="4775200" y="1147921"/>
              <a:ext cx="2641601" cy="2641601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A3B73E-8347-47FB-9CA1-96E7BC5E2BBC}"/>
              </a:ext>
            </a:extLst>
          </p:cNvPr>
          <p:cNvGrpSpPr/>
          <p:nvPr userDrawn="1"/>
        </p:nvGrpSpPr>
        <p:grpSpPr>
          <a:xfrm>
            <a:off x="790545" y="5900300"/>
            <a:ext cx="1265343" cy="271100"/>
            <a:chOff x="790545" y="5900300"/>
            <a:chExt cx="1265343" cy="27110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CF72AAE1-7566-461F-89D6-2517E941E1C3}"/>
                </a:ext>
              </a:extLst>
            </p:cNvPr>
            <p:cNvGrpSpPr/>
            <p:nvPr userDrawn="1"/>
          </p:nvGrpSpPr>
          <p:grpSpPr>
            <a:xfrm>
              <a:off x="790545" y="5900300"/>
              <a:ext cx="1265343" cy="271100"/>
              <a:chOff x="790545" y="5900300"/>
              <a:chExt cx="1265343" cy="271100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1CE8C184-D1E0-40ED-877C-11BCB0D92AD2}"/>
                  </a:ext>
                </a:extLst>
              </p:cNvPr>
              <p:cNvGrpSpPr/>
              <p:nvPr userDrawn="1"/>
            </p:nvGrpSpPr>
            <p:grpSpPr>
              <a:xfrm>
                <a:off x="790545" y="5938089"/>
                <a:ext cx="304008" cy="227598"/>
                <a:chOff x="744245" y="4744076"/>
                <a:chExt cx="497947" cy="372792"/>
              </a:xfrm>
            </p:grpSpPr>
            <p:sp>
              <p:nvSpPr>
                <p:cNvPr id="172" name="íş1iḋê">
                  <a:extLst>
                    <a:ext uri="{FF2B5EF4-FFF2-40B4-BE49-F238E27FC236}">
                      <a16:creationId xmlns:a16="http://schemas.microsoft.com/office/drawing/2014/main" id="{EFFB04AC-9A10-43BE-9A23-A659AB9075F6}"/>
                    </a:ext>
                  </a:extLst>
                </p:cNvPr>
                <p:cNvSpPr/>
                <p:nvPr userDrawn="1"/>
              </p:nvSpPr>
              <p:spPr>
                <a:xfrm flipH="1">
                  <a:off x="915744" y="4744076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3" name="işḻíḋé">
                  <a:extLst>
                    <a:ext uri="{FF2B5EF4-FFF2-40B4-BE49-F238E27FC236}">
                      <a16:creationId xmlns:a16="http://schemas.microsoft.com/office/drawing/2014/main" id="{996D3DB3-C47A-4C77-8140-49B937DFFD8D}"/>
                    </a:ext>
                  </a:extLst>
                </p:cNvPr>
                <p:cNvSpPr/>
                <p:nvPr userDrawn="1"/>
              </p:nvSpPr>
              <p:spPr>
                <a:xfrm flipH="1">
                  <a:off x="900153" y="475238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0F5F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4" name="îŝḻïḑê">
                  <a:extLst>
                    <a:ext uri="{FF2B5EF4-FFF2-40B4-BE49-F238E27FC236}">
                      <a16:creationId xmlns:a16="http://schemas.microsoft.com/office/drawing/2014/main" id="{81B32806-7A68-4E3A-BE59-F65D3F2E7E3D}"/>
                    </a:ext>
                  </a:extLst>
                </p:cNvPr>
                <p:cNvSpPr/>
                <p:nvPr userDrawn="1"/>
              </p:nvSpPr>
              <p:spPr>
                <a:xfrm flipH="1">
                  <a:off x="884562" y="4760689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1EB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5" name="ïśľiḑè">
                  <a:extLst>
                    <a:ext uri="{FF2B5EF4-FFF2-40B4-BE49-F238E27FC236}">
                      <a16:creationId xmlns:a16="http://schemas.microsoft.com/office/drawing/2014/main" id="{1BFCB4DF-8CB4-42C1-BBDD-5BB587D47AA6}"/>
                    </a:ext>
                  </a:extLst>
                </p:cNvPr>
                <p:cNvSpPr/>
                <p:nvPr userDrawn="1"/>
              </p:nvSpPr>
              <p:spPr>
                <a:xfrm flipH="1">
                  <a:off x="868972" y="476899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2E1F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6" name="iś1iḓé">
                  <a:extLst>
                    <a:ext uri="{FF2B5EF4-FFF2-40B4-BE49-F238E27FC236}">
                      <a16:creationId xmlns:a16="http://schemas.microsoft.com/office/drawing/2014/main" id="{88810D59-DE65-4561-B793-5C4429A56A70}"/>
                    </a:ext>
                  </a:extLst>
                </p:cNvPr>
                <p:cNvSpPr/>
                <p:nvPr userDrawn="1"/>
              </p:nvSpPr>
              <p:spPr>
                <a:xfrm flipH="1">
                  <a:off x="853381" y="477730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3D8F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7" name="íšḻiḋé">
                  <a:extLst>
                    <a:ext uri="{FF2B5EF4-FFF2-40B4-BE49-F238E27FC236}">
                      <a16:creationId xmlns:a16="http://schemas.microsoft.com/office/drawing/2014/main" id="{FB96B4C5-49A8-4459-B802-61B3C0472468}"/>
                    </a:ext>
                  </a:extLst>
                </p:cNvPr>
                <p:cNvSpPr/>
                <p:nvPr userDrawn="1"/>
              </p:nvSpPr>
              <p:spPr>
                <a:xfrm flipH="1">
                  <a:off x="837790" y="478560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4CEF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8" name="íṥľîḍê">
                  <a:extLst>
                    <a:ext uri="{FF2B5EF4-FFF2-40B4-BE49-F238E27FC236}">
                      <a16:creationId xmlns:a16="http://schemas.microsoft.com/office/drawing/2014/main" id="{F62B21F5-4554-4F8E-8CDD-66BFACFD7309}"/>
                    </a:ext>
                  </a:extLst>
                </p:cNvPr>
                <p:cNvSpPr/>
                <p:nvPr userDrawn="1"/>
              </p:nvSpPr>
              <p:spPr>
                <a:xfrm flipH="1">
                  <a:off x="822199" y="479391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A5C4F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9" name="îSļídé">
                  <a:extLst>
                    <a:ext uri="{FF2B5EF4-FFF2-40B4-BE49-F238E27FC236}">
                      <a16:creationId xmlns:a16="http://schemas.microsoft.com/office/drawing/2014/main" id="{DE12FFCB-D954-42A0-95CE-6C6817FA01F8}"/>
                    </a:ext>
                  </a:extLst>
                </p:cNvPr>
                <p:cNvSpPr/>
                <p:nvPr userDrawn="1"/>
              </p:nvSpPr>
              <p:spPr>
                <a:xfrm flipH="1">
                  <a:off x="806608" y="480222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6BAF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0" name="íṡļíďé">
                  <a:extLst>
                    <a:ext uri="{FF2B5EF4-FFF2-40B4-BE49-F238E27FC236}">
                      <a16:creationId xmlns:a16="http://schemas.microsoft.com/office/drawing/2014/main" id="{1F068EAA-A682-438A-BFE7-67E8BD6B159D}"/>
                    </a:ext>
                  </a:extLst>
                </p:cNvPr>
                <p:cNvSpPr/>
                <p:nvPr userDrawn="1"/>
              </p:nvSpPr>
              <p:spPr>
                <a:xfrm flipH="1">
                  <a:off x="791017" y="481052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7B1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1" name="íślïďê">
                  <a:extLst>
                    <a:ext uri="{FF2B5EF4-FFF2-40B4-BE49-F238E27FC236}">
                      <a16:creationId xmlns:a16="http://schemas.microsoft.com/office/drawing/2014/main" id="{0AA6B135-D25C-400C-B8D2-39CB537E5754}"/>
                    </a:ext>
                  </a:extLst>
                </p:cNvPr>
                <p:cNvSpPr/>
                <p:nvPr userDrawn="1"/>
              </p:nvSpPr>
              <p:spPr>
                <a:xfrm flipH="1">
                  <a:off x="775427" y="4818834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8A7F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2" name="ïSlídè">
                  <a:extLst>
                    <a:ext uri="{FF2B5EF4-FFF2-40B4-BE49-F238E27FC236}">
                      <a16:creationId xmlns:a16="http://schemas.microsoft.com/office/drawing/2014/main" id="{89017762-EC7E-4468-B6C6-EB74B59780A0}"/>
                    </a:ext>
                  </a:extLst>
                </p:cNvPr>
                <p:cNvSpPr/>
                <p:nvPr userDrawn="1"/>
              </p:nvSpPr>
              <p:spPr>
                <a:xfrm flipH="1">
                  <a:off x="759836" y="482714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99DF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3" name="îṥļiḍê">
                  <a:extLst>
                    <a:ext uri="{FF2B5EF4-FFF2-40B4-BE49-F238E27FC236}">
                      <a16:creationId xmlns:a16="http://schemas.microsoft.com/office/drawing/2014/main" id="{18933EA3-960C-4F8F-B180-6A52D264EE85}"/>
                    </a:ext>
                  </a:extLst>
                </p:cNvPr>
                <p:cNvSpPr/>
                <p:nvPr userDrawn="1"/>
              </p:nvSpPr>
              <p:spPr>
                <a:xfrm flipH="1">
                  <a:off x="744245" y="4835447"/>
                  <a:ext cx="326448" cy="281421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1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13934DE2-B1A3-424B-93AC-684F21B850D5}"/>
                  </a:ext>
                </a:extLst>
              </p:cNvPr>
              <p:cNvGrpSpPr/>
              <p:nvPr userDrawn="1"/>
            </p:nvGrpSpPr>
            <p:grpSpPr>
              <a:xfrm>
                <a:off x="1767967" y="5928425"/>
                <a:ext cx="287921" cy="234281"/>
                <a:chOff x="2301985" y="4706287"/>
                <a:chExt cx="471597" cy="383738"/>
              </a:xfrm>
            </p:grpSpPr>
            <p:sp>
              <p:nvSpPr>
                <p:cNvPr id="160" name="îsḻîḍé">
                  <a:extLst>
                    <a:ext uri="{FF2B5EF4-FFF2-40B4-BE49-F238E27FC236}">
                      <a16:creationId xmlns:a16="http://schemas.microsoft.com/office/drawing/2014/main" id="{1ED3C9E5-F0C9-4CBE-A07B-F34F17DA2389}"/>
                    </a:ext>
                  </a:extLst>
                </p:cNvPr>
                <p:cNvSpPr/>
                <p:nvPr userDrawn="1"/>
              </p:nvSpPr>
              <p:spPr>
                <a:xfrm flipH="1">
                  <a:off x="2481787" y="4706287"/>
                  <a:ext cx="291795" cy="2903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1" name="îšlíḓè">
                  <a:extLst>
                    <a:ext uri="{FF2B5EF4-FFF2-40B4-BE49-F238E27FC236}">
                      <a16:creationId xmlns:a16="http://schemas.microsoft.com/office/drawing/2014/main" id="{6B4B3640-11FD-4140-91C2-E472C61C432A}"/>
                    </a:ext>
                  </a:extLst>
                </p:cNvPr>
                <p:cNvSpPr/>
                <p:nvPr userDrawn="1"/>
              </p:nvSpPr>
              <p:spPr>
                <a:xfrm flipH="1">
                  <a:off x="2465441" y="4714775"/>
                  <a:ext cx="291795" cy="290374"/>
                </a:xfrm>
                <a:prstGeom prst="rect">
                  <a:avLst/>
                </a:prstGeom>
                <a:solidFill>
                  <a:srgbClr val="FFF4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2" name="ïsḻiḓê">
                  <a:extLst>
                    <a:ext uri="{FF2B5EF4-FFF2-40B4-BE49-F238E27FC236}">
                      <a16:creationId xmlns:a16="http://schemas.microsoft.com/office/drawing/2014/main" id="{6F796AB9-11E2-449A-8BDA-B561B4DF7769}"/>
                    </a:ext>
                  </a:extLst>
                </p:cNvPr>
                <p:cNvSpPr/>
                <p:nvPr userDrawn="1"/>
              </p:nvSpPr>
              <p:spPr>
                <a:xfrm flipH="1">
                  <a:off x="2449096" y="4723262"/>
                  <a:ext cx="291795" cy="290374"/>
                </a:xfrm>
                <a:prstGeom prst="rect">
                  <a:avLst/>
                </a:prstGeom>
                <a:solidFill>
                  <a:srgbClr val="FFE9E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3" name="íṥļíďè">
                  <a:extLst>
                    <a:ext uri="{FF2B5EF4-FFF2-40B4-BE49-F238E27FC236}">
                      <a16:creationId xmlns:a16="http://schemas.microsoft.com/office/drawing/2014/main" id="{E385B412-F7EC-4734-A706-62D0B0BD5D07}"/>
                    </a:ext>
                  </a:extLst>
                </p:cNvPr>
                <p:cNvSpPr/>
                <p:nvPr userDrawn="1"/>
              </p:nvSpPr>
              <p:spPr>
                <a:xfrm flipH="1">
                  <a:off x="2432750" y="4731750"/>
                  <a:ext cx="291795" cy="290374"/>
                </a:xfrm>
                <a:prstGeom prst="rect">
                  <a:avLst/>
                </a:prstGeom>
                <a:solidFill>
                  <a:srgbClr val="FFDED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4" name="îśḻiḑé">
                  <a:extLst>
                    <a:ext uri="{FF2B5EF4-FFF2-40B4-BE49-F238E27FC236}">
                      <a16:creationId xmlns:a16="http://schemas.microsoft.com/office/drawing/2014/main" id="{88BD9CA9-5ED9-4FF8-870D-7AA2BF187571}"/>
                    </a:ext>
                  </a:extLst>
                </p:cNvPr>
                <p:cNvSpPr/>
                <p:nvPr userDrawn="1"/>
              </p:nvSpPr>
              <p:spPr>
                <a:xfrm flipH="1">
                  <a:off x="2416404" y="4740237"/>
                  <a:ext cx="291795" cy="290374"/>
                </a:xfrm>
                <a:prstGeom prst="rect">
                  <a:avLst/>
                </a:prstGeom>
                <a:solidFill>
                  <a:srgbClr val="FFD3C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5" name="iśḻîḓê">
                  <a:extLst>
                    <a:ext uri="{FF2B5EF4-FFF2-40B4-BE49-F238E27FC236}">
                      <a16:creationId xmlns:a16="http://schemas.microsoft.com/office/drawing/2014/main" id="{6EC89D52-968C-45D9-9C20-808B376442A2}"/>
                    </a:ext>
                  </a:extLst>
                </p:cNvPr>
                <p:cNvSpPr/>
                <p:nvPr userDrawn="1"/>
              </p:nvSpPr>
              <p:spPr>
                <a:xfrm flipH="1">
                  <a:off x="2400059" y="4748725"/>
                  <a:ext cx="291795" cy="290374"/>
                </a:xfrm>
                <a:prstGeom prst="rect">
                  <a:avLst/>
                </a:prstGeom>
                <a:solidFill>
                  <a:srgbClr val="FFC8B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6" name="ïṣḻîde">
                  <a:extLst>
                    <a:ext uri="{FF2B5EF4-FFF2-40B4-BE49-F238E27FC236}">
                      <a16:creationId xmlns:a16="http://schemas.microsoft.com/office/drawing/2014/main" id="{E94EE63B-5611-4681-8D14-E8FE2187F515}"/>
                    </a:ext>
                  </a:extLst>
                </p:cNvPr>
                <p:cNvSpPr/>
                <p:nvPr userDrawn="1"/>
              </p:nvSpPr>
              <p:spPr>
                <a:xfrm flipH="1">
                  <a:off x="2383713" y="4757213"/>
                  <a:ext cx="291795" cy="290374"/>
                </a:xfrm>
                <a:prstGeom prst="rect">
                  <a:avLst/>
                </a:prstGeom>
                <a:solidFill>
                  <a:srgbClr val="FFBDA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7" name="ïṡľïḍê">
                  <a:extLst>
                    <a:ext uri="{FF2B5EF4-FFF2-40B4-BE49-F238E27FC236}">
                      <a16:creationId xmlns:a16="http://schemas.microsoft.com/office/drawing/2014/main" id="{B17CE903-B89D-4ECE-B0AF-3BBC29F8AE05}"/>
                    </a:ext>
                  </a:extLst>
                </p:cNvPr>
                <p:cNvSpPr/>
                <p:nvPr userDrawn="1"/>
              </p:nvSpPr>
              <p:spPr>
                <a:xfrm flipH="1">
                  <a:off x="2367368" y="4765701"/>
                  <a:ext cx="291795" cy="290374"/>
                </a:xfrm>
                <a:prstGeom prst="rect">
                  <a:avLst/>
                </a:prstGeom>
                <a:solidFill>
                  <a:srgbClr val="FFB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8" name="îṥḷîḓê">
                  <a:extLst>
                    <a:ext uri="{FF2B5EF4-FFF2-40B4-BE49-F238E27FC236}">
                      <a16:creationId xmlns:a16="http://schemas.microsoft.com/office/drawing/2014/main" id="{A0E4ED3F-DADA-4A9B-B06A-87F53A8ED437}"/>
                    </a:ext>
                  </a:extLst>
                </p:cNvPr>
                <p:cNvSpPr/>
                <p:nvPr userDrawn="1"/>
              </p:nvSpPr>
              <p:spPr>
                <a:xfrm flipH="1">
                  <a:off x="2351022" y="4774188"/>
                  <a:ext cx="291795" cy="290374"/>
                </a:xfrm>
                <a:prstGeom prst="rect">
                  <a:avLst/>
                </a:prstGeom>
                <a:solidFill>
                  <a:srgbClr val="FFA78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9" name="í$1íḋe">
                  <a:extLst>
                    <a:ext uri="{FF2B5EF4-FFF2-40B4-BE49-F238E27FC236}">
                      <a16:creationId xmlns:a16="http://schemas.microsoft.com/office/drawing/2014/main" id="{2782B544-A04D-4AF4-82DB-AA685C150205}"/>
                    </a:ext>
                  </a:extLst>
                </p:cNvPr>
                <p:cNvSpPr/>
                <p:nvPr userDrawn="1"/>
              </p:nvSpPr>
              <p:spPr>
                <a:xfrm flipH="1">
                  <a:off x="2334676" y="4782676"/>
                  <a:ext cx="291795" cy="290374"/>
                </a:xfrm>
                <a:prstGeom prst="rect">
                  <a:avLst/>
                </a:prstGeom>
                <a:solidFill>
                  <a:srgbClr val="FF9C7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0" name="îṩlîḋè">
                  <a:extLst>
                    <a:ext uri="{FF2B5EF4-FFF2-40B4-BE49-F238E27FC236}">
                      <a16:creationId xmlns:a16="http://schemas.microsoft.com/office/drawing/2014/main" id="{0973A850-2D66-4EE8-908A-8F4198F804CA}"/>
                    </a:ext>
                  </a:extLst>
                </p:cNvPr>
                <p:cNvSpPr/>
                <p:nvPr userDrawn="1"/>
              </p:nvSpPr>
              <p:spPr>
                <a:xfrm flipH="1">
                  <a:off x="2318331" y="4791163"/>
                  <a:ext cx="291795" cy="290374"/>
                </a:xfrm>
                <a:prstGeom prst="rect">
                  <a:avLst/>
                </a:prstGeom>
                <a:solidFill>
                  <a:srgbClr val="FF91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1" name="íśľiḍe">
                  <a:extLst>
                    <a:ext uri="{FF2B5EF4-FFF2-40B4-BE49-F238E27FC236}">
                      <a16:creationId xmlns:a16="http://schemas.microsoft.com/office/drawing/2014/main" id="{81EBEC93-09E8-4B05-B72F-34781968A84B}"/>
                    </a:ext>
                  </a:extLst>
                </p:cNvPr>
                <p:cNvSpPr/>
                <p:nvPr userDrawn="1"/>
              </p:nvSpPr>
              <p:spPr>
                <a:xfrm flipH="1">
                  <a:off x="2301985" y="4799651"/>
                  <a:ext cx="291795" cy="29037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alpha val="57000"/>
                      </a:schemeClr>
                    </a:gs>
                    <a:gs pos="95000">
                      <a:schemeClr val="accent2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5D562B85-A7A3-4385-BBA4-0A10ADAA156B}"/>
                  </a:ext>
                </a:extLst>
              </p:cNvPr>
              <p:cNvGrpSpPr/>
              <p:nvPr userDrawn="1"/>
            </p:nvGrpSpPr>
            <p:grpSpPr>
              <a:xfrm>
                <a:off x="1315211" y="5900300"/>
                <a:ext cx="282925" cy="271100"/>
                <a:chOff x="1559129" y="4672823"/>
                <a:chExt cx="463413" cy="444045"/>
              </a:xfrm>
            </p:grpSpPr>
            <p:sp>
              <p:nvSpPr>
                <p:cNvPr id="150" name="iṧľîḑé">
                  <a:extLst>
                    <a:ext uri="{FF2B5EF4-FFF2-40B4-BE49-F238E27FC236}">
                      <a16:creationId xmlns:a16="http://schemas.microsoft.com/office/drawing/2014/main" id="{28E9DB11-3613-4F7A-AED5-EB425A91A3BC}"/>
                    </a:ext>
                  </a:extLst>
                </p:cNvPr>
                <p:cNvSpPr/>
                <p:nvPr userDrawn="1"/>
              </p:nvSpPr>
              <p:spPr>
                <a:xfrm flipH="1">
                  <a:off x="1684321" y="4672823"/>
                  <a:ext cx="338221" cy="338220"/>
                </a:xfrm>
                <a:prstGeom prst="ellipse">
                  <a:avLst/>
                </a:prstGeom>
                <a:solidFill>
                  <a:srgbClr val="FEF9E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1" name="ïŝḻiḓe">
                  <a:extLst>
                    <a:ext uri="{FF2B5EF4-FFF2-40B4-BE49-F238E27FC236}">
                      <a16:creationId xmlns:a16="http://schemas.microsoft.com/office/drawing/2014/main" id="{6E81F08F-1C11-4DD9-8E5E-81334DFBFC58}"/>
                    </a:ext>
                  </a:extLst>
                </p:cNvPr>
                <p:cNvSpPr/>
                <p:nvPr userDrawn="1"/>
              </p:nvSpPr>
              <p:spPr>
                <a:xfrm flipH="1">
                  <a:off x="1670410" y="4684582"/>
                  <a:ext cx="338221" cy="338220"/>
                </a:xfrm>
                <a:prstGeom prst="ellipse">
                  <a:avLst/>
                </a:prstGeom>
                <a:solidFill>
                  <a:srgbClr val="FEF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2" name="ïṣļiḋè">
                  <a:extLst>
                    <a:ext uri="{FF2B5EF4-FFF2-40B4-BE49-F238E27FC236}">
                      <a16:creationId xmlns:a16="http://schemas.microsoft.com/office/drawing/2014/main" id="{BED42903-013E-413C-82C3-71E1F652F9F3}"/>
                    </a:ext>
                  </a:extLst>
                </p:cNvPr>
                <p:cNvSpPr/>
                <p:nvPr userDrawn="1"/>
              </p:nvSpPr>
              <p:spPr>
                <a:xfrm flipH="1">
                  <a:off x="1656500" y="4696340"/>
                  <a:ext cx="338221" cy="338220"/>
                </a:xfrm>
                <a:prstGeom prst="ellipse">
                  <a:avLst/>
                </a:prstGeom>
                <a:solidFill>
                  <a:srgbClr val="FDF4D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3" name="îśľîďé">
                  <a:extLst>
                    <a:ext uri="{FF2B5EF4-FFF2-40B4-BE49-F238E27FC236}">
                      <a16:creationId xmlns:a16="http://schemas.microsoft.com/office/drawing/2014/main" id="{2BB06420-0194-49FF-8853-4AF9E50BF8D5}"/>
                    </a:ext>
                  </a:extLst>
                </p:cNvPr>
                <p:cNvSpPr/>
                <p:nvPr userDrawn="1"/>
              </p:nvSpPr>
              <p:spPr>
                <a:xfrm flipH="1">
                  <a:off x="1642590" y="4708098"/>
                  <a:ext cx="338221" cy="338220"/>
                </a:xfrm>
                <a:prstGeom prst="ellipse">
                  <a:avLst/>
                </a:prstGeom>
                <a:solidFill>
                  <a:srgbClr val="FDF1D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4" name="ï$1iḍe">
                  <a:extLst>
                    <a:ext uri="{FF2B5EF4-FFF2-40B4-BE49-F238E27FC236}">
                      <a16:creationId xmlns:a16="http://schemas.microsoft.com/office/drawing/2014/main" id="{97C86655-FEBD-4F22-A9AB-E4E703DC16B5}"/>
                    </a:ext>
                  </a:extLst>
                </p:cNvPr>
                <p:cNvSpPr/>
                <p:nvPr userDrawn="1"/>
              </p:nvSpPr>
              <p:spPr>
                <a:xfrm flipH="1">
                  <a:off x="1628680" y="4719856"/>
                  <a:ext cx="338221" cy="338220"/>
                </a:xfrm>
                <a:prstGeom prst="ellipse">
                  <a:avLst/>
                </a:prstGeom>
                <a:solidFill>
                  <a:srgbClr val="FDEEC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5" name="îṥ1îḑê">
                  <a:extLst>
                    <a:ext uri="{FF2B5EF4-FFF2-40B4-BE49-F238E27FC236}">
                      <a16:creationId xmlns:a16="http://schemas.microsoft.com/office/drawing/2014/main" id="{1F6732CE-990C-431E-BB57-FE2E696C0D29}"/>
                    </a:ext>
                  </a:extLst>
                </p:cNvPr>
                <p:cNvSpPr/>
                <p:nvPr userDrawn="1"/>
              </p:nvSpPr>
              <p:spPr>
                <a:xfrm flipH="1">
                  <a:off x="1614770" y="4731615"/>
                  <a:ext cx="338221" cy="338220"/>
                </a:xfrm>
                <a:prstGeom prst="ellipse">
                  <a:avLst/>
                </a:prstGeom>
                <a:solidFill>
                  <a:srgbClr val="FDEBC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6" name="íŝļíḑé">
                  <a:extLst>
                    <a:ext uri="{FF2B5EF4-FFF2-40B4-BE49-F238E27FC236}">
                      <a16:creationId xmlns:a16="http://schemas.microsoft.com/office/drawing/2014/main" id="{FACCDCDD-6163-48EE-A6F7-DDB349806208}"/>
                    </a:ext>
                  </a:extLst>
                </p:cNvPr>
                <p:cNvSpPr/>
                <p:nvPr userDrawn="1"/>
              </p:nvSpPr>
              <p:spPr>
                <a:xfrm flipH="1">
                  <a:off x="1600860" y="4743373"/>
                  <a:ext cx="338221" cy="338220"/>
                </a:xfrm>
                <a:prstGeom prst="ellipse">
                  <a:avLst/>
                </a:prstGeom>
                <a:solidFill>
                  <a:srgbClr val="FCE9B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7" name="íṣḷiḑé">
                  <a:extLst>
                    <a:ext uri="{FF2B5EF4-FFF2-40B4-BE49-F238E27FC236}">
                      <a16:creationId xmlns:a16="http://schemas.microsoft.com/office/drawing/2014/main" id="{950196A1-8C9E-417E-895F-F62AD9FCA04D}"/>
                    </a:ext>
                  </a:extLst>
                </p:cNvPr>
                <p:cNvSpPr/>
                <p:nvPr userDrawn="1"/>
              </p:nvSpPr>
              <p:spPr>
                <a:xfrm flipH="1">
                  <a:off x="1586949" y="4755131"/>
                  <a:ext cx="338221" cy="338220"/>
                </a:xfrm>
                <a:prstGeom prst="ellipse">
                  <a:avLst/>
                </a:prstGeom>
                <a:solidFill>
                  <a:srgbClr val="FCE6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8" name="îṩḻïḋe">
                  <a:extLst>
                    <a:ext uri="{FF2B5EF4-FFF2-40B4-BE49-F238E27FC236}">
                      <a16:creationId xmlns:a16="http://schemas.microsoft.com/office/drawing/2014/main" id="{897E1805-0855-4B59-9C3C-97683FCB50E1}"/>
                    </a:ext>
                  </a:extLst>
                </p:cNvPr>
                <p:cNvSpPr/>
                <p:nvPr userDrawn="1"/>
              </p:nvSpPr>
              <p:spPr>
                <a:xfrm flipH="1">
                  <a:off x="1573039" y="4766890"/>
                  <a:ext cx="338221" cy="338220"/>
                </a:xfrm>
                <a:prstGeom prst="ellipse">
                  <a:avLst/>
                </a:prstGeom>
                <a:solidFill>
                  <a:srgbClr val="FCE3A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9" name="îśḷïḓè">
                  <a:extLst>
                    <a:ext uri="{FF2B5EF4-FFF2-40B4-BE49-F238E27FC236}">
                      <a16:creationId xmlns:a16="http://schemas.microsoft.com/office/drawing/2014/main" id="{55CEF69A-B2A9-4DB0-A13F-279E1D202C55}"/>
                    </a:ext>
                  </a:extLst>
                </p:cNvPr>
                <p:cNvSpPr/>
                <p:nvPr userDrawn="1"/>
              </p:nvSpPr>
              <p:spPr>
                <a:xfrm flipH="1">
                  <a:off x="1559129" y="4778648"/>
                  <a:ext cx="338221" cy="3382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E1A6">
                        <a:alpha val="71000"/>
                      </a:srgbClr>
                    </a:gs>
                    <a:gs pos="0">
                      <a:schemeClr val="accent3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</p:grpSp>
        <p:sp>
          <p:nvSpPr>
            <p:cNvPr id="184" name="íšlîḍe">
              <a:extLst>
                <a:ext uri="{FF2B5EF4-FFF2-40B4-BE49-F238E27FC236}">
                  <a16:creationId xmlns:a16="http://schemas.microsoft.com/office/drawing/2014/main" id="{A296AC83-83AB-4534-9199-B0CC5F5E7871}"/>
                </a:ext>
              </a:extLst>
            </p:cNvPr>
            <p:cNvSpPr/>
            <p:nvPr userDrawn="1"/>
          </p:nvSpPr>
          <p:spPr>
            <a:xfrm flipH="1">
              <a:off x="1767967" y="5985426"/>
              <a:ext cx="178148" cy="177280"/>
            </a:xfrm>
            <a:prstGeom prst="rect">
              <a:avLst/>
            </a:prstGeom>
            <a:gradFill>
              <a:gsLst>
                <a:gs pos="0">
                  <a:schemeClr val="accent2">
                    <a:alpha val="57000"/>
                  </a:schemeClr>
                </a:gs>
                <a:gs pos="95000">
                  <a:schemeClr val="accent2">
                    <a:alpha val="2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5" name="Group 3_1">
            <a:extLst>
              <a:ext uri="{FF2B5EF4-FFF2-40B4-BE49-F238E27FC236}">
                <a16:creationId xmlns:a16="http://schemas.microsoft.com/office/drawing/2014/main" id="{43EC2324-B6A3-440B-AFE8-662D00084EB9}"/>
              </a:ext>
            </a:extLst>
          </p:cNvPr>
          <p:cNvGrpSpPr/>
          <p:nvPr userDrawn="1"/>
        </p:nvGrpSpPr>
        <p:grpSpPr>
          <a:xfrm>
            <a:off x="10227083" y="792443"/>
            <a:ext cx="1265343" cy="271100"/>
            <a:chOff x="790545" y="5900300"/>
            <a:chExt cx="1265343" cy="271100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D2486451-51DE-49DB-8FC8-9A84711A4191}"/>
                </a:ext>
              </a:extLst>
            </p:cNvPr>
            <p:cNvGrpSpPr/>
            <p:nvPr userDrawn="1"/>
          </p:nvGrpSpPr>
          <p:grpSpPr>
            <a:xfrm>
              <a:off x="790545" y="5900300"/>
              <a:ext cx="1265343" cy="271100"/>
              <a:chOff x="790545" y="5900300"/>
              <a:chExt cx="1265343" cy="271100"/>
            </a:xfrm>
          </p:grpSpPr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333CDE50-4A40-4DCD-8DFE-E34AB9DDB859}"/>
                  </a:ext>
                </a:extLst>
              </p:cNvPr>
              <p:cNvGrpSpPr/>
              <p:nvPr userDrawn="1"/>
            </p:nvGrpSpPr>
            <p:grpSpPr>
              <a:xfrm>
                <a:off x="790545" y="5938089"/>
                <a:ext cx="304008" cy="227598"/>
                <a:chOff x="744245" y="4744076"/>
                <a:chExt cx="497947" cy="372792"/>
              </a:xfrm>
            </p:grpSpPr>
            <p:sp>
              <p:nvSpPr>
                <p:cNvPr id="213" name="iṡ1îḑé">
                  <a:extLst>
                    <a:ext uri="{FF2B5EF4-FFF2-40B4-BE49-F238E27FC236}">
                      <a16:creationId xmlns:a16="http://schemas.microsoft.com/office/drawing/2014/main" id="{05A46A4A-E622-4F73-B866-C895C8C6BB63}"/>
                    </a:ext>
                  </a:extLst>
                </p:cNvPr>
                <p:cNvSpPr/>
                <p:nvPr userDrawn="1"/>
              </p:nvSpPr>
              <p:spPr>
                <a:xfrm flipH="1">
                  <a:off x="915744" y="4744076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4" name="ï$ḷïḍè">
                  <a:extLst>
                    <a:ext uri="{FF2B5EF4-FFF2-40B4-BE49-F238E27FC236}">
                      <a16:creationId xmlns:a16="http://schemas.microsoft.com/office/drawing/2014/main" id="{22D47B0E-F1ED-40C6-BBF5-41A9E8A6E5DD}"/>
                    </a:ext>
                  </a:extLst>
                </p:cNvPr>
                <p:cNvSpPr/>
                <p:nvPr userDrawn="1"/>
              </p:nvSpPr>
              <p:spPr>
                <a:xfrm flipH="1">
                  <a:off x="900153" y="475238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0F5F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5" name="ïṧļîḍê">
                  <a:extLst>
                    <a:ext uri="{FF2B5EF4-FFF2-40B4-BE49-F238E27FC236}">
                      <a16:creationId xmlns:a16="http://schemas.microsoft.com/office/drawing/2014/main" id="{19AACECC-4A8E-4C36-90C9-510B5E8331F2}"/>
                    </a:ext>
                  </a:extLst>
                </p:cNvPr>
                <p:cNvSpPr/>
                <p:nvPr userDrawn="1"/>
              </p:nvSpPr>
              <p:spPr>
                <a:xfrm flipH="1">
                  <a:off x="884562" y="4760689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1EB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6" name="iṣlïḓe">
                  <a:extLst>
                    <a:ext uri="{FF2B5EF4-FFF2-40B4-BE49-F238E27FC236}">
                      <a16:creationId xmlns:a16="http://schemas.microsoft.com/office/drawing/2014/main" id="{0728C386-44E6-43E7-9296-7A562BBF1454}"/>
                    </a:ext>
                  </a:extLst>
                </p:cNvPr>
                <p:cNvSpPr/>
                <p:nvPr userDrawn="1"/>
              </p:nvSpPr>
              <p:spPr>
                <a:xfrm flipH="1">
                  <a:off x="868972" y="476899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2E1F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7" name="iŝ1idé">
                  <a:extLst>
                    <a:ext uri="{FF2B5EF4-FFF2-40B4-BE49-F238E27FC236}">
                      <a16:creationId xmlns:a16="http://schemas.microsoft.com/office/drawing/2014/main" id="{C077DF9A-E019-4951-A137-0ECE9A70E940}"/>
                    </a:ext>
                  </a:extLst>
                </p:cNvPr>
                <p:cNvSpPr/>
                <p:nvPr userDrawn="1"/>
              </p:nvSpPr>
              <p:spPr>
                <a:xfrm flipH="1">
                  <a:off x="853381" y="477730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3D8F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8" name="iṥlîde">
                  <a:extLst>
                    <a:ext uri="{FF2B5EF4-FFF2-40B4-BE49-F238E27FC236}">
                      <a16:creationId xmlns:a16="http://schemas.microsoft.com/office/drawing/2014/main" id="{ACD407AD-EF8F-4C4A-9CD5-B9185273A2D1}"/>
                    </a:ext>
                  </a:extLst>
                </p:cNvPr>
                <p:cNvSpPr/>
                <p:nvPr userDrawn="1"/>
              </p:nvSpPr>
              <p:spPr>
                <a:xfrm flipH="1">
                  <a:off x="837790" y="478560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4CEF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9" name="íşḻíde">
                  <a:extLst>
                    <a:ext uri="{FF2B5EF4-FFF2-40B4-BE49-F238E27FC236}">
                      <a16:creationId xmlns:a16="http://schemas.microsoft.com/office/drawing/2014/main" id="{7672D379-8B54-4C6F-900C-AD3B52C59DCD}"/>
                    </a:ext>
                  </a:extLst>
                </p:cNvPr>
                <p:cNvSpPr/>
                <p:nvPr userDrawn="1"/>
              </p:nvSpPr>
              <p:spPr>
                <a:xfrm flipH="1">
                  <a:off x="822199" y="479391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A5C4F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0" name="íṧḻîḓê">
                  <a:extLst>
                    <a:ext uri="{FF2B5EF4-FFF2-40B4-BE49-F238E27FC236}">
                      <a16:creationId xmlns:a16="http://schemas.microsoft.com/office/drawing/2014/main" id="{CF6E2D9F-CE16-476E-A0EC-68651F6D0FB8}"/>
                    </a:ext>
                  </a:extLst>
                </p:cNvPr>
                <p:cNvSpPr/>
                <p:nvPr userDrawn="1"/>
              </p:nvSpPr>
              <p:spPr>
                <a:xfrm flipH="1">
                  <a:off x="806608" y="480222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6BAF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1" name="ïšļíḍê">
                  <a:extLst>
                    <a:ext uri="{FF2B5EF4-FFF2-40B4-BE49-F238E27FC236}">
                      <a16:creationId xmlns:a16="http://schemas.microsoft.com/office/drawing/2014/main" id="{87F757F6-5D37-4CCC-B264-9F81C8D5630D}"/>
                    </a:ext>
                  </a:extLst>
                </p:cNvPr>
                <p:cNvSpPr/>
                <p:nvPr userDrawn="1"/>
              </p:nvSpPr>
              <p:spPr>
                <a:xfrm flipH="1">
                  <a:off x="791017" y="481052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7B1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2" name="ïsļïḑê">
                  <a:extLst>
                    <a:ext uri="{FF2B5EF4-FFF2-40B4-BE49-F238E27FC236}">
                      <a16:creationId xmlns:a16="http://schemas.microsoft.com/office/drawing/2014/main" id="{57F1F0D2-B278-41C3-A95A-2B7267E33C9D}"/>
                    </a:ext>
                  </a:extLst>
                </p:cNvPr>
                <p:cNvSpPr/>
                <p:nvPr userDrawn="1"/>
              </p:nvSpPr>
              <p:spPr>
                <a:xfrm flipH="1">
                  <a:off x="775427" y="4818834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8A7F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3" name="îŝliḓê">
                  <a:extLst>
                    <a:ext uri="{FF2B5EF4-FFF2-40B4-BE49-F238E27FC236}">
                      <a16:creationId xmlns:a16="http://schemas.microsoft.com/office/drawing/2014/main" id="{E3BF7DE4-1A00-4285-A41F-FA40D35C3D9A}"/>
                    </a:ext>
                  </a:extLst>
                </p:cNvPr>
                <p:cNvSpPr/>
                <p:nvPr userDrawn="1"/>
              </p:nvSpPr>
              <p:spPr>
                <a:xfrm flipH="1">
                  <a:off x="759836" y="482714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99DF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4" name="iṡḷídè">
                  <a:extLst>
                    <a:ext uri="{FF2B5EF4-FFF2-40B4-BE49-F238E27FC236}">
                      <a16:creationId xmlns:a16="http://schemas.microsoft.com/office/drawing/2014/main" id="{F2653657-FB13-42CC-AAB1-490CF9351518}"/>
                    </a:ext>
                  </a:extLst>
                </p:cNvPr>
                <p:cNvSpPr/>
                <p:nvPr userDrawn="1"/>
              </p:nvSpPr>
              <p:spPr>
                <a:xfrm flipH="1">
                  <a:off x="744245" y="4835447"/>
                  <a:ext cx="326448" cy="281421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1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AF370900-BB8A-4309-9D1E-A2EC1BB2F5BE}"/>
                  </a:ext>
                </a:extLst>
              </p:cNvPr>
              <p:cNvGrpSpPr/>
              <p:nvPr userDrawn="1"/>
            </p:nvGrpSpPr>
            <p:grpSpPr>
              <a:xfrm>
                <a:off x="1767967" y="5928425"/>
                <a:ext cx="287921" cy="234281"/>
                <a:chOff x="2301985" y="4706287"/>
                <a:chExt cx="471597" cy="383738"/>
              </a:xfrm>
            </p:grpSpPr>
            <p:sp>
              <p:nvSpPr>
                <p:cNvPr id="201" name="išļiḑe">
                  <a:extLst>
                    <a:ext uri="{FF2B5EF4-FFF2-40B4-BE49-F238E27FC236}">
                      <a16:creationId xmlns:a16="http://schemas.microsoft.com/office/drawing/2014/main" id="{609BBFC8-BA8F-41B7-B3E6-D15DB8F5056D}"/>
                    </a:ext>
                  </a:extLst>
                </p:cNvPr>
                <p:cNvSpPr/>
                <p:nvPr userDrawn="1"/>
              </p:nvSpPr>
              <p:spPr>
                <a:xfrm flipH="1">
                  <a:off x="2481787" y="4706287"/>
                  <a:ext cx="291795" cy="2903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2" name="íṥḻiḍe">
                  <a:extLst>
                    <a:ext uri="{FF2B5EF4-FFF2-40B4-BE49-F238E27FC236}">
                      <a16:creationId xmlns:a16="http://schemas.microsoft.com/office/drawing/2014/main" id="{6EE7397B-7C83-4156-AE0B-63A228A3990A}"/>
                    </a:ext>
                  </a:extLst>
                </p:cNvPr>
                <p:cNvSpPr/>
                <p:nvPr userDrawn="1"/>
              </p:nvSpPr>
              <p:spPr>
                <a:xfrm flipH="1">
                  <a:off x="2465441" y="4714775"/>
                  <a:ext cx="291795" cy="290374"/>
                </a:xfrm>
                <a:prstGeom prst="rect">
                  <a:avLst/>
                </a:prstGeom>
                <a:solidFill>
                  <a:srgbClr val="FFF4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3" name="iş1íḑê">
                  <a:extLst>
                    <a:ext uri="{FF2B5EF4-FFF2-40B4-BE49-F238E27FC236}">
                      <a16:creationId xmlns:a16="http://schemas.microsoft.com/office/drawing/2014/main" id="{170C27D7-0B3A-4406-8CF7-78A50F6B1BC4}"/>
                    </a:ext>
                  </a:extLst>
                </p:cNvPr>
                <p:cNvSpPr/>
                <p:nvPr userDrawn="1"/>
              </p:nvSpPr>
              <p:spPr>
                <a:xfrm flipH="1">
                  <a:off x="2449096" y="4723262"/>
                  <a:ext cx="291795" cy="290374"/>
                </a:xfrm>
                <a:prstGeom prst="rect">
                  <a:avLst/>
                </a:prstGeom>
                <a:solidFill>
                  <a:srgbClr val="FFE9E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4" name="îṣľiḓè">
                  <a:extLst>
                    <a:ext uri="{FF2B5EF4-FFF2-40B4-BE49-F238E27FC236}">
                      <a16:creationId xmlns:a16="http://schemas.microsoft.com/office/drawing/2014/main" id="{3572DE7B-3CDD-4BC3-8C42-DDD17E5331DE}"/>
                    </a:ext>
                  </a:extLst>
                </p:cNvPr>
                <p:cNvSpPr/>
                <p:nvPr userDrawn="1"/>
              </p:nvSpPr>
              <p:spPr>
                <a:xfrm flipH="1">
                  <a:off x="2432750" y="4731750"/>
                  <a:ext cx="291795" cy="290374"/>
                </a:xfrm>
                <a:prstGeom prst="rect">
                  <a:avLst/>
                </a:prstGeom>
                <a:solidFill>
                  <a:srgbClr val="FFDED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5" name="ï$1iḍè">
                  <a:extLst>
                    <a:ext uri="{FF2B5EF4-FFF2-40B4-BE49-F238E27FC236}">
                      <a16:creationId xmlns:a16="http://schemas.microsoft.com/office/drawing/2014/main" id="{543FD83D-1100-4988-B0A0-1B8F6A19E4E5}"/>
                    </a:ext>
                  </a:extLst>
                </p:cNvPr>
                <p:cNvSpPr/>
                <p:nvPr userDrawn="1"/>
              </p:nvSpPr>
              <p:spPr>
                <a:xfrm flipH="1">
                  <a:off x="2416404" y="4740237"/>
                  <a:ext cx="291795" cy="290374"/>
                </a:xfrm>
                <a:prstGeom prst="rect">
                  <a:avLst/>
                </a:prstGeom>
                <a:solidFill>
                  <a:srgbClr val="FFD3C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6" name="iṩḷiḋé">
                  <a:extLst>
                    <a:ext uri="{FF2B5EF4-FFF2-40B4-BE49-F238E27FC236}">
                      <a16:creationId xmlns:a16="http://schemas.microsoft.com/office/drawing/2014/main" id="{740FB857-94A5-49FC-BA39-312597E4DD54}"/>
                    </a:ext>
                  </a:extLst>
                </p:cNvPr>
                <p:cNvSpPr/>
                <p:nvPr userDrawn="1"/>
              </p:nvSpPr>
              <p:spPr>
                <a:xfrm flipH="1">
                  <a:off x="2400059" y="4748725"/>
                  <a:ext cx="291795" cy="290374"/>
                </a:xfrm>
                <a:prstGeom prst="rect">
                  <a:avLst/>
                </a:prstGeom>
                <a:solidFill>
                  <a:srgbClr val="FFC8B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7" name="íšļîḑe">
                  <a:extLst>
                    <a:ext uri="{FF2B5EF4-FFF2-40B4-BE49-F238E27FC236}">
                      <a16:creationId xmlns:a16="http://schemas.microsoft.com/office/drawing/2014/main" id="{8E0872F5-FF94-486D-A908-81B1F6FC4908}"/>
                    </a:ext>
                  </a:extLst>
                </p:cNvPr>
                <p:cNvSpPr/>
                <p:nvPr userDrawn="1"/>
              </p:nvSpPr>
              <p:spPr>
                <a:xfrm flipH="1">
                  <a:off x="2383713" y="4757213"/>
                  <a:ext cx="291795" cy="290374"/>
                </a:xfrm>
                <a:prstGeom prst="rect">
                  <a:avLst/>
                </a:prstGeom>
                <a:solidFill>
                  <a:srgbClr val="FFBDA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8" name="ïṥľidê">
                  <a:extLst>
                    <a:ext uri="{FF2B5EF4-FFF2-40B4-BE49-F238E27FC236}">
                      <a16:creationId xmlns:a16="http://schemas.microsoft.com/office/drawing/2014/main" id="{3AEA298F-A86F-4474-B694-89C030712AF5}"/>
                    </a:ext>
                  </a:extLst>
                </p:cNvPr>
                <p:cNvSpPr/>
                <p:nvPr userDrawn="1"/>
              </p:nvSpPr>
              <p:spPr>
                <a:xfrm flipH="1">
                  <a:off x="2367368" y="4765701"/>
                  <a:ext cx="291795" cy="290374"/>
                </a:xfrm>
                <a:prstGeom prst="rect">
                  <a:avLst/>
                </a:prstGeom>
                <a:solidFill>
                  <a:srgbClr val="FFB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9" name="ïṧḷïḓé">
                  <a:extLst>
                    <a:ext uri="{FF2B5EF4-FFF2-40B4-BE49-F238E27FC236}">
                      <a16:creationId xmlns:a16="http://schemas.microsoft.com/office/drawing/2014/main" id="{FFB35F97-4186-4F42-ADE8-A5302719F2C8}"/>
                    </a:ext>
                  </a:extLst>
                </p:cNvPr>
                <p:cNvSpPr/>
                <p:nvPr userDrawn="1"/>
              </p:nvSpPr>
              <p:spPr>
                <a:xfrm flipH="1">
                  <a:off x="2351022" y="4774188"/>
                  <a:ext cx="291795" cy="290374"/>
                </a:xfrm>
                <a:prstGeom prst="rect">
                  <a:avLst/>
                </a:prstGeom>
                <a:solidFill>
                  <a:srgbClr val="FFA78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0" name="iş1íḋè">
                  <a:extLst>
                    <a:ext uri="{FF2B5EF4-FFF2-40B4-BE49-F238E27FC236}">
                      <a16:creationId xmlns:a16="http://schemas.microsoft.com/office/drawing/2014/main" id="{39C21446-4372-4E74-97B7-4DFD742AC139}"/>
                    </a:ext>
                  </a:extLst>
                </p:cNvPr>
                <p:cNvSpPr/>
                <p:nvPr userDrawn="1"/>
              </p:nvSpPr>
              <p:spPr>
                <a:xfrm flipH="1">
                  <a:off x="2334676" y="4782676"/>
                  <a:ext cx="291795" cy="290374"/>
                </a:xfrm>
                <a:prstGeom prst="rect">
                  <a:avLst/>
                </a:prstGeom>
                <a:solidFill>
                  <a:srgbClr val="FF9C7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1" name="iś1íḓê">
                  <a:extLst>
                    <a:ext uri="{FF2B5EF4-FFF2-40B4-BE49-F238E27FC236}">
                      <a16:creationId xmlns:a16="http://schemas.microsoft.com/office/drawing/2014/main" id="{46B5207F-A6F3-4CB1-84CE-035DCBDADBEF}"/>
                    </a:ext>
                  </a:extLst>
                </p:cNvPr>
                <p:cNvSpPr/>
                <p:nvPr userDrawn="1"/>
              </p:nvSpPr>
              <p:spPr>
                <a:xfrm flipH="1">
                  <a:off x="2318331" y="4791163"/>
                  <a:ext cx="291795" cy="290374"/>
                </a:xfrm>
                <a:prstGeom prst="rect">
                  <a:avLst/>
                </a:prstGeom>
                <a:solidFill>
                  <a:srgbClr val="FF91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2" name="íšļídé">
                  <a:extLst>
                    <a:ext uri="{FF2B5EF4-FFF2-40B4-BE49-F238E27FC236}">
                      <a16:creationId xmlns:a16="http://schemas.microsoft.com/office/drawing/2014/main" id="{F7DF84A6-6077-4B5A-BDA6-7298A9ADB8AC}"/>
                    </a:ext>
                  </a:extLst>
                </p:cNvPr>
                <p:cNvSpPr/>
                <p:nvPr userDrawn="1"/>
              </p:nvSpPr>
              <p:spPr>
                <a:xfrm flipH="1">
                  <a:off x="2301985" y="4799651"/>
                  <a:ext cx="291795" cy="29037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alpha val="57000"/>
                      </a:schemeClr>
                    </a:gs>
                    <a:gs pos="95000">
                      <a:schemeClr val="accent2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AC811D4B-3F39-4857-BF69-29926F12D025}"/>
                  </a:ext>
                </a:extLst>
              </p:cNvPr>
              <p:cNvGrpSpPr/>
              <p:nvPr userDrawn="1"/>
            </p:nvGrpSpPr>
            <p:grpSpPr>
              <a:xfrm>
                <a:off x="1315211" y="5900300"/>
                <a:ext cx="282925" cy="271100"/>
                <a:chOff x="1559129" y="4672823"/>
                <a:chExt cx="463413" cy="444045"/>
              </a:xfrm>
            </p:grpSpPr>
            <p:sp>
              <p:nvSpPr>
                <p:cNvPr id="191" name="íS1íde">
                  <a:extLst>
                    <a:ext uri="{FF2B5EF4-FFF2-40B4-BE49-F238E27FC236}">
                      <a16:creationId xmlns:a16="http://schemas.microsoft.com/office/drawing/2014/main" id="{84929D04-21CE-4FCC-B62D-F7491ED8C3F3}"/>
                    </a:ext>
                  </a:extLst>
                </p:cNvPr>
                <p:cNvSpPr/>
                <p:nvPr userDrawn="1"/>
              </p:nvSpPr>
              <p:spPr>
                <a:xfrm flipH="1">
                  <a:off x="1684321" y="4672823"/>
                  <a:ext cx="338221" cy="338220"/>
                </a:xfrm>
                <a:prstGeom prst="ellipse">
                  <a:avLst/>
                </a:prstGeom>
                <a:solidFill>
                  <a:srgbClr val="FEF9E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2" name="ïŝ1iḋé">
                  <a:extLst>
                    <a:ext uri="{FF2B5EF4-FFF2-40B4-BE49-F238E27FC236}">
                      <a16:creationId xmlns:a16="http://schemas.microsoft.com/office/drawing/2014/main" id="{B977A48D-84C3-49DA-AC6B-AAA8CC4ABA20}"/>
                    </a:ext>
                  </a:extLst>
                </p:cNvPr>
                <p:cNvSpPr/>
                <p:nvPr userDrawn="1"/>
              </p:nvSpPr>
              <p:spPr>
                <a:xfrm flipH="1">
                  <a:off x="1670410" y="4684582"/>
                  <a:ext cx="338221" cy="338220"/>
                </a:xfrm>
                <a:prstGeom prst="ellipse">
                  <a:avLst/>
                </a:prstGeom>
                <a:solidFill>
                  <a:srgbClr val="FEF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3" name="îṩļidè">
                  <a:extLst>
                    <a:ext uri="{FF2B5EF4-FFF2-40B4-BE49-F238E27FC236}">
                      <a16:creationId xmlns:a16="http://schemas.microsoft.com/office/drawing/2014/main" id="{FC9141DB-CD0A-48C9-886D-633CC8410364}"/>
                    </a:ext>
                  </a:extLst>
                </p:cNvPr>
                <p:cNvSpPr/>
                <p:nvPr userDrawn="1"/>
              </p:nvSpPr>
              <p:spPr>
                <a:xfrm flipH="1">
                  <a:off x="1656500" y="4696340"/>
                  <a:ext cx="338221" cy="338220"/>
                </a:xfrm>
                <a:prstGeom prst="ellipse">
                  <a:avLst/>
                </a:prstGeom>
                <a:solidFill>
                  <a:srgbClr val="FDF4D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4" name="îşļiḑe">
                  <a:extLst>
                    <a:ext uri="{FF2B5EF4-FFF2-40B4-BE49-F238E27FC236}">
                      <a16:creationId xmlns:a16="http://schemas.microsoft.com/office/drawing/2014/main" id="{6450AB6A-87E4-4AAE-85AA-A22FC69A24D5}"/>
                    </a:ext>
                  </a:extLst>
                </p:cNvPr>
                <p:cNvSpPr/>
                <p:nvPr userDrawn="1"/>
              </p:nvSpPr>
              <p:spPr>
                <a:xfrm flipH="1">
                  <a:off x="1642590" y="4708098"/>
                  <a:ext cx="338221" cy="338220"/>
                </a:xfrm>
                <a:prstGeom prst="ellipse">
                  <a:avLst/>
                </a:prstGeom>
                <a:solidFill>
                  <a:srgbClr val="FDF1D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5" name="ïṥḷíḓe">
                  <a:extLst>
                    <a:ext uri="{FF2B5EF4-FFF2-40B4-BE49-F238E27FC236}">
                      <a16:creationId xmlns:a16="http://schemas.microsoft.com/office/drawing/2014/main" id="{3D547A6C-14AB-401E-8D8B-D3D5CFE0D1BD}"/>
                    </a:ext>
                  </a:extLst>
                </p:cNvPr>
                <p:cNvSpPr/>
                <p:nvPr userDrawn="1"/>
              </p:nvSpPr>
              <p:spPr>
                <a:xfrm flipH="1">
                  <a:off x="1628680" y="4719856"/>
                  <a:ext cx="338221" cy="338220"/>
                </a:xfrm>
                <a:prstGeom prst="ellipse">
                  <a:avLst/>
                </a:prstGeom>
                <a:solidFill>
                  <a:srgbClr val="FDEEC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6" name="iśḷiḋé">
                  <a:extLst>
                    <a:ext uri="{FF2B5EF4-FFF2-40B4-BE49-F238E27FC236}">
                      <a16:creationId xmlns:a16="http://schemas.microsoft.com/office/drawing/2014/main" id="{E6073B5A-9D4A-47E6-9DBC-BF9DC35F5109}"/>
                    </a:ext>
                  </a:extLst>
                </p:cNvPr>
                <p:cNvSpPr/>
                <p:nvPr userDrawn="1"/>
              </p:nvSpPr>
              <p:spPr>
                <a:xfrm flipH="1">
                  <a:off x="1614770" y="4731615"/>
                  <a:ext cx="338221" cy="338220"/>
                </a:xfrm>
                <a:prstGeom prst="ellipse">
                  <a:avLst/>
                </a:prstGeom>
                <a:solidFill>
                  <a:srgbClr val="FDEBC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7" name="îṧḻïḍé">
                  <a:extLst>
                    <a:ext uri="{FF2B5EF4-FFF2-40B4-BE49-F238E27FC236}">
                      <a16:creationId xmlns:a16="http://schemas.microsoft.com/office/drawing/2014/main" id="{3AA9F8B3-C31E-4F82-8B7B-363674F4D2BD}"/>
                    </a:ext>
                  </a:extLst>
                </p:cNvPr>
                <p:cNvSpPr/>
                <p:nvPr userDrawn="1"/>
              </p:nvSpPr>
              <p:spPr>
                <a:xfrm flipH="1">
                  <a:off x="1600860" y="4743373"/>
                  <a:ext cx="338221" cy="338220"/>
                </a:xfrm>
                <a:prstGeom prst="ellipse">
                  <a:avLst/>
                </a:prstGeom>
                <a:solidFill>
                  <a:srgbClr val="FCE9B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8" name="iṧ1îďè">
                  <a:extLst>
                    <a:ext uri="{FF2B5EF4-FFF2-40B4-BE49-F238E27FC236}">
                      <a16:creationId xmlns:a16="http://schemas.microsoft.com/office/drawing/2014/main" id="{C1E5AB24-BA1D-41A9-B33D-F0AA912E3129}"/>
                    </a:ext>
                  </a:extLst>
                </p:cNvPr>
                <p:cNvSpPr/>
                <p:nvPr userDrawn="1"/>
              </p:nvSpPr>
              <p:spPr>
                <a:xfrm flipH="1">
                  <a:off x="1586949" y="4755131"/>
                  <a:ext cx="338221" cy="338220"/>
                </a:xfrm>
                <a:prstGeom prst="ellipse">
                  <a:avLst/>
                </a:prstGeom>
                <a:solidFill>
                  <a:srgbClr val="FCE6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9" name="íśḷíďe">
                  <a:extLst>
                    <a:ext uri="{FF2B5EF4-FFF2-40B4-BE49-F238E27FC236}">
                      <a16:creationId xmlns:a16="http://schemas.microsoft.com/office/drawing/2014/main" id="{9854AF42-0993-4C71-80E9-FAFD6D46E8A4}"/>
                    </a:ext>
                  </a:extLst>
                </p:cNvPr>
                <p:cNvSpPr/>
                <p:nvPr userDrawn="1"/>
              </p:nvSpPr>
              <p:spPr>
                <a:xfrm flipH="1">
                  <a:off x="1573039" y="4766890"/>
                  <a:ext cx="338221" cy="338220"/>
                </a:xfrm>
                <a:prstGeom prst="ellipse">
                  <a:avLst/>
                </a:prstGeom>
                <a:solidFill>
                  <a:srgbClr val="FCE3A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0" name="iśľïḍé">
                  <a:extLst>
                    <a:ext uri="{FF2B5EF4-FFF2-40B4-BE49-F238E27FC236}">
                      <a16:creationId xmlns:a16="http://schemas.microsoft.com/office/drawing/2014/main" id="{B8EBF171-F79D-4930-AF63-6C7D32BB7655}"/>
                    </a:ext>
                  </a:extLst>
                </p:cNvPr>
                <p:cNvSpPr/>
                <p:nvPr userDrawn="1"/>
              </p:nvSpPr>
              <p:spPr>
                <a:xfrm flipH="1">
                  <a:off x="1559129" y="4778648"/>
                  <a:ext cx="338221" cy="3382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E1A6">
                        <a:alpha val="71000"/>
                      </a:srgbClr>
                    </a:gs>
                    <a:gs pos="0">
                      <a:schemeClr val="accent3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</p:grpSp>
        <p:sp>
          <p:nvSpPr>
            <p:cNvPr id="187" name="íṩ1ïdê">
              <a:extLst>
                <a:ext uri="{FF2B5EF4-FFF2-40B4-BE49-F238E27FC236}">
                  <a16:creationId xmlns:a16="http://schemas.microsoft.com/office/drawing/2014/main" id="{EDA1296E-D2E3-4EB4-8F66-3CFD555B2436}"/>
                </a:ext>
              </a:extLst>
            </p:cNvPr>
            <p:cNvSpPr/>
            <p:nvPr userDrawn="1"/>
          </p:nvSpPr>
          <p:spPr>
            <a:xfrm flipH="1">
              <a:off x="1767967" y="5985426"/>
              <a:ext cx="178148" cy="177280"/>
            </a:xfrm>
            <a:prstGeom prst="rect">
              <a:avLst/>
            </a:prstGeom>
            <a:gradFill>
              <a:gsLst>
                <a:gs pos="0">
                  <a:schemeClr val="accent2">
                    <a:alpha val="57000"/>
                  </a:schemeClr>
                </a:gs>
                <a:gs pos="95000">
                  <a:schemeClr val="accent2">
                    <a:alpha val="2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ïSḻiḓê">
            <a:extLst>
              <a:ext uri="{FF2B5EF4-FFF2-40B4-BE49-F238E27FC236}">
                <a16:creationId xmlns:a16="http://schemas.microsoft.com/office/drawing/2014/main" id="{925A5990-1EEC-41DE-9A8C-D47CC8DA9A91}"/>
              </a:ext>
            </a:extLst>
          </p:cNvPr>
          <p:cNvSpPr/>
          <p:nvPr userDrawn="1"/>
        </p:nvSpPr>
        <p:spPr>
          <a:xfrm>
            <a:off x="371" y="0"/>
            <a:ext cx="3607461" cy="3607461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ï$1îďè">
            <a:extLst>
              <a:ext uri="{FF2B5EF4-FFF2-40B4-BE49-F238E27FC236}">
                <a16:creationId xmlns:a16="http://schemas.microsoft.com/office/drawing/2014/main" id="{B8F849A5-5469-45F5-B3A6-444919795879}"/>
              </a:ext>
            </a:extLst>
          </p:cNvPr>
          <p:cNvSpPr/>
          <p:nvPr userDrawn="1"/>
        </p:nvSpPr>
        <p:spPr>
          <a:xfrm flipH="1" flipV="1">
            <a:off x="9107208" y="3783754"/>
            <a:ext cx="3077029" cy="3077029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îṥḻïḓè">
            <a:extLst>
              <a:ext uri="{FF2B5EF4-FFF2-40B4-BE49-F238E27FC236}">
                <a16:creationId xmlns:a16="http://schemas.microsoft.com/office/drawing/2014/main" id="{DDABD0A6-8110-4FEB-A6A0-03C53D649DE0}"/>
              </a:ext>
            </a:extLst>
          </p:cNvPr>
          <p:cNvSpPr/>
          <p:nvPr userDrawn="1"/>
        </p:nvSpPr>
        <p:spPr>
          <a:xfrm>
            <a:off x="8881625" y="1187312"/>
            <a:ext cx="2637275" cy="2624430"/>
          </a:xfrm>
          <a:prstGeom prst="rect">
            <a:avLst/>
          </a:prstGeom>
          <a:gradFill flip="none" rotWithShape="1">
            <a:gsLst>
              <a:gs pos="48700">
                <a:schemeClr val="accent2">
                  <a:alpha val="50000"/>
                </a:schemeClr>
              </a:gs>
              <a:gs pos="0">
                <a:schemeClr val="accent2"/>
              </a:gs>
              <a:gs pos="100000">
                <a:schemeClr val="bg1">
                  <a:alpha val="10000"/>
                </a:schemeClr>
              </a:gs>
            </a:gsLst>
            <a:lin ang="96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3" name="i$lïḍè">
            <a:extLst>
              <a:ext uri="{FF2B5EF4-FFF2-40B4-BE49-F238E27FC236}">
                <a16:creationId xmlns:a16="http://schemas.microsoft.com/office/drawing/2014/main" id="{459A998B-73CC-4FC7-B9FA-973C2E173FE5}"/>
              </a:ext>
            </a:extLst>
          </p:cNvPr>
          <p:cNvSpPr/>
          <p:nvPr userDrawn="1"/>
        </p:nvSpPr>
        <p:spPr>
          <a:xfrm>
            <a:off x="6503189" y="2807816"/>
            <a:ext cx="3801977" cy="3277567"/>
          </a:xfrm>
          <a:prstGeom prst="triangle">
            <a:avLst/>
          </a:prstGeom>
          <a:gradFill flip="none" rotWithShape="1">
            <a:gsLst>
              <a:gs pos="48700">
                <a:schemeClr val="accent1">
                  <a:alpha val="50000"/>
                </a:schemeClr>
              </a:gs>
              <a:gs pos="0">
                <a:schemeClr val="accent1"/>
              </a:gs>
              <a:gs pos="100000">
                <a:schemeClr val="bg1">
                  <a:alpha val="10000"/>
                </a:schemeClr>
              </a:gs>
            </a:gsLst>
            <a:lin ang="11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4" name="îṡḷîḓe">
            <a:extLst>
              <a:ext uri="{FF2B5EF4-FFF2-40B4-BE49-F238E27FC236}">
                <a16:creationId xmlns:a16="http://schemas.microsoft.com/office/drawing/2014/main" id="{8531077D-0610-4C37-B4D4-C701719E218E}"/>
              </a:ext>
            </a:extLst>
          </p:cNvPr>
          <p:cNvSpPr/>
          <p:nvPr userDrawn="1"/>
        </p:nvSpPr>
        <p:spPr>
          <a:xfrm flipH="1">
            <a:off x="4924685" y="1041512"/>
            <a:ext cx="2641601" cy="2641601"/>
          </a:xfrm>
          <a:prstGeom prst="ellipse">
            <a:avLst/>
          </a:prstGeom>
          <a:gradFill flip="none" rotWithShape="1">
            <a:gsLst>
              <a:gs pos="48700">
                <a:schemeClr val="accent3">
                  <a:alpha val="50000"/>
                </a:schemeClr>
              </a:gs>
              <a:gs pos="0">
                <a:schemeClr val="accent3"/>
              </a:gs>
              <a:gs pos="100000">
                <a:schemeClr val="bg1">
                  <a:alpha val="10000"/>
                </a:schemeClr>
              </a:gs>
            </a:gsLst>
            <a:lin ang="90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1" name="iṣ1îďê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 userDrawn="1"/>
        </p:nvSpPr>
        <p:spPr>
          <a:xfrm>
            <a:off x="12191319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0D11F6A-D51F-4812-BBE3-9CFDF37AD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50679"/>
            <a:ext cx="3577064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2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DD173D8-6B35-4F65-94F3-F8AC463B2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43279" y="6050679"/>
            <a:ext cx="2581971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2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Date</a:t>
            </a:r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2C2E298B-202B-4B56-9228-B1ADC92E0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1801" y="3554515"/>
            <a:ext cx="3720752" cy="830164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altLang="zh-CN" dirty="0"/>
              <a:t>for watching</a:t>
            </a:r>
          </a:p>
        </p:txBody>
      </p:sp>
      <p:sp>
        <p:nvSpPr>
          <p:cNvPr id="44" name="副标题 43">
            <a:extLst>
              <a:ext uri="{FF2B5EF4-FFF2-40B4-BE49-F238E27FC236}">
                <a16:creationId xmlns:a16="http://schemas.microsoft.com/office/drawing/2014/main" id="{0585A228-C77A-4FA7-B245-2AE3C448F8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20959" y="4844331"/>
            <a:ext cx="2204704" cy="5846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1" u="none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4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š1îḑè">
            <a:extLst>
              <a:ext uri="{FF2B5EF4-FFF2-40B4-BE49-F238E27FC236}">
                <a16:creationId xmlns:a16="http://schemas.microsoft.com/office/drawing/2014/main" id="{BDA38321-5205-402D-BFF3-6CBF0988BDDC}"/>
              </a:ext>
            </a:extLst>
          </p:cNvPr>
          <p:cNvSpPr/>
          <p:nvPr userDrawn="1"/>
        </p:nvSpPr>
        <p:spPr>
          <a:xfrm>
            <a:off x="371" y="0"/>
            <a:ext cx="3607461" cy="3607461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îṣļîḓé">
            <a:extLst>
              <a:ext uri="{FF2B5EF4-FFF2-40B4-BE49-F238E27FC236}">
                <a16:creationId xmlns:a16="http://schemas.microsoft.com/office/drawing/2014/main" id="{6CB46BB1-DA0F-45D8-8C44-506FB7BAB3A6}"/>
              </a:ext>
            </a:extLst>
          </p:cNvPr>
          <p:cNvSpPr/>
          <p:nvPr userDrawn="1"/>
        </p:nvSpPr>
        <p:spPr>
          <a:xfrm flipH="1" flipV="1">
            <a:off x="9107208" y="3783754"/>
            <a:ext cx="3077029" cy="3077029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60" r:id="rId5"/>
    <p:sldLayoutId id="2147483661" r:id="rId6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ľ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612C0-51BF-4851-8FF2-D2AC46F34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E95F1C-81EF-429F-9339-ECACA96B6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îs1îdé">
            <a:extLst>
              <a:ext uri="{FF2B5EF4-FFF2-40B4-BE49-F238E27FC236}">
                <a16:creationId xmlns:a16="http://schemas.microsoft.com/office/drawing/2014/main" id="{8998DE8C-8FEA-49C4-B54F-63F924234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0076" y="1279643"/>
            <a:ext cx="6326751" cy="15833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计算机辅助药物设计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sz="5400" dirty="0">
                <a:solidFill>
                  <a:schemeClr val="tx1"/>
                </a:solidFill>
              </a:rPr>
              <a:t>机器学习</a:t>
            </a:r>
          </a:p>
        </p:txBody>
      </p:sp>
      <p:cxnSp>
        <p:nvCxnSpPr>
          <p:cNvPr id="19" name="işļîḍê">
            <a:extLst>
              <a:ext uri="{FF2B5EF4-FFF2-40B4-BE49-F238E27FC236}">
                <a16:creationId xmlns:a16="http://schemas.microsoft.com/office/drawing/2014/main" id="{A2FCF862-32B0-4235-98DB-AC610516FDB7}"/>
              </a:ext>
            </a:extLst>
          </p:cNvPr>
          <p:cNvCxnSpPr>
            <a:cxnSpLocks/>
          </p:cNvCxnSpPr>
          <p:nvPr/>
        </p:nvCxnSpPr>
        <p:spPr>
          <a:xfrm>
            <a:off x="4797425" y="2786969"/>
            <a:ext cx="5957661" cy="0"/>
          </a:xfrm>
          <a:prstGeom prst="line">
            <a:avLst/>
          </a:prstGeom>
          <a:ln w="952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íşlïḑê">
            <a:extLst>
              <a:ext uri="{FF2B5EF4-FFF2-40B4-BE49-F238E27FC236}">
                <a16:creationId xmlns:a16="http://schemas.microsoft.com/office/drawing/2014/main" id="{56F650D0-6A61-44F0-85FA-6BFF63C66CEF}"/>
              </a:ext>
            </a:extLst>
          </p:cNvPr>
          <p:cNvCxnSpPr>
            <a:cxnSpLocks/>
          </p:cNvCxnSpPr>
          <p:nvPr/>
        </p:nvCxnSpPr>
        <p:spPr>
          <a:xfrm>
            <a:off x="4811939" y="1317515"/>
            <a:ext cx="5943147" cy="0"/>
          </a:xfrm>
          <a:prstGeom prst="line">
            <a:avLst/>
          </a:prstGeom>
          <a:ln w="952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136F44-F06A-4167-806E-58A8B1E274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2550" y="1238250"/>
            <a:ext cx="9486900" cy="4381500"/>
          </a:xfrm>
          <a:prstGeom prst="rect">
            <a:avLst/>
          </a:prstGeom>
        </p:spPr>
      </p:pic>
      <p:sp>
        <p:nvSpPr>
          <p:cNvPr id="4" name="标题 12">
            <a:extLst>
              <a:ext uri="{FF2B5EF4-FFF2-40B4-BE49-F238E27FC236}">
                <a16:creationId xmlns:a16="http://schemas.microsoft.com/office/drawing/2014/main" id="{B27F4C10-1242-4BBA-A70F-5A9B9F4CEB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树的集成</a:t>
            </a:r>
          </a:p>
        </p:txBody>
      </p:sp>
    </p:spTree>
    <p:extLst>
      <p:ext uri="{BB962C8B-B14F-4D97-AF65-F5344CB8AC3E}">
        <p14:creationId xmlns:p14="http://schemas.microsoft.com/office/powerpoint/2010/main" val="47784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2">
            <a:extLst>
              <a:ext uri="{FF2B5EF4-FFF2-40B4-BE49-F238E27FC236}">
                <a16:creationId xmlns:a16="http://schemas.microsoft.com/office/drawing/2014/main" id="{B27F4C10-1242-4BBA-A70F-5A9B9F4CEB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可调参数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C00C51F5-374B-49D6-B0C7-570284943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98098"/>
              </p:ext>
            </p:extLst>
          </p:nvPr>
        </p:nvGraphicFramePr>
        <p:xfrm>
          <a:off x="671510" y="1234440"/>
          <a:ext cx="1084897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474">
                  <a:extLst>
                    <a:ext uri="{9D8B030D-6E8A-4147-A177-3AD203B41FA5}">
                      <a16:colId xmlns:a16="http://schemas.microsoft.com/office/drawing/2014/main" val="1656887124"/>
                    </a:ext>
                  </a:extLst>
                </a:gridCol>
                <a:gridCol w="2246104">
                  <a:extLst>
                    <a:ext uri="{9D8B030D-6E8A-4147-A177-3AD203B41FA5}">
                      <a16:colId xmlns:a16="http://schemas.microsoft.com/office/drawing/2014/main" val="1642110252"/>
                    </a:ext>
                  </a:extLst>
                </a:gridCol>
                <a:gridCol w="3597401">
                  <a:extLst>
                    <a:ext uri="{9D8B030D-6E8A-4147-A177-3AD203B41FA5}">
                      <a16:colId xmlns:a16="http://schemas.microsoft.com/office/drawing/2014/main" val="138499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建议范围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7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dirty="0" err="1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n_estimators</a:t>
                      </a:r>
                      <a:r>
                        <a:rPr lang="en-US" altLang="zh-CN" sz="2400" b="1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 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[1, 200]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8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max_depth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[3, 10]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6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dirty="0" err="1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learning_rate</a:t>
                      </a:r>
                      <a:r>
                        <a:rPr lang="en-US" altLang="zh-CN" sz="2400" b="1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 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0.3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0.01-0.2 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3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subsample 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[0.5, 1]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1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dirty="0" err="1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colsample_bytree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[0.5, 1]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8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l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ļïdê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03" y="3974400"/>
            <a:ext cx="7402194" cy="535531"/>
          </a:xfr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Random Forest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iṧḻíḍè">
            <a:extLst>
              <a:ext uri="{FF2B5EF4-FFF2-40B4-BE49-F238E27FC236}">
                <a16:creationId xmlns:a16="http://schemas.microsoft.com/office/drawing/2014/main" id="{CF89466A-9DBE-479A-B6F3-D02967E1DDCE}"/>
              </a:ext>
            </a:extLst>
          </p:cNvPr>
          <p:cNvSpPr txBox="1">
            <a:spLocks/>
          </p:cNvSpPr>
          <p:nvPr/>
        </p:nvSpPr>
        <p:spPr>
          <a:xfrm>
            <a:off x="5355898" y="2006221"/>
            <a:ext cx="1480207" cy="99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chemeClr val="accent2"/>
                </a:solidFill>
              </a:rPr>
              <a:t>0</a:t>
            </a:r>
            <a:r>
              <a:rPr lang="en-US" altLang="zh-CN" sz="100" dirty="0">
                <a:solidFill>
                  <a:schemeClr val="accent2"/>
                </a:solidFill>
              </a:rPr>
              <a:t> </a:t>
            </a:r>
            <a:r>
              <a:rPr lang="en-US" altLang="zh-CN" sz="8800" dirty="0">
                <a:solidFill>
                  <a:schemeClr val="accent2"/>
                </a:solidFill>
              </a:rPr>
              <a:t>3</a:t>
            </a:r>
            <a:endParaRPr lang="zh-CN" altLang="en-US" sz="8800" dirty="0">
              <a:solidFill>
                <a:schemeClr val="accent2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D79994-7AE9-4CBB-8813-AE6518B56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14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2">
            <a:extLst>
              <a:ext uri="{FF2B5EF4-FFF2-40B4-BE49-F238E27FC236}">
                <a16:creationId xmlns:a16="http://schemas.microsoft.com/office/drawing/2014/main" id="{A398283D-FB2F-456B-8FFA-1D7277C979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Bagging</a:t>
            </a:r>
            <a:endParaRPr lang="zh-CN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4016BC-46BE-489A-8DCB-8DB09014E313}"/>
              </a:ext>
            </a:extLst>
          </p:cNvPr>
          <p:cNvSpPr/>
          <p:nvPr/>
        </p:nvSpPr>
        <p:spPr>
          <a:xfrm>
            <a:off x="2484123" y="1131570"/>
            <a:ext cx="1275077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46F969-9659-46F2-8763-9E3D717AEEE1}"/>
              </a:ext>
            </a:extLst>
          </p:cNvPr>
          <p:cNvSpPr/>
          <p:nvPr/>
        </p:nvSpPr>
        <p:spPr>
          <a:xfrm>
            <a:off x="2484123" y="2243931"/>
            <a:ext cx="1275077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502E65-D294-4B08-BB6C-185446451B3F}"/>
              </a:ext>
            </a:extLst>
          </p:cNvPr>
          <p:cNvSpPr/>
          <p:nvPr/>
        </p:nvSpPr>
        <p:spPr>
          <a:xfrm>
            <a:off x="2484123" y="3356292"/>
            <a:ext cx="1275077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24A08D-0E8A-41E3-822F-E8C82A2CA3FF}"/>
              </a:ext>
            </a:extLst>
          </p:cNvPr>
          <p:cNvSpPr/>
          <p:nvPr/>
        </p:nvSpPr>
        <p:spPr>
          <a:xfrm>
            <a:off x="2484123" y="4468653"/>
            <a:ext cx="1275077" cy="556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······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5D6BDC-DC44-47AB-A003-CF68C30D3E12}"/>
              </a:ext>
            </a:extLst>
          </p:cNvPr>
          <p:cNvSpPr/>
          <p:nvPr/>
        </p:nvSpPr>
        <p:spPr>
          <a:xfrm>
            <a:off x="2484123" y="5581014"/>
            <a:ext cx="1275077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 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C200D64-7CC3-44F1-AAC3-A844FD300D72}"/>
              </a:ext>
            </a:extLst>
          </p:cNvPr>
          <p:cNvSpPr/>
          <p:nvPr/>
        </p:nvSpPr>
        <p:spPr>
          <a:xfrm>
            <a:off x="609608" y="2997200"/>
            <a:ext cx="1275078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训练数据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DE30481-1F43-4144-A102-DE6443E240AA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884686" y="1409700"/>
            <a:ext cx="599437" cy="20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B1F898-231F-47B8-8D0C-6E206C7C669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1884686" y="2522061"/>
            <a:ext cx="599437" cy="90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EA26262-F876-4620-8B31-3104BE1BCB08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1884686" y="3429000"/>
            <a:ext cx="599437" cy="20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6ADA9B-0015-4229-936C-A791B119AFF3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1884686" y="3429000"/>
            <a:ext cx="599437" cy="24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C122596-0EB6-4AAB-B995-A94EB9C4ADCE}"/>
              </a:ext>
            </a:extLst>
          </p:cNvPr>
          <p:cNvSpPr/>
          <p:nvPr/>
        </p:nvSpPr>
        <p:spPr>
          <a:xfrm>
            <a:off x="6685280" y="1131570"/>
            <a:ext cx="1275077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843B80-45FC-4614-9623-7351007E397C}"/>
              </a:ext>
            </a:extLst>
          </p:cNvPr>
          <p:cNvSpPr/>
          <p:nvPr/>
        </p:nvSpPr>
        <p:spPr>
          <a:xfrm>
            <a:off x="6685280" y="2243931"/>
            <a:ext cx="1275077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1C134D-F58B-4B84-A341-903C98265C03}"/>
              </a:ext>
            </a:extLst>
          </p:cNvPr>
          <p:cNvSpPr/>
          <p:nvPr/>
        </p:nvSpPr>
        <p:spPr>
          <a:xfrm>
            <a:off x="6685280" y="3356292"/>
            <a:ext cx="1275077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D19C12-F0E1-4E9E-9BC3-D151B2307667}"/>
              </a:ext>
            </a:extLst>
          </p:cNvPr>
          <p:cNvSpPr/>
          <p:nvPr/>
        </p:nvSpPr>
        <p:spPr>
          <a:xfrm>
            <a:off x="6685280" y="4468653"/>
            <a:ext cx="1275077" cy="556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······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5C137D-F997-4674-AC0A-4D0E28E45D70}"/>
              </a:ext>
            </a:extLst>
          </p:cNvPr>
          <p:cNvSpPr/>
          <p:nvPr/>
        </p:nvSpPr>
        <p:spPr>
          <a:xfrm>
            <a:off x="6685280" y="5581014"/>
            <a:ext cx="1275077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 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4573B63-C063-410C-83DD-6E6104332414}"/>
              </a:ext>
            </a:extLst>
          </p:cNvPr>
          <p:cNvSpPr/>
          <p:nvPr/>
        </p:nvSpPr>
        <p:spPr>
          <a:xfrm>
            <a:off x="4810765" y="2997200"/>
            <a:ext cx="1275078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测试数据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4C9B75A-DFB3-407E-99DB-34275CF03F79}"/>
              </a:ext>
            </a:extLst>
          </p:cNvPr>
          <p:cNvCxnSpPr>
            <a:cxnSpLocks/>
            <a:stCxn id="28" idx="3"/>
            <a:endCxn id="23" idx="1"/>
          </p:cNvCxnSpPr>
          <p:nvPr/>
        </p:nvCxnSpPr>
        <p:spPr>
          <a:xfrm flipV="1">
            <a:off x="6085843" y="1409700"/>
            <a:ext cx="599437" cy="20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A82422-CF9E-405A-B3F3-631D38634267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 flipV="1">
            <a:off x="6085843" y="2522061"/>
            <a:ext cx="599437" cy="90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4C2F09C-DDF8-4094-BDF9-7C5C5FE7F9B2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6085843" y="3429000"/>
            <a:ext cx="599437" cy="20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D7B6331-DC3A-4F6A-B47B-2057C75C31BE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6085843" y="3429000"/>
            <a:ext cx="599437" cy="243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549F200-F0EC-4CEA-855A-048F1119FD68}"/>
              </a:ext>
            </a:extLst>
          </p:cNvPr>
          <p:cNvSpPr/>
          <p:nvPr/>
        </p:nvSpPr>
        <p:spPr>
          <a:xfrm>
            <a:off x="8559794" y="1131570"/>
            <a:ext cx="1275077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58F50E-46E0-48A1-8546-F75A0C70A5B4}"/>
              </a:ext>
            </a:extLst>
          </p:cNvPr>
          <p:cNvSpPr/>
          <p:nvPr/>
        </p:nvSpPr>
        <p:spPr>
          <a:xfrm>
            <a:off x="8559794" y="5581014"/>
            <a:ext cx="1275077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 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2CEB25-B938-430D-A960-5DBAD82F66DB}"/>
              </a:ext>
            </a:extLst>
          </p:cNvPr>
          <p:cNvSpPr/>
          <p:nvPr/>
        </p:nvSpPr>
        <p:spPr>
          <a:xfrm>
            <a:off x="8559794" y="3356292"/>
            <a:ext cx="1275077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1F33528-1B70-4F8E-BB95-56A963121565}"/>
              </a:ext>
            </a:extLst>
          </p:cNvPr>
          <p:cNvSpPr/>
          <p:nvPr/>
        </p:nvSpPr>
        <p:spPr>
          <a:xfrm>
            <a:off x="8559794" y="2243931"/>
            <a:ext cx="1275077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9D70D07-8508-4DB4-896A-242E0480CB72}"/>
              </a:ext>
            </a:extLst>
          </p:cNvPr>
          <p:cNvSpPr/>
          <p:nvPr/>
        </p:nvSpPr>
        <p:spPr>
          <a:xfrm>
            <a:off x="8559794" y="4468653"/>
            <a:ext cx="1275077" cy="556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······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EE3BCB5-AAF9-44CF-8CF4-25D6F9FA19A8}"/>
              </a:ext>
            </a:extLst>
          </p:cNvPr>
          <p:cNvCxnSpPr>
            <a:stCxn id="23" idx="3"/>
            <a:endCxn id="57" idx="1"/>
          </p:cNvCxnSpPr>
          <p:nvPr/>
        </p:nvCxnSpPr>
        <p:spPr>
          <a:xfrm>
            <a:off x="7960357" y="1409700"/>
            <a:ext cx="599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365485E-3283-47A2-BC8B-252F1F9114DD}"/>
              </a:ext>
            </a:extLst>
          </p:cNvPr>
          <p:cNvCxnSpPr>
            <a:stCxn id="24" idx="3"/>
            <a:endCxn id="60" idx="1"/>
          </p:cNvCxnSpPr>
          <p:nvPr/>
        </p:nvCxnSpPr>
        <p:spPr>
          <a:xfrm>
            <a:off x="7960357" y="2522061"/>
            <a:ext cx="599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78FFDA8-AC1E-4697-BDE1-D1556A6763EB}"/>
              </a:ext>
            </a:extLst>
          </p:cNvPr>
          <p:cNvCxnSpPr>
            <a:stCxn id="25" idx="3"/>
            <a:endCxn id="59" idx="1"/>
          </p:cNvCxnSpPr>
          <p:nvPr/>
        </p:nvCxnSpPr>
        <p:spPr>
          <a:xfrm>
            <a:off x="7960357" y="3634422"/>
            <a:ext cx="599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7B8B9FA-C31E-48A7-BC32-A5F72044FADD}"/>
              </a:ext>
            </a:extLst>
          </p:cNvPr>
          <p:cNvCxnSpPr>
            <a:stCxn id="27" idx="3"/>
            <a:endCxn id="58" idx="1"/>
          </p:cNvCxnSpPr>
          <p:nvPr/>
        </p:nvCxnSpPr>
        <p:spPr>
          <a:xfrm>
            <a:off x="7960357" y="5859144"/>
            <a:ext cx="599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554A28C-04E6-4E62-B828-07B384C76121}"/>
              </a:ext>
            </a:extLst>
          </p:cNvPr>
          <p:cNvSpPr/>
          <p:nvPr/>
        </p:nvSpPr>
        <p:spPr>
          <a:xfrm>
            <a:off x="10434308" y="3000692"/>
            <a:ext cx="1275078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最终预测结果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E68E1B4-1C14-461A-9040-EAED3BD2B222}"/>
              </a:ext>
            </a:extLst>
          </p:cNvPr>
          <p:cNvCxnSpPr>
            <a:stCxn id="57" idx="3"/>
            <a:endCxn id="72" idx="1"/>
          </p:cNvCxnSpPr>
          <p:nvPr/>
        </p:nvCxnSpPr>
        <p:spPr>
          <a:xfrm>
            <a:off x="9834871" y="1409700"/>
            <a:ext cx="599437" cy="202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CAB2A5B-0940-4F79-83D8-D2C051D94E6F}"/>
              </a:ext>
            </a:extLst>
          </p:cNvPr>
          <p:cNvCxnSpPr>
            <a:stCxn id="60" idx="3"/>
            <a:endCxn id="72" idx="1"/>
          </p:cNvCxnSpPr>
          <p:nvPr/>
        </p:nvCxnSpPr>
        <p:spPr>
          <a:xfrm>
            <a:off x="9834871" y="2522061"/>
            <a:ext cx="599437" cy="91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E6B5AD9-7BF6-4C8F-8690-F0B5CE18A6DA}"/>
              </a:ext>
            </a:extLst>
          </p:cNvPr>
          <p:cNvCxnSpPr>
            <a:stCxn id="59" idx="3"/>
            <a:endCxn id="72" idx="1"/>
          </p:cNvCxnSpPr>
          <p:nvPr/>
        </p:nvCxnSpPr>
        <p:spPr>
          <a:xfrm flipV="1">
            <a:off x="9834871" y="3432492"/>
            <a:ext cx="599437" cy="20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C0862EA-8A75-4802-A79C-C922786EF827}"/>
              </a:ext>
            </a:extLst>
          </p:cNvPr>
          <p:cNvCxnSpPr>
            <a:stCxn id="58" idx="3"/>
            <a:endCxn id="72" idx="1"/>
          </p:cNvCxnSpPr>
          <p:nvPr/>
        </p:nvCxnSpPr>
        <p:spPr>
          <a:xfrm flipV="1">
            <a:off x="9834871" y="3432492"/>
            <a:ext cx="599437" cy="242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02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626C77-05C8-43DF-A8B5-1BF2AB15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6130CC-72A9-41FF-886A-316FB6843ADB}"/>
              </a:ext>
            </a:extLst>
          </p:cNvPr>
          <p:cNvSpPr/>
          <p:nvPr/>
        </p:nvSpPr>
        <p:spPr>
          <a:xfrm>
            <a:off x="4662173" y="185737"/>
            <a:ext cx="285496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随机森林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B2E429-E835-489D-957B-A4511F351907}"/>
              </a:ext>
            </a:extLst>
          </p:cNvPr>
          <p:cNvSpPr/>
          <p:nvPr/>
        </p:nvSpPr>
        <p:spPr>
          <a:xfrm>
            <a:off x="2367994" y="2832100"/>
            <a:ext cx="2641600" cy="119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随机选择训练集中的部分数据训练决策树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219855-1299-4CDC-BB45-D567036A949B}"/>
              </a:ext>
            </a:extLst>
          </p:cNvPr>
          <p:cNvSpPr/>
          <p:nvPr/>
        </p:nvSpPr>
        <p:spPr>
          <a:xfrm>
            <a:off x="7182408" y="2832100"/>
            <a:ext cx="2458720" cy="119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训练出多棵决策树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2E0B5E-B51E-4EB7-B74A-4CB55D4BE434}"/>
              </a:ext>
            </a:extLst>
          </p:cNvPr>
          <p:cNvSpPr/>
          <p:nvPr/>
        </p:nvSpPr>
        <p:spPr>
          <a:xfrm>
            <a:off x="4662173" y="4886960"/>
            <a:ext cx="2854959" cy="103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最终的决策模型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BB39902-3078-4190-81F5-CDB4DBAC148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688794" y="1379537"/>
            <a:ext cx="2400859" cy="145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4A7EDD7-BEA7-4409-A2C3-2500A128240A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89653" y="1379537"/>
            <a:ext cx="2322115" cy="145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AE5EE0-8121-45BD-A974-403D010AA73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009594" y="3429000"/>
            <a:ext cx="2172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554C42F-A27F-4D9A-843B-01604E09C31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89653" y="3429000"/>
            <a:ext cx="0" cy="145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4B51975-077C-4682-801E-DCBCF46A5B14}"/>
              </a:ext>
            </a:extLst>
          </p:cNvPr>
          <p:cNvSpPr txBox="1"/>
          <p:nvPr/>
        </p:nvSpPr>
        <p:spPr>
          <a:xfrm>
            <a:off x="4104640" y="1921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72F4A8-BBCB-43B7-8081-6810BD6B3B80}"/>
              </a:ext>
            </a:extLst>
          </p:cNvPr>
          <p:cNvSpPr txBox="1"/>
          <p:nvPr/>
        </p:nvSpPr>
        <p:spPr>
          <a:xfrm>
            <a:off x="7410453" y="1921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森林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67B581-4657-4DE9-AA25-75B3BFD653E0}"/>
              </a:ext>
            </a:extLst>
          </p:cNvPr>
          <p:cNvSpPr txBox="1"/>
          <p:nvPr/>
        </p:nvSpPr>
        <p:spPr>
          <a:xfrm>
            <a:off x="5548350" y="2976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加权平均</a:t>
            </a:r>
          </a:p>
        </p:txBody>
      </p:sp>
    </p:spTree>
    <p:extLst>
      <p:ext uri="{BB962C8B-B14F-4D97-AF65-F5344CB8AC3E}">
        <p14:creationId xmlns:p14="http://schemas.microsoft.com/office/powerpoint/2010/main" val="394458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2">
            <a:extLst>
              <a:ext uri="{FF2B5EF4-FFF2-40B4-BE49-F238E27FC236}">
                <a16:creationId xmlns:a16="http://schemas.microsoft.com/office/drawing/2014/main" id="{B27F4C10-1242-4BBA-A70F-5A9B9F4CEB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可调参数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C00C51F5-374B-49D6-B0C7-570284943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16887"/>
              </p:ext>
            </p:extLst>
          </p:nvPr>
        </p:nvGraphicFramePr>
        <p:xfrm>
          <a:off x="660403" y="1234440"/>
          <a:ext cx="108585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404">
                  <a:extLst>
                    <a:ext uri="{9D8B030D-6E8A-4147-A177-3AD203B41FA5}">
                      <a16:colId xmlns:a16="http://schemas.microsoft.com/office/drawing/2014/main" val="1656887124"/>
                    </a:ext>
                  </a:extLst>
                </a:gridCol>
                <a:gridCol w="1915346">
                  <a:extLst>
                    <a:ext uri="{9D8B030D-6E8A-4147-A177-3AD203B41FA5}">
                      <a16:colId xmlns:a16="http://schemas.microsoft.com/office/drawing/2014/main" val="1642110252"/>
                    </a:ext>
                  </a:extLst>
                </a:gridCol>
                <a:gridCol w="5485750">
                  <a:extLst>
                    <a:ext uri="{9D8B030D-6E8A-4147-A177-3AD203B41FA5}">
                      <a16:colId xmlns:a16="http://schemas.microsoft.com/office/drawing/2014/main" val="138499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建议范围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7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[1, 200]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8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max_depth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None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[10, 100]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6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auto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[“auto”,</a:t>
                      </a:r>
                      <a:r>
                        <a:rPr lang="it-IT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“sqrt”,“log2”</a:t>
                      </a:r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]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50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l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ļïdê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03" y="3974400"/>
            <a:ext cx="7402194" cy="535531"/>
          </a:xfr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Support Vector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iṧḻíḍè">
            <a:extLst>
              <a:ext uri="{FF2B5EF4-FFF2-40B4-BE49-F238E27FC236}">
                <a16:creationId xmlns:a16="http://schemas.microsoft.com/office/drawing/2014/main" id="{CF89466A-9DBE-479A-B6F3-D02967E1DDCE}"/>
              </a:ext>
            </a:extLst>
          </p:cNvPr>
          <p:cNvSpPr txBox="1">
            <a:spLocks/>
          </p:cNvSpPr>
          <p:nvPr/>
        </p:nvSpPr>
        <p:spPr>
          <a:xfrm>
            <a:off x="5355898" y="2006221"/>
            <a:ext cx="1480207" cy="99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chemeClr val="accent2"/>
                </a:solidFill>
              </a:rPr>
              <a:t>0</a:t>
            </a:r>
            <a:r>
              <a:rPr lang="en-US" altLang="zh-CN" sz="100" dirty="0">
                <a:solidFill>
                  <a:schemeClr val="accent2"/>
                </a:solidFill>
              </a:rPr>
              <a:t> </a:t>
            </a:r>
            <a:r>
              <a:rPr lang="en-US" altLang="zh-CN" sz="8800" dirty="0">
                <a:solidFill>
                  <a:schemeClr val="accent2"/>
                </a:solidFill>
              </a:rPr>
              <a:t>4</a:t>
            </a:r>
            <a:endParaRPr lang="zh-CN" altLang="en-US" sz="8800" dirty="0">
              <a:solidFill>
                <a:schemeClr val="accent2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D79994-7AE9-4CBB-8813-AE6518B56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71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BB20E2F-4FE2-4711-A47C-9CD5A492BA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F0E50E-93A6-4234-9607-D82C78E3F1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E37840-0684-497F-A113-D92423837924}"/>
              </a:ext>
            </a:extLst>
          </p:cNvPr>
          <p:cNvGrpSpPr/>
          <p:nvPr/>
        </p:nvGrpSpPr>
        <p:grpSpPr>
          <a:xfrm>
            <a:off x="2966187" y="411162"/>
            <a:ext cx="6259626" cy="3444776"/>
            <a:chOff x="2144145" y="490990"/>
            <a:chExt cx="7903709" cy="434954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7896820-25AA-4834-9827-6ACB74500534}"/>
                </a:ext>
              </a:extLst>
            </p:cNvPr>
            <p:cNvGrpSpPr/>
            <p:nvPr/>
          </p:nvGrpSpPr>
          <p:grpSpPr>
            <a:xfrm>
              <a:off x="2144145" y="490990"/>
              <a:ext cx="7903709" cy="4028767"/>
              <a:chOff x="957262" y="411162"/>
              <a:chExt cx="10277475" cy="5238750"/>
            </a:xfrm>
          </p:grpSpPr>
          <p:pic>
            <p:nvPicPr>
              <p:cNvPr id="4098" name="Picture 2">
                <a:extLst>
                  <a:ext uri="{FF2B5EF4-FFF2-40B4-BE49-F238E27FC236}">
                    <a16:creationId xmlns:a16="http://schemas.microsoft.com/office/drawing/2014/main" id="{4A8C976E-E298-466D-B6F4-5E112E82FC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262" y="411162"/>
                <a:ext cx="10277475" cy="523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0E8E4BA-0C2C-4FCC-A42C-4072ED82065E}"/>
                  </a:ext>
                </a:extLst>
              </p:cNvPr>
              <p:cNvSpPr/>
              <p:nvPr/>
            </p:nvSpPr>
            <p:spPr>
              <a:xfrm>
                <a:off x="3831771" y="5043714"/>
                <a:ext cx="1683658" cy="478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92E9CB8-D642-4A02-9EC2-C9AB99A86582}"/>
                  </a:ext>
                </a:extLst>
              </p:cNvPr>
              <p:cNvSpPr/>
              <p:nvPr/>
            </p:nvSpPr>
            <p:spPr>
              <a:xfrm>
                <a:off x="8882741" y="5167765"/>
                <a:ext cx="2198915" cy="478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944AEFC-E69D-40F6-B728-07F892E89E1C}"/>
                </a:ext>
              </a:extLst>
            </p:cNvPr>
            <p:cNvSpPr txBox="1"/>
            <p:nvPr/>
          </p:nvSpPr>
          <p:spPr>
            <a:xfrm>
              <a:off x="3529625" y="44712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线性可分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34B7A7C-CACF-416A-932A-1DE11BE9367E}"/>
                </a:ext>
              </a:extLst>
            </p:cNvPr>
            <p:cNvSpPr txBox="1"/>
            <p:nvPr/>
          </p:nvSpPr>
          <p:spPr>
            <a:xfrm>
              <a:off x="7656066" y="447079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线性不可分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016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BB20E2F-4FE2-4711-A47C-9CD5A492BA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F0E50E-93A6-4234-9607-D82C78E3F1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E37840-0684-497F-A113-D92423837924}"/>
              </a:ext>
            </a:extLst>
          </p:cNvPr>
          <p:cNvGrpSpPr/>
          <p:nvPr/>
        </p:nvGrpSpPr>
        <p:grpSpPr>
          <a:xfrm>
            <a:off x="2966187" y="411162"/>
            <a:ext cx="6259626" cy="3444776"/>
            <a:chOff x="2144145" y="490990"/>
            <a:chExt cx="7903709" cy="434954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7896820-25AA-4834-9827-6ACB74500534}"/>
                </a:ext>
              </a:extLst>
            </p:cNvPr>
            <p:cNvGrpSpPr/>
            <p:nvPr/>
          </p:nvGrpSpPr>
          <p:grpSpPr>
            <a:xfrm>
              <a:off x="2144145" y="490990"/>
              <a:ext cx="7903709" cy="4028767"/>
              <a:chOff x="957262" y="411162"/>
              <a:chExt cx="10277475" cy="5238750"/>
            </a:xfrm>
          </p:grpSpPr>
          <p:pic>
            <p:nvPicPr>
              <p:cNvPr id="4098" name="Picture 2">
                <a:extLst>
                  <a:ext uri="{FF2B5EF4-FFF2-40B4-BE49-F238E27FC236}">
                    <a16:creationId xmlns:a16="http://schemas.microsoft.com/office/drawing/2014/main" id="{4A8C976E-E298-466D-B6F4-5E112E82FC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262" y="411162"/>
                <a:ext cx="10277475" cy="523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0E8E4BA-0C2C-4FCC-A42C-4072ED82065E}"/>
                  </a:ext>
                </a:extLst>
              </p:cNvPr>
              <p:cNvSpPr/>
              <p:nvPr/>
            </p:nvSpPr>
            <p:spPr>
              <a:xfrm>
                <a:off x="3831771" y="5043714"/>
                <a:ext cx="1683658" cy="478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92E9CB8-D642-4A02-9EC2-C9AB99A86582}"/>
                  </a:ext>
                </a:extLst>
              </p:cNvPr>
              <p:cNvSpPr/>
              <p:nvPr/>
            </p:nvSpPr>
            <p:spPr>
              <a:xfrm>
                <a:off x="8882741" y="5167765"/>
                <a:ext cx="2198915" cy="478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944AEFC-E69D-40F6-B728-07F892E89E1C}"/>
                </a:ext>
              </a:extLst>
            </p:cNvPr>
            <p:cNvSpPr txBox="1"/>
            <p:nvPr/>
          </p:nvSpPr>
          <p:spPr>
            <a:xfrm>
              <a:off x="3529625" y="44712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线性可分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34B7A7C-CACF-416A-932A-1DE11BE9367E}"/>
                </a:ext>
              </a:extLst>
            </p:cNvPr>
            <p:cNvSpPr txBox="1"/>
            <p:nvPr/>
          </p:nvSpPr>
          <p:spPr>
            <a:xfrm>
              <a:off x="7656066" y="447079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线性不可分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520030C-1B47-4C79-AD48-DF1E024ABA32}"/>
              </a:ext>
            </a:extLst>
          </p:cNvPr>
          <p:cNvGrpSpPr/>
          <p:nvPr/>
        </p:nvGrpSpPr>
        <p:grpSpPr>
          <a:xfrm>
            <a:off x="2966187" y="3754027"/>
            <a:ext cx="5912302" cy="2692811"/>
            <a:chOff x="960212" y="503687"/>
            <a:chExt cx="10519228" cy="479107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1CE83BA-34E9-4AAD-9E5A-9887EB4F952C}"/>
                </a:ext>
              </a:extLst>
            </p:cNvPr>
            <p:cNvGrpSpPr/>
            <p:nvPr/>
          </p:nvGrpSpPr>
          <p:grpSpPr>
            <a:xfrm>
              <a:off x="960212" y="503687"/>
              <a:ext cx="10519228" cy="4791076"/>
              <a:chOff x="960212" y="503687"/>
              <a:chExt cx="10519228" cy="4791076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295732A2-BAE8-4BFC-BB92-A5CF1A925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5F8F5"/>
                  </a:clrFrom>
                  <a:clrTo>
                    <a:srgbClr val="F5F8F5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60212" y="503688"/>
                <a:ext cx="4857750" cy="4791075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19D7BF2B-59DD-4844-B4EC-BC9725E3E5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5F8F5"/>
                  </a:clrFrom>
                  <a:clrTo>
                    <a:srgbClr val="F5F8F5">
                      <a:alpha val="0"/>
                    </a:srgbClr>
                  </a:clrTo>
                </a:clrChange>
              </a:blip>
              <a:srcRect t="984"/>
              <a:stretch/>
            </p:blipFill>
            <p:spPr>
              <a:xfrm>
                <a:off x="6374040" y="503687"/>
                <a:ext cx="5105400" cy="4791075"/>
              </a:xfrm>
              <a:prstGeom prst="rect">
                <a:avLst/>
              </a:prstGeom>
            </p:spPr>
          </p:pic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4C9048B-00D4-4AE4-860B-FF4FD619ED45}"/>
                </a:ext>
              </a:extLst>
            </p:cNvPr>
            <p:cNvSpPr txBox="1"/>
            <p:nvPr/>
          </p:nvSpPr>
          <p:spPr>
            <a:xfrm>
              <a:off x="2835089" y="463731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线性可分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77D6657-D52D-4646-B27E-102724242F01}"/>
                </a:ext>
              </a:extLst>
            </p:cNvPr>
            <p:cNvSpPr txBox="1"/>
            <p:nvPr/>
          </p:nvSpPr>
          <p:spPr>
            <a:xfrm>
              <a:off x="8257326" y="463731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线性不可分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17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BB20E2F-4FE2-4711-A47C-9CD5A492BA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F0E50E-93A6-4234-9607-D82C78E3F1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E37840-0684-497F-A113-D92423837924}"/>
              </a:ext>
            </a:extLst>
          </p:cNvPr>
          <p:cNvGrpSpPr/>
          <p:nvPr/>
        </p:nvGrpSpPr>
        <p:grpSpPr>
          <a:xfrm>
            <a:off x="2966187" y="411162"/>
            <a:ext cx="6259626" cy="3444776"/>
            <a:chOff x="2144145" y="490990"/>
            <a:chExt cx="7903709" cy="434954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7896820-25AA-4834-9827-6ACB74500534}"/>
                </a:ext>
              </a:extLst>
            </p:cNvPr>
            <p:cNvGrpSpPr/>
            <p:nvPr/>
          </p:nvGrpSpPr>
          <p:grpSpPr>
            <a:xfrm>
              <a:off x="2144145" y="490990"/>
              <a:ext cx="7903709" cy="4028767"/>
              <a:chOff x="957262" y="411162"/>
              <a:chExt cx="10277475" cy="5238750"/>
            </a:xfrm>
          </p:grpSpPr>
          <p:pic>
            <p:nvPicPr>
              <p:cNvPr id="4098" name="Picture 2">
                <a:extLst>
                  <a:ext uri="{FF2B5EF4-FFF2-40B4-BE49-F238E27FC236}">
                    <a16:creationId xmlns:a16="http://schemas.microsoft.com/office/drawing/2014/main" id="{4A8C976E-E298-466D-B6F4-5E112E82FC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262" y="411162"/>
                <a:ext cx="10277475" cy="523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0E8E4BA-0C2C-4FCC-A42C-4072ED82065E}"/>
                  </a:ext>
                </a:extLst>
              </p:cNvPr>
              <p:cNvSpPr/>
              <p:nvPr/>
            </p:nvSpPr>
            <p:spPr>
              <a:xfrm>
                <a:off x="3831771" y="5043714"/>
                <a:ext cx="1683658" cy="478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92E9CB8-D642-4A02-9EC2-C9AB99A86582}"/>
                  </a:ext>
                </a:extLst>
              </p:cNvPr>
              <p:cNvSpPr/>
              <p:nvPr/>
            </p:nvSpPr>
            <p:spPr>
              <a:xfrm>
                <a:off x="8882741" y="5167765"/>
                <a:ext cx="2198915" cy="478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944AEFC-E69D-40F6-B728-07F892E89E1C}"/>
                </a:ext>
              </a:extLst>
            </p:cNvPr>
            <p:cNvSpPr txBox="1"/>
            <p:nvPr/>
          </p:nvSpPr>
          <p:spPr>
            <a:xfrm>
              <a:off x="3529625" y="44712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线性可分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34B7A7C-CACF-416A-932A-1DE11BE9367E}"/>
                </a:ext>
              </a:extLst>
            </p:cNvPr>
            <p:cNvSpPr txBox="1"/>
            <p:nvPr/>
          </p:nvSpPr>
          <p:spPr>
            <a:xfrm>
              <a:off x="7656066" y="447079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线性不可分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520030C-1B47-4C79-AD48-DF1E024ABA32}"/>
              </a:ext>
            </a:extLst>
          </p:cNvPr>
          <p:cNvGrpSpPr/>
          <p:nvPr/>
        </p:nvGrpSpPr>
        <p:grpSpPr>
          <a:xfrm>
            <a:off x="2966187" y="3754027"/>
            <a:ext cx="5912302" cy="2692811"/>
            <a:chOff x="960212" y="503687"/>
            <a:chExt cx="10519228" cy="479107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1CE83BA-34E9-4AAD-9E5A-9887EB4F952C}"/>
                </a:ext>
              </a:extLst>
            </p:cNvPr>
            <p:cNvGrpSpPr/>
            <p:nvPr/>
          </p:nvGrpSpPr>
          <p:grpSpPr>
            <a:xfrm>
              <a:off x="960212" y="503687"/>
              <a:ext cx="10519228" cy="4791076"/>
              <a:chOff x="960212" y="503687"/>
              <a:chExt cx="10519228" cy="4791076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295732A2-BAE8-4BFC-BB92-A5CF1A925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5F8F5"/>
                  </a:clrFrom>
                  <a:clrTo>
                    <a:srgbClr val="F5F8F5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60212" y="503688"/>
                <a:ext cx="4857750" cy="4791075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19D7BF2B-59DD-4844-B4EC-BC9725E3E5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5F8F5"/>
                  </a:clrFrom>
                  <a:clrTo>
                    <a:srgbClr val="F5F8F5">
                      <a:alpha val="0"/>
                    </a:srgbClr>
                  </a:clrTo>
                </a:clrChange>
              </a:blip>
              <a:srcRect t="984"/>
              <a:stretch/>
            </p:blipFill>
            <p:spPr>
              <a:xfrm>
                <a:off x="6374040" y="503687"/>
                <a:ext cx="5105400" cy="4791075"/>
              </a:xfrm>
              <a:prstGeom prst="rect">
                <a:avLst/>
              </a:prstGeom>
            </p:spPr>
          </p:pic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4C9048B-00D4-4AE4-860B-FF4FD619ED45}"/>
                </a:ext>
              </a:extLst>
            </p:cNvPr>
            <p:cNvSpPr txBox="1"/>
            <p:nvPr/>
          </p:nvSpPr>
          <p:spPr>
            <a:xfrm>
              <a:off x="2835089" y="463731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线性可分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77D6657-D52D-4646-B27E-102724242F01}"/>
                </a:ext>
              </a:extLst>
            </p:cNvPr>
            <p:cNvSpPr txBox="1"/>
            <p:nvPr/>
          </p:nvSpPr>
          <p:spPr>
            <a:xfrm>
              <a:off x="8257326" y="463731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线性不可分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09A323C-88E8-445C-ACD6-550762163603}"/>
              </a:ext>
            </a:extLst>
          </p:cNvPr>
          <p:cNvGrpSpPr/>
          <p:nvPr/>
        </p:nvGrpSpPr>
        <p:grpSpPr>
          <a:xfrm>
            <a:off x="2010228" y="1724808"/>
            <a:ext cx="8171544" cy="2847295"/>
            <a:chOff x="669923" y="411162"/>
            <a:chExt cx="8171544" cy="284729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290CBC-0B55-4482-B062-A4A81873CEF7}"/>
                </a:ext>
              </a:extLst>
            </p:cNvPr>
            <p:cNvSpPr/>
            <p:nvPr/>
          </p:nvSpPr>
          <p:spPr>
            <a:xfrm>
              <a:off x="669924" y="411162"/>
              <a:ext cx="8171543" cy="4966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如果一个数据集是线性可分的，存在无穷多个超平面将各个类别分开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F58373E-8AD5-401C-9867-6E9B7C180EB3}"/>
                </a:ext>
              </a:extLst>
            </p:cNvPr>
            <p:cNvSpPr/>
            <p:nvPr/>
          </p:nvSpPr>
          <p:spPr>
            <a:xfrm>
              <a:off x="669923" y="1378857"/>
              <a:ext cx="8171543" cy="187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支持向量机算法：</a:t>
              </a:r>
              <a:endPara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）解决线性可分的问题</a:t>
              </a:r>
              <a:endPara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）将线性可分问题中获得的结论推广到线性不可分的情况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8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l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ļïdê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03" y="3974400"/>
            <a:ext cx="7402194" cy="535531"/>
          </a:xfr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基本概念</a:t>
            </a:r>
          </a:p>
        </p:txBody>
      </p:sp>
      <p:sp>
        <p:nvSpPr>
          <p:cNvPr id="4" name="iṧḻíḍè">
            <a:extLst>
              <a:ext uri="{FF2B5EF4-FFF2-40B4-BE49-F238E27FC236}">
                <a16:creationId xmlns:a16="http://schemas.microsoft.com/office/drawing/2014/main" id="{CF89466A-9DBE-479A-B6F3-D02967E1DDCE}"/>
              </a:ext>
            </a:extLst>
          </p:cNvPr>
          <p:cNvSpPr txBox="1">
            <a:spLocks/>
          </p:cNvSpPr>
          <p:nvPr/>
        </p:nvSpPr>
        <p:spPr>
          <a:xfrm>
            <a:off x="5355898" y="2006221"/>
            <a:ext cx="1480207" cy="99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>
                <a:solidFill>
                  <a:schemeClr val="accent2"/>
                </a:solidFill>
              </a:rPr>
              <a:t>0</a:t>
            </a:r>
            <a:r>
              <a:rPr lang="en-US" altLang="zh-CN" sz="100">
                <a:solidFill>
                  <a:schemeClr val="accent2"/>
                </a:solidFill>
              </a:rPr>
              <a:t> </a:t>
            </a:r>
            <a:r>
              <a:rPr lang="en-US" altLang="zh-CN" sz="8800">
                <a:solidFill>
                  <a:schemeClr val="accent2"/>
                </a:solidFill>
              </a:rPr>
              <a:t>1</a:t>
            </a:r>
            <a:endParaRPr lang="zh-CN" altLang="en-US" sz="8800" dirty="0">
              <a:solidFill>
                <a:schemeClr val="accent2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D79994-7AE9-4CBB-8813-AE6518B56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BB20E2F-4FE2-4711-A47C-9CD5A492BA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F0E50E-93A6-4234-9607-D82C78E3F1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FC9A84-B2AE-4ACA-910E-355F7D0FF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5F8F5"/>
              </a:clrFrom>
              <a:clrTo>
                <a:srgbClr val="F5F8F5">
                  <a:alpha val="0"/>
                </a:srgbClr>
              </a:clrTo>
            </a:clrChange>
          </a:blip>
          <a:srcRect l="30732" t="31315" r="28964" b="13145"/>
          <a:stretch/>
        </p:blipFill>
        <p:spPr>
          <a:xfrm>
            <a:off x="669924" y="411163"/>
            <a:ext cx="3896075" cy="3017838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3778FFDD-ED7D-4098-8408-4D576BD9EDA1}"/>
              </a:ext>
            </a:extLst>
          </p:cNvPr>
          <p:cNvSpPr/>
          <p:nvPr/>
        </p:nvSpPr>
        <p:spPr>
          <a:xfrm>
            <a:off x="3497580" y="826770"/>
            <a:ext cx="316230" cy="316230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7E13E5A-67E7-4834-AD45-6786AC00E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2" r="29237"/>
          <a:stretch/>
        </p:blipFill>
        <p:spPr bwMode="auto">
          <a:xfrm>
            <a:off x="6096000" y="411162"/>
            <a:ext cx="4381672" cy="30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9B0A282-E9BA-446B-9053-69DA34D7A59A}"/>
              </a:ext>
            </a:extLst>
          </p:cNvPr>
          <p:cNvSpPr/>
          <p:nvPr/>
        </p:nvSpPr>
        <p:spPr>
          <a:xfrm>
            <a:off x="6156960" y="3671213"/>
            <a:ext cx="5745480" cy="2249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支持向量机寻找的最优分类直线（超平面）应满足：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）该直线（超平面）分开了两类；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）该直线（超平面）最大化间隔（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margin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）该直线（超平面）处于间隔中间，到所有支持向量的距离都相等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9528EB0-01D5-4A18-A5FD-A9200AA05DCE}"/>
              </a:ext>
            </a:extLst>
          </p:cNvPr>
          <p:cNvSpPr/>
          <p:nvPr/>
        </p:nvSpPr>
        <p:spPr>
          <a:xfrm>
            <a:off x="669923" y="3671213"/>
            <a:ext cx="3896075" cy="1634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846191-921A-409A-AD06-F4427672F42D}"/>
              </a:ext>
            </a:extLst>
          </p:cNvPr>
          <p:cNvSpPr txBox="1"/>
          <p:nvPr/>
        </p:nvSpPr>
        <p:spPr>
          <a:xfrm>
            <a:off x="669923" y="37572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号线有一定的容错度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92776E-6C53-4D6D-8A9F-C4734F4184BD}"/>
              </a:ext>
            </a:extLst>
          </p:cNvPr>
          <p:cNvSpPr txBox="1"/>
          <p:nvPr/>
        </p:nvSpPr>
        <p:spPr>
          <a:xfrm>
            <a:off x="669923" y="4282757"/>
            <a:ext cx="3896074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基于最优化理论，间隔（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Margin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）最大的是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号线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55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2">
            <a:extLst>
              <a:ext uri="{FF2B5EF4-FFF2-40B4-BE49-F238E27FC236}">
                <a16:creationId xmlns:a16="http://schemas.microsoft.com/office/drawing/2014/main" id="{B27F4C10-1242-4BBA-A70F-5A9B9F4CEB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可调参数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C00C51F5-374B-49D6-B0C7-570284943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14324"/>
              </p:ext>
            </p:extLst>
          </p:nvPr>
        </p:nvGraphicFramePr>
        <p:xfrm>
          <a:off x="660401" y="1483360"/>
          <a:ext cx="108584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91">
                  <a:extLst>
                    <a:ext uri="{9D8B030D-6E8A-4147-A177-3AD203B41FA5}">
                      <a16:colId xmlns:a16="http://schemas.microsoft.com/office/drawing/2014/main" val="1656887124"/>
                    </a:ext>
                  </a:extLst>
                </a:gridCol>
                <a:gridCol w="1280744">
                  <a:extLst>
                    <a:ext uri="{9D8B030D-6E8A-4147-A177-3AD203B41FA5}">
                      <a16:colId xmlns:a16="http://schemas.microsoft.com/office/drawing/2014/main" val="1642110252"/>
                    </a:ext>
                  </a:extLst>
                </a:gridCol>
                <a:gridCol w="8586764">
                  <a:extLst>
                    <a:ext uri="{9D8B030D-6E8A-4147-A177-3AD203B41FA5}">
                      <a16:colId xmlns:a16="http://schemas.microsoft.com/office/drawing/2014/main" val="138499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建议范围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7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[0.1, 10]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8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endParaRPr lang="zh-CN" altLang="en-US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[‘linear’, ‘poly’, ‘</a:t>
                      </a:r>
                      <a:r>
                        <a:rPr lang="en-US" altLang="zh-CN" sz="2000" b="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rbf</a:t>
                      </a:r>
                      <a:r>
                        <a:rPr lang="en-US" altLang="zh-CN" sz="20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’, ‘sigmoid’, ‘precomputed’]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67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2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l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ļïdê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03" y="3974400"/>
            <a:ext cx="7402194" cy="535531"/>
          </a:xfr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K-Nearest Neighbors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iṧḻíḍè">
            <a:extLst>
              <a:ext uri="{FF2B5EF4-FFF2-40B4-BE49-F238E27FC236}">
                <a16:creationId xmlns:a16="http://schemas.microsoft.com/office/drawing/2014/main" id="{CF89466A-9DBE-479A-B6F3-D02967E1DDCE}"/>
              </a:ext>
            </a:extLst>
          </p:cNvPr>
          <p:cNvSpPr txBox="1">
            <a:spLocks/>
          </p:cNvSpPr>
          <p:nvPr/>
        </p:nvSpPr>
        <p:spPr>
          <a:xfrm>
            <a:off x="5355898" y="2006221"/>
            <a:ext cx="1480207" cy="99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chemeClr val="accent2"/>
                </a:solidFill>
              </a:rPr>
              <a:t>0</a:t>
            </a:r>
            <a:r>
              <a:rPr lang="en-US" altLang="zh-CN" sz="100" dirty="0">
                <a:solidFill>
                  <a:schemeClr val="accent2"/>
                </a:solidFill>
              </a:rPr>
              <a:t> </a:t>
            </a:r>
            <a:r>
              <a:rPr lang="en-US" altLang="zh-CN" sz="8800" dirty="0">
                <a:solidFill>
                  <a:schemeClr val="accent2"/>
                </a:solidFill>
              </a:rPr>
              <a:t>5</a:t>
            </a:r>
            <a:endParaRPr lang="zh-CN" altLang="en-US" sz="8800" dirty="0">
              <a:solidFill>
                <a:schemeClr val="accent2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D79994-7AE9-4CBB-8813-AE6518B56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7714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8694514C-8889-4B77-86CD-85FD671203A1}"/>
              </a:ext>
            </a:extLst>
          </p:cNvPr>
          <p:cNvGrpSpPr/>
          <p:nvPr/>
        </p:nvGrpSpPr>
        <p:grpSpPr>
          <a:xfrm>
            <a:off x="2005989" y="598830"/>
            <a:ext cx="3598607" cy="3208471"/>
            <a:chOff x="2625213" y="1824764"/>
            <a:chExt cx="3598607" cy="3208471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6057CA1-184A-4793-9493-F8F625C232B6}"/>
                </a:ext>
              </a:extLst>
            </p:cNvPr>
            <p:cNvCxnSpPr>
              <a:cxnSpLocks/>
            </p:cNvCxnSpPr>
            <p:nvPr/>
          </p:nvCxnSpPr>
          <p:spPr>
            <a:xfrm>
              <a:off x="2625213" y="4899028"/>
              <a:ext cx="35986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493A163-AF40-479B-82F0-7298F6D197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2808" y="1824764"/>
              <a:ext cx="0" cy="3208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星形: 五角 8">
              <a:extLst>
                <a:ext uri="{FF2B5EF4-FFF2-40B4-BE49-F238E27FC236}">
                  <a16:creationId xmlns:a16="http://schemas.microsoft.com/office/drawing/2014/main" id="{23CB7FEE-DAE8-457C-8FA8-D58D8FFE3F22}"/>
                </a:ext>
              </a:extLst>
            </p:cNvPr>
            <p:cNvSpPr/>
            <p:nvPr/>
          </p:nvSpPr>
          <p:spPr>
            <a:xfrm>
              <a:off x="3776173" y="4039356"/>
              <a:ext cx="184354" cy="184354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738AE5D-3C14-4227-9D03-1F7748BE52D6}"/>
                </a:ext>
              </a:extLst>
            </p:cNvPr>
            <p:cNvSpPr/>
            <p:nvPr/>
          </p:nvSpPr>
          <p:spPr>
            <a:xfrm>
              <a:off x="4174897" y="4014826"/>
              <a:ext cx="154861" cy="154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8CAA907-F761-4619-818C-72844466D9D2}"/>
                </a:ext>
              </a:extLst>
            </p:cNvPr>
            <p:cNvSpPr/>
            <p:nvPr/>
          </p:nvSpPr>
          <p:spPr>
            <a:xfrm>
              <a:off x="4669092" y="3888757"/>
              <a:ext cx="154861" cy="154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4BF2168-1EBF-4CD3-9C4D-0AE114F7DF7C}"/>
                </a:ext>
              </a:extLst>
            </p:cNvPr>
            <p:cNvSpPr/>
            <p:nvPr/>
          </p:nvSpPr>
          <p:spPr>
            <a:xfrm>
              <a:off x="4509316" y="4482382"/>
              <a:ext cx="154861" cy="154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258802E-806C-4CCE-9B05-448AD13D7203}"/>
                </a:ext>
              </a:extLst>
            </p:cNvPr>
            <p:cNvSpPr/>
            <p:nvPr/>
          </p:nvSpPr>
          <p:spPr>
            <a:xfrm>
              <a:off x="3117085" y="4609961"/>
              <a:ext cx="154861" cy="154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0DA0A2D-9B08-4954-8DCA-1FA0C445F6D2}"/>
                </a:ext>
              </a:extLst>
            </p:cNvPr>
            <p:cNvSpPr/>
            <p:nvPr/>
          </p:nvSpPr>
          <p:spPr>
            <a:xfrm>
              <a:off x="5683046" y="4393890"/>
              <a:ext cx="154861" cy="154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E5B1039-BB31-40CA-8F56-E36EF7221A7F}"/>
                </a:ext>
              </a:extLst>
            </p:cNvPr>
            <p:cNvSpPr/>
            <p:nvPr/>
          </p:nvSpPr>
          <p:spPr>
            <a:xfrm>
              <a:off x="4059492" y="3313572"/>
              <a:ext cx="154861" cy="154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0251E91-A813-4612-A022-86E4731C1D40}"/>
                </a:ext>
              </a:extLst>
            </p:cNvPr>
            <p:cNvSpPr/>
            <p:nvPr/>
          </p:nvSpPr>
          <p:spPr>
            <a:xfrm>
              <a:off x="5111542" y="4305402"/>
              <a:ext cx="154861" cy="154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04DEE77-25BD-42B1-9752-C03A77E4A5A8}"/>
                </a:ext>
              </a:extLst>
            </p:cNvPr>
            <p:cNvSpPr/>
            <p:nvPr/>
          </p:nvSpPr>
          <p:spPr>
            <a:xfrm>
              <a:off x="4284414" y="3654625"/>
              <a:ext cx="154861" cy="154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3C88FA5-D8E4-4425-9126-33262B0CC90F}"/>
                </a:ext>
              </a:extLst>
            </p:cNvPr>
            <p:cNvSpPr/>
            <p:nvPr/>
          </p:nvSpPr>
          <p:spPr>
            <a:xfrm>
              <a:off x="3510817" y="4269536"/>
              <a:ext cx="154800" cy="15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46FD731-049A-41AF-83A9-6526EC3B7219}"/>
                </a:ext>
              </a:extLst>
            </p:cNvPr>
            <p:cNvSpPr/>
            <p:nvPr/>
          </p:nvSpPr>
          <p:spPr>
            <a:xfrm>
              <a:off x="3774181" y="3752421"/>
              <a:ext cx="154800" cy="15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CD72D17-06E4-4426-951C-66C199660FD9}"/>
                </a:ext>
              </a:extLst>
            </p:cNvPr>
            <p:cNvSpPr/>
            <p:nvPr/>
          </p:nvSpPr>
          <p:spPr>
            <a:xfrm>
              <a:off x="4547419" y="3514575"/>
              <a:ext cx="154800" cy="15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C6E2659-9D16-4E7A-9F05-7A132359A585}"/>
                </a:ext>
              </a:extLst>
            </p:cNvPr>
            <p:cNvSpPr/>
            <p:nvPr/>
          </p:nvSpPr>
          <p:spPr>
            <a:xfrm>
              <a:off x="3237794" y="3503509"/>
              <a:ext cx="154800" cy="15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38C042C-4AC1-419F-A0D4-F86C5A4231E8}"/>
                </a:ext>
              </a:extLst>
            </p:cNvPr>
            <p:cNvSpPr/>
            <p:nvPr/>
          </p:nvSpPr>
          <p:spPr>
            <a:xfrm>
              <a:off x="3023446" y="4008578"/>
              <a:ext cx="154800" cy="15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13BD2AB-D0E4-4BEA-AB1E-11950B7F49C4}"/>
                </a:ext>
              </a:extLst>
            </p:cNvPr>
            <p:cNvSpPr/>
            <p:nvPr/>
          </p:nvSpPr>
          <p:spPr>
            <a:xfrm>
              <a:off x="3302614" y="2811988"/>
              <a:ext cx="154800" cy="15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4269201-8D1E-46B7-BC5A-143819E8FFB9}"/>
                </a:ext>
              </a:extLst>
            </p:cNvPr>
            <p:cNvSpPr/>
            <p:nvPr/>
          </p:nvSpPr>
          <p:spPr>
            <a:xfrm>
              <a:off x="3540195" y="3916090"/>
              <a:ext cx="154800" cy="15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28272F-B475-41A6-83A7-2C2C3F6AFA23}"/>
                </a:ext>
              </a:extLst>
            </p:cNvPr>
            <p:cNvSpPr/>
            <p:nvPr/>
          </p:nvSpPr>
          <p:spPr>
            <a:xfrm>
              <a:off x="4291683" y="2849236"/>
              <a:ext cx="154800" cy="15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843CD81-E970-44CB-9DCE-C9595AB82608}"/>
                </a:ext>
              </a:extLst>
            </p:cNvPr>
            <p:cNvSpPr/>
            <p:nvPr/>
          </p:nvSpPr>
          <p:spPr>
            <a:xfrm>
              <a:off x="4509316" y="3181804"/>
              <a:ext cx="154861" cy="154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A6C84A3-6BE4-4FA8-9189-236F42816850}"/>
                </a:ext>
              </a:extLst>
            </p:cNvPr>
            <p:cNvSpPr/>
            <p:nvPr/>
          </p:nvSpPr>
          <p:spPr>
            <a:xfrm>
              <a:off x="3584501" y="3343970"/>
              <a:ext cx="154800" cy="15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7FCB4CB-7D19-4AA3-B35A-FB6792092F05}"/>
                </a:ext>
              </a:extLst>
            </p:cNvPr>
            <p:cNvSpPr/>
            <p:nvPr/>
          </p:nvSpPr>
          <p:spPr>
            <a:xfrm>
              <a:off x="3713550" y="2506547"/>
              <a:ext cx="154800" cy="15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119ED38E-616C-44BD-A748-9F3EA3E494CE}"/>
              </a:ext>
            </a:extLst>
          </p:cNvPr>
          <p:cNvSpPr/>
          <p:nvPr/>
        </p:nvSpPr>
        <p:spPr>
          <a:xfrm>
            <a:off x="6973319" y="1047370"/>
            <a:ext cx="3598607" cy="4952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K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邻居样本数量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Distance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欧氏距离</a:t>
            </a:r>
            <a:endParaRPr lang="en-US" altLang="zh-CN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曼哈顿距离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790FB80-CD22-44BE-B71A-DCD663CBEBF2}"/>
              </a:ext>
            </a:extLst>
          </p:cNvPr>
          <p:cNvGrpSpPr/>
          <p:nvPr/>
        </p:nvGrpSpPr>
        <p:grpSpPr>
          <a:xfrm>
            <a:off x="2293200" y="4491350"/>
            <a:ext cx="1090242" cy="844927"/>
            <a:chOff x="3154669" y="5158026"/>
            <a:chExt cx="1090242" cy="84492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FD53275-F841-4A02-9640-1B770E3EF6C5}"/>
                </a:ext>
              </a:extLst>
            </p:cNvPr>
            <p:cNvSpPr/>
            <p:nvPr/>
          </p:nvSpPr>
          <p:spPr>
            <a:xfrm>
              <a:off x="3154669" y="5158026"/>
              <a:ext cx="154861" cy="154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星形: 五角 36">
              <a:extLst>
                <a:ext uri="{FF2B5EF4-FFF2-40B4-BE49-F238E27FC236}">
                  <a16:creationId xmlns:a16="http://schemas.microsoft.com/office/drawing/2014/main" id="{5BC216C9-6DA5-4F40-82A2-CA87C15587CF}"/>
                </a:ext>
              </a:extLst>
            </p:cNvPr>
            <p:cNvSpPr/>
            <p:nvPr/>
          </p:nvSpPr>
          <p:spPr>
            <a:xfrm>
              <a:off x="4060557" y="5818599"/>
              <a:ext cx="184354" cy="184354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5FADAF2-11E4-41D6-BA6A-538382CFE854}"/>
                </a:ext>
              </a:extLst>
            </p:cNvPr>
            <p:cNvCxnSpPr>
              <a:stCxn id="36" idx="5"/>
              <a:endCxn id="37" idx="1"/>
            </p:cNvCxnSpPr>
            <p:nvPr/>
          </p:nvCxnSpPr>
          <p:spPr>
            <a:xfrm>
              <a:off x="3286851" y="5290208"/>
              <a:ext cx="773706" cy="598808"/>
            </a:xfrm>
            <a:prstGeom prst="line">
              <a:avLst/>
            </a:prstGeom>
            <a:ln w="381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395CA4F-0F89-4DCC-B3DE-D45BEA98E966}"/>
              </a:ext>
            </a:extLst>
          </p:cNvPr>
          <p:cNvGrpSpPr/>
          <p:nvPr/>
        </p:nvGrpSpPr>
        <p:grpSpPr>
          <a:xfrm>
            <a:off x="4509153" y="4491350"/>
            <a:ext cx="1090242" cy="844927"/>
            <a:chOff x="4514354" y="5154923"/>
            <a:chExt cx="1090242" cy="844927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C2DFA64-A7F2-4404-94B7-C509881E5381}"/>
                </a:ext>
              </a:extLst>
            </p:cNvPr>
            <p:cNvSpPr/>
            <p:nvPr/>
          </p:nvSpPr>
          <p:spPr>
            <a:xfrm>
              <a:off x="4514354" y="5154923"/>
              <a:ext cx="154861" cy="154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星形: 五角 42">
              <a:extLst>
                <a:ext uri="{FF2B5EF4-FFF2-40B4-BE49-F238E27FC236}">
                  <a16:creationId xmlns:a16="http://schemas.microsoft.com/office/drawing/2014/main" id="{AE65AC15-2CE5-4A15-952C-466E6512F45C}"/>
                </a:ext>
              </a:extLst>
            </p:cNvPr>
            <p:cNvSpPr/>
            <p:nvPr/>
          </p:nvSpPr>
          <p:spPr>
            <a:xfrm>
              <a:off x="5420242" y="5815496"/>
              <a:ext cx="184354" cy="184354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D5D1695-4C5B-4B8E-88A4-0B861EE85BB3}"/>
                </a:ext>
              </a:extLst>
            </p:cNvPr>
            <p:cNvCxnSpPr>
              <a:cxnSpLocks/>
              <a:stCxn id="42" idx="4"/>
            </p:cNvCxnSpPr>
            <p:nvPr/>
          </p:nvCxnSpPr>
          <p:spPr>
            <a:xfrm>
              <a:off x="4591785" y="5309784"/>
              <a:ext cx="0" cy="576129"/>
            </a:xfrm>
            <a:prstGeom prst="line">
              <a:avLst/>
            </a:prstGeom>
            <a:ln w="381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9665D9A-BDFC-440F-9905-05DAEBD06D54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4569748" y="5885913"/>
              <a:ext cx="850494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11937CF2-4331-4335-8EAA-24C18A3A56B2}"/>
              </a:ext>
            </a:extLst>
          </p:cNvPr>
          <p:cNvSpPr/>
          <p:nvPr/>
        </p:nvSpPr>
        <p:spPr>
          <a:xfrm>
            <a:off x="2914326" y="454202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8CAB1B7-0B7E-49D4-B7A7-C36A7597336D}"/>
              </a:ext>
            </a:extLst>
          </p:cNvPr>
          <p:cNvSpPr/>
          <p:nvPr/>
        </p:nvSpPr>
        <p:spPr>
          <a:xfrm>
            <a:off x="4831186" y="5217809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D8B0E10-3C09-4A1B-BA4F-7365681D86F7}"/>
              </a:ext>
            </a:extLst>
          </p:cNvPr>
          <p:cNvSpPr/>
          <p:nvPr/>
        </p:nvSpPr>
        <p:spPr>
          <a:xfrm>
            <a:off x="4193912" y="473381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195828E-2EF3-46A7-8BD5-C43FBD26124E}"/>
                  </a:ext>
                </a:extLst>
              </p:cNvPr>
              <p:cNvSpPr txBox="1"/>
              <p:nvPr/>
            </p:nvSpPr>
            <p:spPr>
              <a:xfrm>
                <a:off x="2018107" y="5755065"/>
                <a:ext cx="1588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195828E-2EF3-46A7-8BD5-C43FBD261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107" y="5755065"/>
                <a:ext cx="1588255" cy="276999"/>
              </a:xfrm>
              <a:prstGeom prst="rect">
                <a:avLst/>
              </a:prstGeom>
              <a:blipFill>
                <a:blip r:embed="rId3"/>
                <a:stretch>
                  <a:fillRect l="-306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F29FAD0-5850-4F91-A116-8472965D7E2C}"/>
                  </a:ext>
                </a:extLst>
              </p:cNvPr>
              <p:cNvSpPr txBox="1"/>
              <p:nvPr/>
            </p:nvSpPr>
            <p:spPr>
              <a:xfrm>
                <a:off x="4180957" y="5755065"/>
                <a:ext cx="2218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F29FAD0-5850-4F91-A116-8472965D7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957" y="5755065"/>
                <a:ext cx="2218171" cy="276999"/>
              </a:xfrm>
              <a:prstGeom prst="rect">
                <a:avLst/>
              </a:prstGeom>
              <a:blipFill>
                <a:blip r:embed="rId4"/>
                <a:stretch>
                  <a:fillRect l="-275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918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54C43A-0031-4322-8C26-1E436A108CD4}"/>
              </a:ext>
            </a:extLst>
          </p:cNvPr>
          <p:cNvSpPr/>
          <p:nvPr/>
        </p:nvSpPr>
        <p:spPr>
          <a:xfrm>
            <a:off x="1374140" y="1196340"/>
            <a:ext cx="4579620" cy="192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算法步骤：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计算新样本与所有样本之间的距离；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对计算得到的距离按从近至远进行排序；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选择最近的 </a:t>
            </a:r>
            <a:r>
              <a:rPr lang="en-US" altLang="zh-CN" dirty="0">
                <a:solidFill>
                  <a:schemeClr val="tx1"/>
                </a:solidFill>
              </a:rPr>
              <a:t>k </a:t>
            </a:r>
            <a:r>
              <a:rPr lang="zh-CN" altLang="en-US" dirty="0">
                <a:solidFill>
                  <a:schemeClr val="tx1"/>
                </a:solidFill>
              </a:rPr>
              <a:t>个样本，再进行分类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16BA49A-0D67-46ED-BF8D-239BAC5C6F07}"/>
              </a:ext>
            </a:extLst>
          </p:cNvPr>
          <p:cNvSpPr/>
          <p:nvPr/>
        </p:nvSpPr>
        <p:spPr>
          <a:xfrm>
            <a:off x="6621780" y="1196340"/>
            <a:ext cx="4579620" cy="1993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算法缺陷：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数据量越大，计算时间越大，效率越低。因此，很难应用到较大的数据集中。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65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2">
            <a:extLst>
              <a:ext uri="{FF2B5EF4-FFF2-40B4-BE49-F238E27FC236}">
                <a16:creationId xmlns:a16="http://schemas.microsoft.com/office/drawing/2014/main" id="{B27F4C10-1242-4BBA-A70F-5A9B9F4CEB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可调参数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C00C51F5-374B-49D6-B0C7-570284943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4042"/>
              </p:ext>
            </p:extLst>
          </p:nvPr>
        </p:nvGraphicFramePr>
        <p:xfrm>
          <a:off x="660403" y="1130299"/>
          <a:ext cx="108585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013">
                  <a:extLst>
                    <a:ext uri="{9D8B030D-6E8A-4147-A177-3AD203B41FA5}">
                      <a16:colId xmlns:a16="http://schemas.microsoft.com/office/drawing/2014/main" val="1656887124"/>
                    </a:ext>
                  </a:extLst>
                </a:gridCol>
                <a:gridCol w="1205331">
                  <a:extLst>
                    <a:ext uri="{9D8B030D-6E8A-4147-A177-3AD203B41FA5}">
                      <a16:colId xmlns:a16="http://schemas.microsoft.com/office/drawing/2014/main" val="1642110252"/>
                    </a:ext>
                  </a:extLst>
                </a:gridCol>
                <a:gridCol w="8081156">
                  <a:extLst>
                    <a:ext uri="{9D8B030D-6E8A-4147-A177-3AD203B41FA5}">
                      <a16:colId xmlns:a16="http://schemas.microsoft.com/office/drawing/2014/main" val="138499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建议范围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7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endParaRPr lang="zh-CN" altLang="en-US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8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</a:t>
                      </a:r>
                      <a:endParaRPr lang="zh-CN" altLang="en-US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[‘uniform’, ‘distance’]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67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346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l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ṧļïḍè">
            <a:extLst>
              <a:ext uri="{FF2B5EF4-FFF2-40B4-BE49-F238E27FC236}">
                <a16:creationId xmlns:a16="http://schemas.microsoft.com/office/drawing/2014/main" id="{14F37A48-5A4C-4370-A922-F139FFB1BD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1801" y="3554515"/>
            <a:ext cx="3720752" cy="830164"/>
          </a:xfrm>
        </p:spPr>
        <p:txBody>
          <a:bodyPr/>
          <a:lstStyle/>
          <a:p>
            <a:r>
              <a:rPr lang="en-US" altLang="zh-CN"/>
              <a:t>f</a:t>
            </a:r>
            <a:r>
              <a:rPr lang="en-US" altLang="zh-CN" sz="100"/>
              <a:t> </a:t>
            </a:r>
            <a:r>
              <a:rPr lang="en-US" altLang="zh-CN"/>
              <a:t>or watching</a:t>
            </a:r>
          </a:p>
        </p:txBody>
      </p:sp>
      <p:sp>
        <p:nvSpPr>
          <p:cNvPr id="7" name="iṩ1îḍe">
            <a:extLst>
              <a:ext uri="{FF2B5EF4-FFF2-40B4-BE49-F238E27FC236}">
                <a16:creationId xmlns:a16="http://schemas.microsoft.com/office/drawing/2014/main" id="{ADC36A39-44CE-41B3-863E-4579AFB13EA3}"/>
              </a:ext>
            </a:extLst>
          </p:cNvPr>
          <p:cNvSpPr txBox="1"/>
          <p:nvPr/>
        </p:nvSpPr>
        <p:spPr>
          <a:xfrm>
            <a:off x="525102" y="2354182"/>
            <a:ext cx="5253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b="1"/>
              <a:t>Thank</a:t>
            </a:r>
            <a:r>
              <a:rPr lang="en-US" altLang="zh-CN" sz="7200" b="1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7200" b="1"/>
              <a:t>yo</a:t>
            </a:r>
            <a:r>
              <a:rPr lang="en-US" altLang="zh-CN" sz="100" b="1"/>
              <a:t> </a:t>
            </a:r>
            <a:r>
              <a:rPr lang="en-US" altLang="zh-CN" sz="7200" b="1"/>
              <a:t>u</a:t>
            </a:r>
            <a:r>
              <a:rPr lang="en-US" altLang="zh-CN" sz="7200" b="1">
                <a:solidFill>
                  <a:schemeClr val="tx1">
                    <a:alpha val="80000"/>
                  </a:schemeClr>
                </a:solidFill>
              </a:rPr>
              <a:t> </a:t>
            </a:r>
            <a:endParaRPr lang="en-US" altLang="zh-CN" sz="7200" b="1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F77AFA-6DAC-4237-9402-37FB559848AD}"/>
              </a:ext>
            </a:extLst>
          </p:cNvPr>
          <p:cNvSpPr/>
          <p:nvPr/>
        </p:nvSpPr>
        <p:spPr>
          <a:xfrm>
            <a:off x="1959428" y="661309"/>
            <a:ext cx="2699657" cy="892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8436D9-926A-4507-AA26-FF04864B0C6B}"/>
              </a:ext>
            </a:extLst>
          </p:cNvPr>
          <p:cNvSpPr/>
          <p:nvPr/>
        </p:nvSpPr>
        <p:spPr>
          <a:xfrm>
            <a:off x="1959428" y="2128158"/>
            <a:ext cx="2699657" cy="892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交叉验证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8DA063-1B84-44A2-8405-6E255B5E3BBD}"/>
              </a:ext>
            </a:extLst>
          </p:cNvPr>
          <p:cNvSpPr/>
          <p:nvPr/>
        </p:nvSpPr>
        <p:spPr>
          <a:xfrm>
            <a:off x="7119257" y="5061857"/>
            <a:ext cx="2699657" cy="892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模型评估结果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C7F970-A796-4426-8916-3A3C3EB5FA51}"/>
              </a:ext>
            </a:extLst>
          </p:cNvPr>
          <p:cNvSpPr/>
          <p:nvPr/>
        </p:nvSpPr>
        <p:spPr>
          <a:xfrm>
            <a:off x="1959429" y="3701143"/>
            <a:ext cx="2699657" cy="892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最佳参数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974C89-0488-4CF6-A5E3-4CC14E260E0A}"/>
              </a:ext>
            </a:extLst>
          </p:cNvPr>
          <p:cNvSpPr/>
          <p:nvPr/>
        </p:nvSpPr>
        <p:spPr>
          <a:xfrm>
            <a:off x="5344886" y="3701143"/>
            <a:ext cx="2699657" cy="892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模型重新训练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78B97F-FF0D-4F21-B706-45522ACAC6F2}"/>
              </a:ext>
            </a:extLst>
          </p:cNvPr>
          <p:cNvSpPr/>
          <p:nvPr/>
        </p:nvSpPr>
        <p:spPr>
          <a:xfrm>
            <a:off x="5344885" y="2128158"/>
            <a:ext cx="2699657" cy="892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506DF3-8399-45B4-A369-4F369133FF97}"/>
              </a:ext>
            </a:extLst>
          </p:cNvPr>
          <p:cNvSpPr/>
          <p:nvPr/>
        </p:nvSpPr>
        <p:spPr>
          <a:xfrm>
            <a:off x="7119256" y="661309"/>
            <a:ext cx="2699657" cy="892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869D92-7A0B-4D77-99BC-97B44F1CFD67}"/>
              </a:ext>
            </a:extLst>
          </p:cNvPr>
          <p:cNvSpPr/>
          <p:nvPr/>
        </p:nvSpPr>
        <p:spPr>
          <a:xfrm>
            <a:off x="8991600" y="2128158"/>
            <a:ext cx="2699657" cy="892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外部验证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5BE5A58-A486-4161-AA64-D6ABD1838B4F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309257" y="1553937"/>
            <a:ext cx="0" cy="57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C9033E-304E-4E26-A939-1B6DB69267FA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309257" y="3020786"/>
            <a:ext cx="1" cy="68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FA197E3-4586-48C2-93A2-DF17CB8BA19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659086" y="4147457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9581F41-E736-4B26-8BA8-708DEA144FA6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6694714" y="3020786"/>
            <a:ext cx="1" cy="68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F8B4702-D14B-4FE9-B957-F15F8752D1A5}"/>
              </a:ext>
            </a:extLst>
          </p:cNvPr>
          <p:cNvCxnSpPr>
            <a:stCxn id="8" idx="1"/>
            <a:endCxn id="7" idx="0"/>
          </p:cNvCxnSpPr>
          <p:nvPr/>
        </p:nvCxnSpPr>
        <p:spPr>
          <a:xfrm rot="10800000" flipV="1">
            <a:off x="6694714" y="1107622"/>
            <a:ext cx="424542" cy="1020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90FFD92-0723-441F-A376-7DE1EC017F67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9818913" y="1107623"/>
            <a:ext cx="522516" cy="1020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765D10F-A09B-486A-84BD-691FC17FC1B9}"/>
              </a:ext>
            </a:extLst>
          </p:cNvPr>
          <p:cNvCxnSpPr>
            <a:stCxn id="6" idx="2"/>
            <a:endCxn id="4" idx="1"/>
          </p:cNvCxnSpPr>
          <p:nvPr/>
        </p:nvCxnSpPr>
        <p:spPr>
          <a:xfrm rot="16200000" flipH="1">
            <a:off x="6449786" y="4838700"/>
            <a:ext cx="914400" cy="424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86659FF-3B1B-4287-A570-20B0F5BF4FD7}"/>
              </a:ext>
            </a:extLst>
          </p:cNvPr>
          <p:cNvCxnSpPr>
            <a:stCxn id="9" idx="2"/>
            <a:endCxn id="4" idx="3"/>
          </p:cNvCxnSpPr>
          <p:nvPr/>
        </p:nvCxnSpPr>
        <p:spPr>
          <a:xfrm rot="5400000">
            <a:off x="8836480" y="4003221"/>
            <a:ext cx="2487385" cy="522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4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zh-CN" altLang="en-US" dirty="0"/>
              <a:t>请在插入菜单</a:t>
            </a:r>
            <a:r>
              <a:rPr lang="en-US" altLang="zh-CN" dirty="0"/>
              <a:t>—</a:t>
            </a:r>
            <a:r>
              <a:rPr lang="zh-CN" altLang="en-US" dirty="0"/>
              <a:t>页</a:t>
            </a:r>
            <a:r>
              <a:rPr lang="zh-CN" altLang="en-US" sz="100" dirty="0"/>
              <a:t> </a:t>
            </a:r>
            <a:r>
              <a:rPr lang="zh-CN" altLang="en-US" dirty="0"/>
              <a:t>眉和页脚中修改此文本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2597D7-55AC-4342-8680-8916C350E652}"/>
              </a:ext>
            </a:extLst>
          </p:cNvPr>
          <p:cNvGrpSpPr/>
          <p:nvPr/>
        </p:nvGrpSpPr>
        <p:grpSpPr>
          <a:xfrm>
            <a:off x="1809551" y="966867"/>
            <a:ext cx="8572897" cy="4924266"/>
            <a:chOff x="2694879" y="411162"/>
            <a:chExt cx="6739053" cy="3870907"/>
          </a:xfrm>
        </p:grpSpPr>
        <p:pic>
          <p:nvPicPr>
            <p:cNvPr id="14" name="Picture 2" descr="机器学习防止欠拟合、过拟合方法- 知乎">
              <a:extLst>
                <a:ext uri="{FF2B5EF4-FFF2-40B4-BE49-F238E27FC236}">
                  <a16:creationId xmlns:a16="http://schemas.microsoft.com/office/drawing/2014/main" id="{F49C1C03-770E-4EED-B182-C031F04D5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812" y="411162"/>
              <a:ext cx="5286375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2C52DA-1A2C-4D77-9079-A02EEBC054BC}"/>
                </a:ext>
              </a:extLst>
            </p:cNvPr>
            <p:cNvSpPr/>
            <p:nvPr/>
          </p:nvSpPr>
          <p:spPr>
            <a:xfrm>
              <a:off x="3330498" y="2064328"/>
              <a:ext cx="2022088" cy="639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模型欠拟合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</a:rPr>
                <a:t>Underfitting</a:t>
              </a:r>
              <a:r>
                <a:rPr lang="zh-CN" altLang="en-US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2F10B9E-D0D6-4765-B586-89DA7E1F6988}"/>
                </a:ext>
              </a:extLst>
            </p:cNvPr>
            <p:cNvSpPr/>
            <p:nvPr/>
          </p:nvSpPr>
          <p:spPr>
            <a:xfrm>
              <a:off x="6967944" y="2064328"/>
              <a:ext cx="2022088" cy="639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模型过拟合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</a:rPr>
                <a:t>Overfitting</a:t>
              </a:r>
              <a:r>
                <a:rPr lang="zh-CN" altLang="en-US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AC52E3-1772-4D0B-BA0E-F8B4D02932FC}"/>
                </a:ext>
              </a:extLst>
            </p:cNvPr>
            <p:cNvSpPr/>
            <p:nvPr/>
          </p:nvSpPr>
          <p:spPr>
            <a:xfrm>
              <a:off x="2694879" y="3100040"/>
              <a:ext cx="3293326" cy="11820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训练数据复杂度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高于预测函数复杂度的情况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10676AB-624F-434C-8A3B-08A3606522D9}"/>
                </a:ext>
              </a:extLst>
            </p:cNvPr>
            <p:cNvSpPr/>
            <p:nvPr/>
          </p:nvSpPr>
          <p:spPr>
            <a:xfrm>
              <a:off x="6524044" y="3100040"/>
              <a:ext cx="2909888" cy="11820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预测函数复杂度高于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训练数据复杂度的情况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E16ED40-7939-4CC1-BCCC-B3838D5F3738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4341542" y="2703665"/>
              <a:ext cx="0" cy="396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4F6101A-CFE7-47B4-872A-C3BEFBE6B9A3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7978988" y="2703665"/>
              <a:ext cx="0" cy="396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871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l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ļïdê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03" y="3974400"/>
            <a:ext cx="7402194" cy="535531"/>
          </a:xfrm>
        </p:spPr>
        <p:txBody>
          <a:bodyPr wrap="square">
            <a:spAutoFit/>
          </a:bodyPr>
          <a:lstStyle/>
          <a:p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eXtreme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 Gradient Boosting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iṧḻíḍè">
            <a:extLst>
              <a:ext uri="{FF2B5EF4-FFF2-40B4-BE49-F238E27FC236}">
                <a16:creationId xmlns:a16="http://schemas.microsoft.com/office/drawing/2014/main" id="{CF89466A-9DBE-479A-B6F3-D02967E1DDCE}"/>
              </a:ext>
            </a:extLst>
          </p:cNvPr>
          <p:cNvSpPr txBox="1">
            <a:spLocks/>
          </p:cNvSpPr>
          <p:nvPr/>
        </p:nvSpPr>
        <p:spPr>
          <a:xfrm>
            <a:off x="5355898" y="2006221"/>
            <a:ext cx="1480207" cy="99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chemeClr val="accent2"/>
                </a:solidFill>
              </a:rPr>
              <a:t>0</a:t>
            </a:r>
            <a:r>
              <a:rPr lang="en-US" altLang="zh-CN" sz="100" dirty="0">
                <a:solidFill>
                  <a:schemeClr val="accent2"/>
                </a:solidFill>
              </a:rPr>
              <a:t> </a:t>
            </a:r>
            <a:r>
              <a:rPr lang="en-US" altLang="zh-CN" sz="8800" dirty="0">
                <a:solidFill>
                  <a:schemeClr val="accent2"/>
                </a:solidFill>
              </a:rPr>
              <a:t>2</a:t>
            </a:r>
            <a:endParaRPr lang="zh-CN" altLang="en-US" sz="8800" dirty="0">
              <a:solidFill>
                <a:schemeClr val="accent2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D79994-7AE9-4CBB-8813-AE6518B56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967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A31F2E-E5C1-4670-B95B-2AF86B26F1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44063" y="6235700"/>
            <a:ext cx="2547937" cy="206375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流程图: 联系 20">
            <a:extLst>
              <a:ext uri="{FF2B5EF4-FFF2-40B4-BE49-F238E27FC236}">
                <a16:creationId xmlns:a16="http://schemas.microsoft.com/office/drawing/2014/main" id="{D813D4BD-5DE3-49CB-A5C8-F4EF479D3329}"/>
              </a:ext>
            </a:extLst>
          </p:cNvPr>
          <p:cNvSpPr/>
          <p:nvPr/>
        </p:nvSpPr>
        <p:spPr>
          <a:xfrm>
            <a:off x="3119295" y="5674547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流程图: 联系 20">
            <a:extLst>
              <a:ext uri="{FF2B5EF4-FFF2-40B4-BE49-F238E27FC236}">
                <a16:creationId xmlns:a16="http://schemas.microsoft.com/office/drawing/2014/main" id="{772761E6-71B3-4401-8CE2-4756C5E50965}"/>
              </a:ext>
            </a:extLst>
          </p:cNvPr>
          <p:cNvSpPr/>
          <p:nvPr/>
        </p:nvSpPr>
        <p:spPr>
          <a:xfrm>
            <a:off x="7454681" y="5674547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A0DBAD-94B1-4847-BA73-41BE9B1F9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2157"/>
              </p:ext>
            </p:extLst>
          </p:nvPr>
        </p:nvGraphicFramePr>
        <p:xfrm>
          <a:off x="1452883" y="1677608"/>
          <a:ext cx="26141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3500092849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1026880136"/>
                    </a:ext>
                  </a:extLst>
                </a:gridCol>
                <a:gridCol w="749778">
                  <a:extLst>
                    <a:ext uri="{9D8B030D-6E8A-4147-A177-3AD203B41FA5}">
                      <a16:colId xmlns:a16="http://schemas.microsoft.com/office/drawing/2014/main" val="3300715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工作年限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收入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2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6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3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1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7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9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7741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E502CDE5-8EEB-4427-8A6B-57ACC46368E5}"/>
              </a:ext>
            </a:extLst>
          </p:cNvPr>
          <p:cNvSpPr/>
          <p:nvPr/>
        </p:nvSpPr>
        <p:spPr>
          <a:xfrm>
            <a:off x="4881846" y="2856168"/>
            <a:ext cx="1567543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D058B1-00BC-4A2A-9655-5042BEF0307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67021" y="3160968"/>
            <a:ext cx="81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67C2712E-8245-4BE7-86BC-90E6D091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9707"/>
              </p:ext>
            </p:extLst>
          </p:nvPr>
        </p:nvGraphicFramePr>
        <p:xfrm>
          <a:off x="7374296" y="1677608"/>
          <a:ext cx="11607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189004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预测收入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6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8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0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3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6744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5A73C7-2D16-478C-8507-C2D15516D35C}"/>
              </a:ext>
            </a:extLst>
          </p:cNvPr>
          <p:cNvCxnSpPr>
            <a:stCxn id="5" idx="3"/>
            <a:endCxn id="23" idx="1"/>
          </p:cNvCxnSpPr>
          <p:nvPr/>
        </p:nvCxnSpPr>
        <p:spPr>
          <a:xfrm>
            <a:off x="6449389" y="3160968"/>
            <a:ext cx="924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3">
            <a:extLst>
              <a:ext uri="{FF2B5EF4-FFF2-40B4-BE49-F238E27FC236}">
                <a16:creationId xmlns:a16="http://schemas.microsoft.com/office/drawing/2014/main" id="{E711CEE3-B10B-419F-9274-5BF7E8E54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72360"/>
              </p:ext>
            </p:extLst>
          </p:nvPr>
        </p:nvGraphicFramePr>
        <p:xfrm>
          <a:off x="9040536" y="1677608"/>
          <a:ext cx="11607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189004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残差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6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8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0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3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6744"/>
                  </a:ext>
                </a:extLst>
              </a:tr>
            </a:tbl>
          </a:graphicData>
        </a:graphic>
      </p:graphicFrame>
      <p:sp>
        <p:nvSpPr>
          <p:cNvPr id="30" name="标题 12">
            <a:extLst>
              <a:ext uri="{FF2B5EF4-FFF2-40B4-BE49-F238E27FC236}">
                <a16:creationId xmlns:a16="http://schemas.microsoft.com/office/drawing/2014/main" id="{CE46CD42-C4F3-4170-A5E8-F411D9AE0E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基于残差的训练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8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72"/>
    </mc:Choice>
    <mc:Fallback xmlns="">
      <p:transition spd="slow" advTm="442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A31F2E-E5C1-4670-B95B-2AF86B26F1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44063" y="6235700"/>
            <a:ext cx="2547937" cy="206375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流程图: 联系 20">
            <a:extLst>
              <a:ext uri="{FF2B5EF4-FFF2-40B4-BE49-F238E27FC236}">
                <a16:creationId xmlns:a16="http://schemas.microsoft.com/office/drawing/2014/main" id="{D813D4BD-5DE3-49CB-A5C8-F4EF479D3329}"/>
              </a:ext>
            </a:extLst>
          </p:cNvPr>
          <p:cNvSpPr/>
          <p:nvPr/>
        </p:nvSpPr>
        <p:spPr>
          <a:xfrm>
            <a:off x="3119295" y="5674547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流程图: 联系 20">
            <a:extLst>
              <a:ext uri="{FF2B5EF4-FFF2-40B4-BE49-F238E27FC236}">
                <a16:creationId xmlns:a16="http://schemas.microsoft.com/office/drawing/2014/main" id="{772761E6-71B3-4401-8CE2-4756C5E50965}"/>
              </a:ext>
            </a:extLst>
          </p:cNvPr>
          <p:cNvSpPr/>
          <p:nvPr/>
        </p:nvSpPr>
        <p:spPr>
          <a:xfrm>
            <a:off x="7454681" y="5674547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A0DBAD-94B1-4847-BA73-41BE9B1F9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38784"/>
              </p:ext>
            </p:extLst>
          </p:nvPr>
        </p:nvGraphicFramePr>
        <p:xfrm>
          <a:off x="1452883" y="1677608"/>
          <a:ext cx="26141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3500092849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1026880136"/>
                    </a:ext>
                  </a:extLst>
                </a:gridCol>
                <a:gridCol w="749778">
                  <a:extLst>
                    <a:ext uri="{9D8B030D-6E8A-4147-A177-3AD203B41FA5}">
                      <a16:colId xmlns:a16="http://schemas.microsoft.com/office/drawing/2014/main" val="3300715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工作年限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收入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2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6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3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1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7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9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7741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E502CDE5-8EEB-4427-8A6B-57ACC46368E5}"/>
              </a:ext>
            </a:extLst>
          </p:cNvPr>
          <p:cNvSpPr/>
          <p:nvPr/>
        </p:nvSpPr>
        <p:spPr>
          <a:xfrm>
            <a:off x="4881846" y="2856168"/>
            <a:ext cx="1567543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D058B1-00BC-4A2A-9655-5042BEF0307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67021" y="3160968"/>
            <a:ext cx="81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67C2712E-8245-4BE7-86BC-90E6D091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575"/>
              </p:ext>
            </p:extLst>
          </p:nvPr>
        </p:nvGraphicFramePr>
        <p:xfrm>
          <a:off x="7374296" y="1677608"/>
          <a:ext cx="11607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189004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预测收入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6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8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0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3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6744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5A73C7-2D16-478C-8507-C2D15516D35C}"/>
              </a:ext>
            </a:extLst>
          </p:cNvPr>
          <p:cNvCxnSpPr>
            <a:stCxn id="5" idx="3"/>
            <a:endCxn id="23" idx="1"/>
          </p:cNvCxnSpPr>
          <p:nvPr/>
        </p:nvCxnSpPr>
        <p:spPr>
          <a:xfrm>
            <a:off x="6449389" y="3160968"/>
            <a:ext cx="924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3">
            <a:extLst>
              <a:ext uri="{FF2B5EF4-FFF2-40B4-BE49-F238E27FC236}">
                <a16:creationId xmlns:a16="http://schemas.microsoft.com/office/drawing/2014/main" id="{E711CEE3-B10B-419F-9274-5BF7E8E54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00315"/>
              </p:ext>
            </p:extLst>
          </p:nvPr>
        </p:nvGraphicFramePr>
        <p:xfrm>
          <a:off x="9040536" y="1677608"/>
          <a:ext cx="11607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189004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残差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6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8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0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3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6744"/>
                  </a:ext>
                </a:extLst>
              </a:tr>
            </a:tbl>
          </a:graphicData>
        </a:graphic>
      </p:graphicFrame>
      <p:sp>
        <p:nvSpPr>
          <p:cNvPr id="11" name="标题 12">
            <a:extLst>
              <a:ext uri="{FF2B5EF4-FFF2-40B4-BE49-F238E27FC236}">
                <a16:creationId xmlns:a16="http://schemas.microsoft.com/office/drawing/2014/main" id="{EA516EFF-A10F-4443-ADF3-8C7D186436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基于残差的训练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1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72"/>
    </mc:Choice>
    <mc:Fallback xmlns="">
      <p:transition spd="slow" advTm="442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A31F2E-E5C1-4670-B95B-2AF86B26F1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44063" y="6235700"/>
            <a:ext cx="2547937" cy="206375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流程图: 联系 20">
            <a:extLst>
              <a:ext uri="{FF2B5EF4-FFF2-40B4-BE49-F238E27FC236}">
                <a16:creationId xmlns:a16="http://schemas.microsoft.com/office/drawing/2014/main" id="{D813D4BD-5DE3-49CB-A5C8-F4EF479D3329}"/>
              </a:ext>
            </a:extLst>
          </p:cNvPr>
          <p:cNvSpPr/>
          <p:nvPr/>
        </p:nvSpPr>
        <p:spPr>
          <a:xfrm>
            <a:off x="3119295" y="5674547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流程图: 联系 20">
            <a:extLst>
              <a:ext uri="{FF2B5EF4-FFF2-40B4-BE49-F238E27FC236}">
                <a16:creationId xmlns:a16="http://schemas.microsoft.com/office/drawing/2014/main" id="{772761E6-71B3-4401-8CE2-4756C5E50965}"/>
              </a:ext>
            </a:extLst>
          </p:cNvPr>
          <p:cNvSpPr/>
          <p:nvPr/>
        </p:nvSpPr>
        <p:spPr>
          <a:xfrm>
            <a:off x="7454681" y="5674547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A0DBAD-94B1-4847-BA73-41BE9B1F9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48149"/>
              </p:ext>
            </p:extLst>
          </p:nvPr>
        </p:nvGraphicFramePr>
        <p:xfrm>
          <a:off x="1452883" y="1677608"/>
          <a:ext cx="26141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3500092849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1026880136"/>
                    </a:ext>
                  </a:extLst>
                </a:gridCol>
                <a:gridCol w="749778">
                  <a:extLst>
                    <a:ext uri="{9D8B030D-6E8A-4147-A177-3AD203B41FA5}">
                      <a16:colId xmlns:a16="http://schemas.microsoft.com/office/drawing/2014/main" val="3300715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工作年限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收入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2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6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3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1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7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9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7741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E502CDE5-8EEB-4427-8A6B-57ACC46368E5}"/>
              </a:ext>
            </a:extLst>
          </p:cNvPr>
          <p:cNvSpPr/>
          <p:nvPr/>
        </p:nvSpPr>
        <p:spPr>
          <a:xfrm>
            <a:off x="4881846" y="2856168"/>
            <a:ext cx="1567543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D058B1-00BC-4A2A-9655-5042BEF0307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67021" y="3160968"/>
            <a:ext cx="81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67C2712E-8245-4BE7-86BC-90E6D091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31986"/>
              </p:ext>
            </p:extLst>
          </p:nvPr>
        </p:nvGraphicFramePr>
        <p:xfrm>
          <a:off x="7374296" y="1677608"/>
          <a:ext cx="11607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189004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预测收入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6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8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0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3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6744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5A73C7-2D16-478C-8507-C2D15516D35C}"/>
              </a:ext>
            </a:extLst>
          </p:cNvPr>
          <p:cNvCxnSpPr>
            <a:stCxn id="5" idx="3"/>
            <a:endCxn id="23" idx="1"/>
          </p:cNvCxnSpPr>
          <p:nvPr/>
        </p:nvCxnSpPr>
        <p:spPr>
          <a:xfrm>
            <a:off x="6449389" y="3160968"/>
            <a:ext cx="924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3">
            <a:extLst>
              <a:ext uri="{FF2B5EF4-FFF2-40B4-BE49-F238E27FC236}">
                <a16:creationId xmlns:a16="http://schemas.microsoft.com/office/drawing/2014/main" id="{E711CEE3-B10B-419F-9274-5BF7E8E54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6722"/>
              </p:ext>
            </p:extLst>
          </p:nvPr>
        </p:nvGraphicFramePr>
        <p:xfrm>
          <a:off x="9040536" y="1677608"/>
          <a:ext cx="11607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189004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残差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6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8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0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3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6744"/>
                  </a:ext>
                </a:extLst>
              </a:tr>
            </a:tbl>
          </a:graphicData>
        </a:graphic>
      </p:graphicFrame>
      <p:sp>
        <p:nvSpPr>
          <p:cNvPr id="11" name="标题 12">
            <a:extLst>
              <a:ext uri="{FF2B5EF4-FFF2-40B4-BE49-F238E27FC236}">
                <a16:creationId xmlns:a16="http://schemas.microsoft.com/office/drawing/2014/main" id="{043BC1BA-41AB-4427-B2C6-88C8E38D81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基于残差的训练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57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72"/>
    </mc:Choice>
    <mc:Fallback xmlns="">
      <p:transition spd="slow" advTm="442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5C6BFA4E-776B-45C7-B465-736C23530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1536"/>
              </p:ext>
            </p:extLst>
          </p:nvPr>
        </p:nvGraphicFramePr>
        <p:xfrm>
          <a:off x="1452883" y="1677608"/>
          <a:ext cx="26141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3500092849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1026880136"/>
                    </a:ext>
                  </a:extLst>
                </a:gridCol>
                <a:gridCol w="749778">
                  <a:extLst>
                    <a:ext uri="{9D8B030D-6E8A-4147-A177-3AD203B41FA5}">
                      <a16:colId xmlns:a16="http://schemas.microsoft.com/office/drawing/2014/main" val="3300715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工作年限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收入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2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6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3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1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7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9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77416"/>
                  </a:ext>
                </a:extLst>
              </a:tr>
            </a:tbl>
          </a:graphicData>
        </a:graphic>
      </p:graphicFrame>
      <p:graphicFrame>
        <p:nvGraphicFramePr>
          <p:cNvPr id="3" name="表格 23">
            <a:extLst>
              <a:ext uri="{FF2B5EF4-FFF2-40B4-BE49-F238E27FC236}">
                <a16:creationId xmlns:a16="http://schemas.microsoft.com/office/drawing/2014/main" id="{DCCE1A47-3478-4D2A-8F68-549F824A5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16482"/>
              </p:ext>
            </p:extLst>
          </p:nvPr>
        </p:nvGraphicFramePr>
        <p:xfrm>
          <a:off x="5250952" y="1677608"/>
          <a:ext cx="11607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189004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模型 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6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8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0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3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6744"/>
                  </a:ext>
                </a:extLst>
              </a:tr>
            </a:tbl>
          </a:graphicData>
        </a:graphic>
      </p:graphicFrame>
      <p:graphicFrame>
        <p:nvGraphicFramePr>
          <p:cNvPr id="5" name="表格 23">
            <a:extLst>
              <a:ext uri="{FF2B5EF4-FFF2-40B4-BE49-F238E27FC236}">
                <a16:creationId xmlns:a16="http://schemas.microsoft.com/office/drawing/2014/main" id="{4E381F20-FD92-4E10-B1F0-07600500B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62959"/>
              </p:ext>
            </p:extLst>
          </p:nvPr>
        </p:nvGraphicFramePr>
        <p:xfrm>
          <a:off x="6872793" y="1677608"/>
          <a:ext cx="11607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189004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模型 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6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8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0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3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6744"/>
                  </a:ext>
                </a:extLst>
              </a:tr>
            </a:tbl>
          </a:graphicData>
        </a:graphic>
      </p:graphicFrame>
      <p:graphicFrame>
        <p:nvGraphicFramePr>
          <p:cNvPr id="6" name="表格 23">
            <a:extLst>
              <a:ext uri="{FF2B5EF4-FFF2-40B4-BE49-F238E27FC236}">
                <a16:creationId xmlns:a16="http://schemas.microsoft.com/office/drawing/2014/main" id="{5B4CC693-C0F8-4E95-B39F-3E456B7BA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31681"/>
              </p:ext>
            </p:extLst>
          </p:nvPr>
        </p:nvGraphicFramePr>
        <p:xfrm>
          <a:off x="8494634" y="1677608"/>
          <a:ext cx="11607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189004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模型 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6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8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0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3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6744"/>
                  </a:ext>
                </a:extLst>
              </a:tr>
            </a:tbl>
          </a:graphicData>
        </a:graphic>
      </p:graphicFrame>
      <p:graphicFrame>
        <p:nvGraphicFramePr>
          <p:cNvPr id="7" name="表格 23">
            <a:extLst>
              <a:ext uri="{FF2B5EF4-FFF2-40B4-BE49-F238E27FC236}">
                <a16:creationId xmlns:a16="http://schemas.microsoft.com/office/drawing/2014/main" id="{62C96948-4100-48BF-B7A5-B5975E353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29885"/>
              </p:ext>
            </p:extLst>
          </p:nvPr>
        </p:nvGraphicFramePr>
        <p:xfrm>
          <a:off x="10116473" y="1677608"/>
          <a:ext cx="11607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189004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最终预测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6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8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0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3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6744"/>
                  </a:ext>
                </a:extLst>
              </a:tr>
            </a:tbl>
          </a:graphicData>
        </a:graphic>
      </p:graphicFrame>
      <p:sp>
        <p:nvSpPr>
          <p:cNvPr id="9" name="加号 8">
            <a:extLst>
              <a:ext uri="{FF2B5EF4-FFF2-40B4-BE49-F238E27FC236}">
                <a16:creationId xmlns:a16="http://schemas.microsoft.com/office/drawing/2014/main" id="{740ED9F6-DC99-452A-95D4-7C9887A2BEEF}"/>
              </a:ext>
            </a:extLst>
          </p:cNvPr>
          <p:cNvSpPr/>
          <p:nvPr/>
        </p:nvSpPr>
        <p:spPr>
          <a:xfrm>
            <a:off x="6493432" y="3012137"/>
            <a:ext cx="297661" cy="297661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加号 10">
            <a:extLst>
              <a:ext uri="{FF2B5EF4-FFF2-40B4-BE49-F238E27FC236}">
                <a16:creationId xmlns:a16="http://schemas.microsoft.com/office/drawing/2014/main" id="{FA4FC44F-E91C-4158-9341-F448E5F10E87}"/>
              </a:ext>
            </a:extLst>
          </p:cNvPr>
          <p:cNvSpPr/>
          <p:nvPr/>
        </p:nvSpPr>
        <p:spPr>
          <a:xfrm>
            <a:off x="8115273" y="3012137"/>
            <a:ext cx="297661" cy="297661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050A6D87-8981-410C-86AD-2AA9F178FD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858500" cy="10287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基于残差的训练</a:t>
            </a:r>
          </a:p>
        </p:txBody>
      </p:sp>
      <p:sp>
        <p:nvSpPr>
          <p:cNvPr id="14" name="等号 13">
            <a:extLst>
              <a:ext uri="{FF2B5EF4-FFF2-40B4-BE49-F238E27FC236}">
                <a16:creationId xmlns:a16="http://schemas.microsoft.com/office/drawing/2014/main" id="{2C90AF9A-2E5B-4A60-B679-A58C917D7867}"/>
              </a:ext>
            </a:extLst>
          </p:cNvPr>
          <p:cNvSpPr/>
          <p:nvPr/>
        </p:nvSpPr>
        <p:spPr>
          <a:xfrm>
            <a:off x="9737113" y="3012136"/>
            <a:ext cx="297661" cy="297661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71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6217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9788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9788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9788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94F0"/>
      </a:accent1>
      <a:accent2>
        <a:srgbClr val="FF8657"/>
      </a:accent2>
      <a:accent3>
        <a:srgbClr val="F7B629"/>
      </a:accent3>
      <a:accent4>
        <a:srgbClr val="81AEF8"/>
      </a:accent4>
      <a:accent5>
        <a:srgbClr val="FE9D76"/>
      </a:accent5>
      <a:accent6>
        <a:srgbClr val="FAC84A"/>
      </a:accent6>
      <a:hlink>
        <a:srgbClr val="EE4242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94F0"/>
    </a:accent1>
    <a:accent2>
      <a:srgbClr val="FF8657"/>
    </a:accent2>
    <a:accent3>
      <a:srgbClr val="F7B629"/>
    </a:accent3>
    <a:accent4>
      <a:srgbClr val="81AEF8"/>
    </a:accent4>
    <a:accent5>
      <a:srgbClr val="FE9D76"/>
    </a:accent5>
    <a:accent6>
      <a:srgbClr val="FAC84A"/>
    </a:accent6>
    <a:hlink>
      <a:srgbClr val="EE424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94F0"/>
    </a:accent1>
    <a:accent2>
      <a:srgbClr val="FF8657"/>
    </a:accent2>
    <a:accent3>
      <a:srgbClr val="F7B629"/>
    </a:accent3>
    <a:accent4>
      <a:srgbClr val="81AEF8"/>
    </a:accent4>
    <a:accent5>
      <a:srgbClr val="FE9D76"/>
    </a:accent5>
    <a:accent6>
      <a:srgbClr val="FAC84A"/>
    </a:accent6>
    <a:hlink>
      <a:srgbClr val="EE424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94F0"/>
    </a:accent1>
    <a:accent2>
      <a:srgbClr val="FF8657"/>
    </a:accent2>
    <a:accent3>
      <a:srgbClr val="F7B629"/>
    </a:accent3>
    <a:accent4>
      <a:srgbClr val="81AEF8"/>
    </a:accent4>
    <a:accent5>
      <a:srgbClr val="FE9D76"/>
    </a:accent5>
    <a:accent6>
      <a:srgbClr val="FAC84A"/>
    </a:accent6>
    <a:hlink>
      <a:srgbClr val="EE424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2491</TotalTime>
  <Words>831</Words>
  <Application>Microsoft Office PowerPoint</Application>
  <PresentationFormat>宽屏</PresentationFormat>
  <Paragraphs>353</Paragraphs>
  <Slides>26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PingFang SC</vt:lpstr>
      <vt:lpstr>等线</vt:lpstr>
      <vt:lpstr>黑体</vt:lpstr>
      <vt:lpstr>Arial</vt:lpstr>
      <vt:lpstr>Cambria Math</vt:lpstr>
      <vt:lpstr>主题1</vt:lpstr>
      <vt:lpstr>计算机辅助药物设计 机器学习</vt:lpstr>
      <vt:lpstr>基本概念</vt:lpstr>
      <vt:lpstr>PowerPoint 演示文稿</vt:lpstr>
      <vt:lpstr>PowerPoint 演示文稿</vt:lpstr>
      <vt:lpstr>eXtreme Gradient Boosting</vt:lpstr>
      <vt:lpstr>PowerPoint 演示文稿</vt:lpstr>
      <vt:lpstr>PowerPoint 演示文稿</vt:lpstr>
      <vt:lpstr>PowerPoint 演示文稿</vt:lpstr>
      <vt:lpstr>基于残差的训练</vt:lpstr>
      <vt:lpstr>PowerPoint 演示文稿</vt:lpstr>
      <vt:lpstr>PowerPoint 演示文稿</vt:lpstr>
      <vt:lpstr>Random Forest</vt:lpstr>
      <vt:lpstr>PowerPoint 演示文稿</vt:lpstr>
      <vt:lpstr>PowerPoint 演示文稿</vt:lpstr>
      <vt:lpstr>PowerPoint 演示文稿</vt:lpstr>
      <vt:lpstr>Support Vector Machine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K-Nearest Neighbors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Yu</dc:creator>
  <cp:lastModifiedBy>李诗萌</cp:lastModifiedBy>
  <cp:revision>25</cp:revision>
  <cp:lastPrinted>2021-06-27T16:00:00Z</cp:lastPrinted>
  <dcterms:created xsi:type="dcterms:W3CDTF">2021-06-27T16:00:00Z</dcterms:created>
  <dcterms:modified xsi:type="dcterms:W3CDTF">2021-11-17T14:18:34Z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0cac9ccf-4062-4eda-a1af-0f06986cf8ab</vt:lpwstr>
  </property>
</Properties>
</file>