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49" r:id="rId3"/>
    <p:sldId id="450" r:id="rId4"/>
    <p:sldId id="451" r:id="rId5"/>
    <p:sldId id="260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86222" autoAdjust="0"/>
  </p:normalViewPr>
  <p:slideViewPr>
    <p:cSldViewPr snapToGrid="0">
      <p:cViewPr varScale="1">
        <p:scale>
          <a:sx n="104" d="100"/>
          <a:sy n="104" d="100"/>
        </p:scale>
        <p:origin x="346" y="82"/>
      </p:cViewPr>
      <p:guideLst>
        <p:guide pos="416"/>
        <p:guide pos="7256"/>
        <p:guide orient="horz" pos="648"/>
        <p:guide orient="horz" pos="712"/>
        <p:guide orient="horz" pos="3929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0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6FB4F1-22D3-4338-92FD-749ED3F6C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DE7B74-7762-4B9B-9962-345E5F2F0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4BD5-C2F6-4CEF-B57F-D320BE304D07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86CD69-E819-44E3-B707-D908D663D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7F67F-948A-445F-B568-8D1A625F3A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63E-2F4B-4EBC-BF1C-2AF36688E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07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线性回归：输出一个标量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𝑥+𝑏</a:t>
                </a:r>
                <a:r>
                  <a:rPr lang="zh-CN" altLang="en-US" dirty="0"/>
                  <a:t>，这个值是连续值，所以可以用来处理回归问题；逻辑回归：把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𝑥+𝑏</a:t>
                </a:r>
                <a:r>
                  <a:rPr lang="zh-CN" altLang="en-US" dirty="0"/>
                  <a:t>通过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函数映射到</a:t>
                </a:r>
                <a:r>
                  <a:rPr lang="en-US" altLang="zh-CN" dirty="0"/>
                  <a:t>(0, 1) </a:t>
                </a:r>
                <a:r>
                  <a:rPr lang="zh-CN" altLang="en-US" dirty="0"/>
                  <a:t>上，并划分一个阈值，大于阈值的分为一类，小于等于分为另一类，可以用于处理二分类问题。更进一步，对于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分类问题，是先得到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组</a:t>
                </a:r>
                <a:r>
                  <a:rPr lang="en-US" altLang="zh-CN" dirty="0"/>
                  <a:t>ω</a:t>
                </a:r>
                <a:r>
                  <a:rPr lang="zh-CN" altLang="en-US" dirty="0"/>
                  <a:t>值不同的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𝑥+𝑏</a:t>
                </a:r>
                <a:r>
                  <a:rPr lang="zh-CN" altLang="en-US" dirty="0"/>
                  <a:t>，然后归一化，最后变成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个类上的概率，可以处理多分类问题。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SVR</a:t>
                </a:r>
                <a:r>
                  <a:rPr lang="zh-CN" altLang="en-US" dirty="0"/>
                  <a:t>：输出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𝑥+𝑏</a:t>
                </a:r>
                <a:r>
                  <a:rPr lang="zh-CN" altLang="en-US" dirty="0"/>
                  <a:t>，即某个样本点到分类面的距离，是连续值，所以是回归模型；</a:t>
                </a:r>
                <a:r>
                  <a:rPr lang="en-US" altLang="zh-CN" dirty="0"/>
                  <a:t>SVM</a:t>
                </a:r>
                <a:r>
                  <a:rPr lang="zh-CN" altLang="en-US" dirty="0"/>
                  <a:t>：把这个距离用</a:t>
                </a:r>
                <a:r>
                  <a:rPr lang="en-US" altLang="zh-CN" dirty="0"/>
                  <a:t>sign</a:t>
                </a:r>
                <a:r>
                  <a:rPr lang="zh-CN" altLang="en-US" dirty="0"/>
                  <a:t>函数计算，距离为正，表示在超平面的一侧，这些样本点是一类，距离为负，表示在超平面的另一侧，这些样本点是另一类，所以是分类模型。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ANNR</a:t>
                </a:r>
                <a:r>
                  <a:rPr lang="zh-CN" altLang="en-US" dirty="0"/>
                  <a:t>：最后一层有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个神经元，每个神经元输出一个标量，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个神经元的输出可以看做向量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，现全部连接到一个神经元上，那么这个神经元就会输出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𝑣+𝑏</a:t>
                </a:r>
                <a:r>
                  <a:rPr lang="zh-CN" altLang="en-US" dirty="0"/>
                  <a:t>，是一个连续值，可以处理回归问题；</a:t>
                </a:r>
                <a:r>
                  <a:rPr lang="en-US" altLang="zh-CN" dirty="0"/>
                  <a:t>ANNC</a:t>
                </a:r>
                <a:r>
                  <a:rPr lang="zh-CN" altLang="en-US" dirty="0"/>
                  <a:t>：现在最后一层的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个神经元要连接到用于分类的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个神经元上，就有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组 </a:t>
                </a:r>
                <a:r>
                  <a:rPr lang="en-US" altLang="zh-CN" dirty="0"/>
                  <a:t>ω</a:t>
                </a:r>
                <a:r>
                  <a:rPr lang="zh-CN" altLang="en-US" baseline="0" dirty="0"/>
                  <a:t> 值不同的</a:t>
                </a:r>
                <a:r>
                  <a:rPr lang="zh-CN" altLang="en-US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𝜔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𝑣+𝑏</a:t>
                </a:r>
                <a:r>
                  <a:rPr lang="zh-CN" altLang="en-US" dirty="0"/>
                  <a:t>，同理，可以用归一化把它变成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类上的概率。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上述例子都是从预测结果的角度对回归和分类进行了举例，如果从训练的角度看，分类模型和回归模型的目标函数，即损失函数是不同的。分类模型常见的目标函数是交叉熵损失（</a:t>
                </a:r>
                <a:r>
                  <a:rPr lang="en-US" altLang="zh-CN" dirty="0"/>
                  <a:t>cross-entropy loss</a:t>
                </a:r>
                <a:r>
                  <a:rPr lang="zh-CN" altLang="en-US" dirty="0"/>
                  <a:t>）或铰链损失函数（</a:t>
                </a:r>
                <a:r>
                  <a:rPr lang="en-US" altLang="zh-CN" dirty="0"/>
                  <a:t>hinge loss</a:t>
                </a:r>
                <a:r>
                  <a:rPr lang="zh-CN" altLang="en-US" dirty="0"/>
                  <a:t>），而回归模型常用的是平方损失（</a:t>
                </a:r>
                <a:r>
                  <a:rPr lang="en-US" altLang="zh-CN" dirty="0"/>
                  <a:t>Square Loss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MSE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：计算每一个样本的预测值与真实值差的平方，然后求和再取平均值。</a:t>
                </a:r>
                <a:br>
                  <a:rPr lang="zh-CN" altLang="en-US" dirty="0"/>
                </a:br>
                <a:r>
                  <a:rPr lang="en-US" altLang="zh-CN" dirty="0"/>
                  <a:t>RMSE</a:t>
                </a:r>
                <a:r>
                  <a:rPr lang="zh-CN" altLang="en-US" dirty="0"/>
                  <a:t>：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均方根误差就是在均方误差的基础上再开方。</a:t>
                </a:r>
                <a:endParaRPr lang="en-US" altLang="zh-CN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en-US" altLang="zh-CN" dirty="0"/>
                  <a:t>MAE</a:t>
                </a:r>
                <a:r>
                  <a:rPr lang="zh-CN" altLang="en-US" dirty="0"/>
                  <a:t>：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计算每一个样本的预测值和真实值的差的绝对值，然后求和再取平均值。</a:t>
                </a:r>
                <a:endParaRPr lang="en-US" altLang="zh-CN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en-US" altLang="zh-CN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MAPE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MAPE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通过计算绝对误差百分比来表示预测效果，其取值越小越好。如果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MAPE=10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，这表明预测平均偏离真实值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10%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  <a:endParaRPr lang="en-US" altLang="zh-CN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en-US" altLang="zh-CN" b="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b="0" baseline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可决系数的值为</a:t>
                </a:r>
                <a:r>
                  <a:rPr lang="en-US" altLang="zh-CN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0~1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之间的值。越接近于</a:t>
                </a:r>
                <a:r>
                  <a:rPr lang="en-US" altLang="zh-CN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1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，说明模型的效果越好，越接近于</a:t>
                </a:r>
                <a:r>
                  <a:rPr lang="en-US" altLang="zh-CN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0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，说明的模型效果越差，当然也存在负值，此时说明模型的效果非常的差。公式中</a:t>
                </a:r>
                <a:r>
                  <a:rPr lang="en-US" altLang="zh-CN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¯𝑦</a:t>
                </a: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为真实值的平均值。</a:t>
                </a:r>
                <a:endParaRPr lang="en-US" altLang="zh-CN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endParaRPr lang="en-US" altLang="zh-CN" b="0" i="0" baseline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r>
                  <a:rPr lang="en-US" altLang="zh-CN" dirty="0"/>
                  <a:t>1.MAE,MSE, RMSE </a:t>
                </a:r>
                <a:r>
                  <a:rPr lang="zh-CN" altLang="en-US" dirty="0"/>
                  <a:t>可以准确的计算出预测结果和真实的结果的误差大小，但却无法衡量模型的好坏程度。但是这些指标可以指导我们的模型改进工作，如调参，特征选择等。</a:t>
                </a:r>
                <a:br>
                  <a:rPr lang="zh-CN" altLang="en-US" dirty="0"/>
                </a:br>
                <a:r>
                  <a:rPr lang="en-US" altLang="zh-CN" dirty="0"/>
                  <a:t>2.</a:t>
                </a:r>
                <a:r>
                  <a:rPr lang="en-US" altLang="zh-CN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R</a:t>
                </a:r>
                <a:r>
                  <a:rPr lang="en-US" altLang="zh-CN" b="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/>
                  <a:t>的结果可以很清楚的说明模型的好坏，该值越接近于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，表明模型的效果越好。该值越接近于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，表明模型的效果越差。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5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6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ïṩ1ïḑè">
            <a:extLst>
              <a:ext uri="{FF2B5EF4-FFF2-40B4-BE49-F238E27FC236}">
                <a16:creationId xmlns:a16="http://schemas.microsoft.com/office/drawing/2014/main" id="{8F75528D-2031-4357-920E-991665F19898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0" name="íŝļïďê">
            <a:extLst>
              <a:ext uri="{FF2B5EF4-FFF2-40B4-BE49-F238E27FC236}">
                <a16:creationId xmlns:a16="http://schemas.microsoft.com/office/drawing/2014/main" id="{A5B1BF3F-81F1-4E12-8C9D-397EB99F157D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1" name="iṡḷídè">
            <a:extLst>
              <a:ext uri="{FF2B5EF4-FFF2-40B4-BE49-F238E27FC236}">
                <a16:creationId xmlns:a16="http://schemas.microsoft.com/office/drawing/2014/main" id="{676CA589-14E0-416D-962D-92F90C3DC185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B317C30-0341-476F-9DE2-DFE76EC9A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653" y="6109861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A387FAB1-0910-4A22-99D0-8B6C9C7A58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416D2A49-50CF-4A28-91AB-B064CE88E2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0076" y="1870574"/>
            <a:ext cx="6326751" cy="628955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 Click to edit Master title style </a:t>
            </a:r>
            <a:endParaRPr lang="zh-CN" altLang="en-US" dirty="0"/>
          </a:p>
        </p:txBody>
      </p:sp>
      <p:sp>
        <p:nvSpPr>
          <p:cNvPr id="23" name="副标题 22">
            <a:extLst>
              <a:ext uri="{FF2B5EF4-FFF2-40B4-BE49-F238E27FC236}">
                <a16:creationId xmlns:a16="http://schemas.microsoft.com/office/drawing/2014/main" id="{816E0C1D-C719-4534-AADD-7FEC157EE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598" y="1781672"/>
            <a:ext cx="2909903" cy="3049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051" u="none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6EEBFCE-DDB4-4F20-94B9-F0742F33B289}"/>
              </a:ext>
            </a:extLst>
          </p:cNvPr>
          <p:cNvGrpSpPr/>
          <p:nvPr userDrawn="1"/>
        </p:nvGrpSpPr>
        <p:grpSpPr>
          <a:xfrm>
            <a:off x="790545" y="5626923"/>
            <a:ext cx="1265343" cy="271100"/>
            <a:chOff x="790545" y="5900300"/>
            <a:chExt cx="1265343" cy="27110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D625D74-7172-47D2-86D3-F87515823EF4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04E1E828-4A73-49E1-A5E1-2ED4D63BDD4A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18" name="íṧľîďe">
                  <a:extLst>
                    <a:ext uri="{FF2B5EF4-FFF2-40B4-BE49-F238E27FC236}">
                      <a16:creationId xmlns:a16="http://schemas.microsoft.com/office/drawing/2014/main" id="{C7E8D20F-7C49-4F79-B868-60ADED554D3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9" name="iṣľíḍê">
                  <a:extLst>
                    <a:ext uri="{FF2B5EF4-FFF2-40B4-BE49-F238E27FC236}">
                      <a16:creationId xmlns:a16="http://schemas.microsoft.com/office/drawing/2014/main" id="{0A8B18DE-4E3C-41B4-AB86-014FD89433C9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0" name="îśḷiḓè">
                  <a:extLst>
                    <a:ext uri="{FF2B5EF4-FFF2-40B4-BE49-F238E27FC236}">
                      <a16:creationId xmlns:a16="http://schemas.microsoft.com/office/drawing/2014/main" id="{424B534E-1C04-471E-BB2D-31EE5782B10E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1" name="iṡļíďe">
                  <a:extLst>
                    <a:ext uri="{FF2B5EF4-FFF2-40B4-BE49-F238E27FC236}">
                      <a16:creationId xmlns:a16="http://schemas.microsoft.com/office/drawing/2014/main" id="{90F2E9CC-9EB9-4748-B51B-496C51DFF593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2" name="î$ľîḓê">
                  <a:extLst>
                    <a:ext uri="{FF2B5EF4-FFF2-40B4-BE49-F238E27FC236}">
                      <a16:creationId xmlns:a16="http://schemas.microsoft.com/office/drawing/2014/main" id="{A8C3C7AD-47B4-4E38-9BCF-231155D5558D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3" name="ïSľîḑè">
                  <a:extLst>
                    <a:ext uri="{FF2B5EF4-FFF2-40B4-BE49-F238E27FC236}">
                      <a16:creationId xmlns:a16="http://schemas.microsoft.com/office/drawing/2014/main" id="{696D9BAA-D5CC-4CF8-89AB-F37F89D1A9D0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4" name="íSļiḓê">
                  <a:extLst>
                    <a:ext uri="{FF2B5EF4-FFF2-40B4-BE49-F238E27FC236}">
                      <a16:creationId xmlns:a16="http://schemas.microsoft.com/office/drawing/2014/main" id="{C4241C18-582D-4487-A7DC-0FC198F5BE3E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5" name="ïSľîḍé">
                  <a:extLst>
                    <a:ext uri="{FF2B5EF4-FFF2-40B4-BE49-F238E27FC236}">
                      <a16:creationId xmlns:a16="http://schemas.microsoft.com/office/drawing/2014/main" id="{13FFE2FF-9A04-4EA2-B801-B524C4B491F5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6" name="iSļíḋé">
                  <a:extLst>
                    <a:ext uri="{FF2B5EF4-FFF2-40B4-BE49-F238E27FC236}">
                      <a16:creationId xmlns:a16="http://schemas.microsoft.com/office/drawing/2014/main" id="{DA899369-3153-495C-9A24-875868B0BCC6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7" name="ïşḻíḋé">
                  <a:extLst>
                    <a:ext uri="{FF2B5EF4-FFF2-40B4-BE49-F238E27FC236}">
                      <a16:creationId xmlns:a16="http://schemas.microsoft.com/office/drawing/2014/main" id="{091F013E-99AB-4BA3-A8AB-63B4CDDFE84B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8" name="îṥḻíḑè">
                  <a:extLst>
                    <a:ext uri="{FF2B5EF4-FFF2-40B4-BE49-F238E27FC236}">
                      <a16:creationId xmlns:a16="http://schemas.microsoft.com/office/drawing/2014/main" id="{3A776C60-1A13-423D-A4A3-869685610095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29" name="îšḷíḓé">
                  <a:extLst>
                    <a:ext uri="{FF2B5EF4-FFF2-40B4-BE49-F238E27FC236}">
                      <a16:creationId xmlns:a16="http://schemas.microsoft.com/office/drawing/2014/main" id="{606DD7FD-1A38-4DCB-B8DB-79ECD0C01FA6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539E3ABA-E354-4AC5-A352-C863F452FF03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06" name="ïSḷîḍê">
                  <a:extLst>
                    <a:ext uri="{FF2B5EF4-FFF2-40B4-BE49-F238E27FC236}">
                      <a16:creationId xmlns:a16="http://schemas.microsoft.com/office/drawing/2014/main" id="{9177F39A-2934-469E-9A6D-A9E47F983BDC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7" name="ïşḷïḑé">
                  <a:extLst>
                    <a:ext uri="{FF2B5EF4-FFF2-40B4-BE49-F238E27FC236}">
                      <a16:creationId xmlns:a16="http://schemas.microsoft.com/office/drawing/2014/main" id="{61F1D26D-44AF-4679-8F37-FA0138044C0B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8" name="íṩḷîḓé">
                  <a:extLst>
                    <a:ext uri="{FF2B5EF4-FFF2-40B4-BE49-F238E27FC236}">
                      <a16:creationId xmlns:a16="http://schemas.microsoft.com/office/drawing/2014/main" id="{228FC695-D73E-43BB-8639-C1FED31260E7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9" name="ísḻïḑe">
                  <a:extLst>
                    <a:ext uri="{FF2B5EF4-FFF2-40B4-BE49-F238E27FC236}">
                      <a16:creationId xmlns:a16="http://schemas.microsoft.com/office/drawing/2014/main" id="{DAA16580-1FDC-43F0-A5F1-DE66D204479A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0" name="iṩľidé">
                  <a:extLst>
                    <a:ext uri="{FF2B5EF4-FFF2-40B4-BE49-F238E27FC236}">
                      <a16:creationId xmlns:a16="http://schemas.microsoft.com/office/drawing/2014/main" id="{84CBCE20-6E13-4429-AA1A-DD6371BBDB5A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1" name="ïŝlïḑè">
                  <a:extLst>
                    <a:ext uri="{FF2B5EF4-FFF2-40B4-BE49-F238E27FC236}">
                      <a16:creationId xmlns:a16="http://schemas.microsoft.com/office/drawing/2014/main" id="{DF0A39FD-7DA0-4072-8264-1099F9EBC71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2" name="i$ļïḑe">
                  <a:extLst>
                    <a:ext uri="{FF2B5EF4-FFF2-40B4-BE49-F238E27FC236}">
                      <a16:creationId xmlns:a16="http://schemas.microsoft.com/office/drawing/2014/main" id="{0837EB01-534A-4238-9E05-5392571D04DD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3" name="ïṧḻíde">
                  <a:extLst>
                    <a:ext uri="{FF2B5EF4-FFF2-40B4-BE49-F238E27FC236}">
                      <a16:creationId xmlns:a16="http://schemas.microsoft.com/office/drawing/2014/main" id="{246E17A4-3AD6-47FB-9BE3-E9459B298966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4" name="îš1idé">
                  <a:extLst>
                    <a:ext uri="{FF2B5EF4-FFF2-40B4-BE49-F238E27FC236}">
                      <a16:creationId xmlns:a16="http://schemas.microsoft.com/office/drawing/2014/main" id="{56CE4183-88AD-4B0A-8E88-2378DF69E234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5" name="ïšľîḑe">
                  <a:extLst>
                    <a:ext uri="{FF2B5EF4-FFF2-40B4-BE49-F238E27FC236}">
                      <a16:creationId xmlns:a16="http://schemas.microsoft.com/office/drawing/2014/main" id="{899674FD-5896-4415-B2A7-C0D90AE6BE84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6" name="íŝḻiďê">
                  <a:extLst>
                    <a:ext uri="{FF2B5EF4-FFF2-40B4-BE49-F238E27FC236}">
                      <a16:creationId xmlns:a16="http://schemas.microsoft.com/office/drawing/2014/main" id="{1FFA2DA2-45FF-4005-B83D-FFF2E440CE6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17" name="íṥḷîḓé">
                  <a:extLst>
                    <a:ext uri="{FF2B5EF4-FFF2-40B4-BE49-F238E27FC236}">
                      <a16:creationId xmlns:a16="http://schemas.microsoft.com/office/drawing/2014/main" id="{8BA902BD-82A0-4356-88B7-B5DFD9089A0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3EEB9D91-C3B0-4FD8-8EEF-AD2D40543C42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96" name="iṩļîďê">
                  <a:extLst>
                    <a:ext uri="{FF2B5EF4-FFF2-40B4-BE49-F238E27FC236}">
                      <a16:creationId xmlns:a16="http://schemas.microsoft.com/office/drawing/2014/main" id="{BB9F61E7-7A96-4CEB-961D-CB51CF794ADF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7" name="iŝľíḑe">
                  <a:extLst>
                    <a:ext uri="{FF2B5EF4-FFF2-40B4-BE49-F238E27FC236}">
                      <a16:creationId xmlns:a16="http://schemas.microsoft.com/office/drawing/2014/main" id="{85D85647-4119-45EB-A0A7-185B13AF08D3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8" name="íšļïdé">
                  <a:extLst>
                    <a:ext uri="{FF2B5EF4-FFF2-40B4-BE49-F238E27FC236}">
                      <a16:creationId xmlns:a16="http://schemas.microsoft.com/office/drawing/2014/main" id="{920BC5F1-8204-4D1B-8B9A-3FDAD919B07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99" name="ïṩļíḑê">
                  <a:extLst>
                    <a:ext uri="{FF2B5EF4-FFF2-40B4-BE49-F238E27FC236}">
                      <a16:creationId xmlns:a16="http://schemas.microsoft.com/office/drawing/2014/main" id="{A2AD32D8-2A26-4911-82D3-6A50C166DE00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0" name="íŝḻïďé">
                  <a:extLst>
                    <a:ext uri="{FF2B5EF4-FFF2-40B4-BE49-F238E27FC236}">
                      <a16:creationId xmlns:a16="http://schemas.microsoft.com/office/drawing/2014/main" id="{4DAD3DF0-413D-4C51-A7BD-B5DCB34BD82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1" name="íSlíďé">
                  <a:extLst>
                    <a:ext uri="{FF2B5EF4-FFF2-40B4-BE49-F238E27FC236}">
                      <a16:creationId xmlns:a16="http://schemas.microsoft.com/office/drawing/2014/main" id="{2EDAB20B-EA87-4F3B-A948-7EA0E7184D40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2" name="isḻîḋê">
                  <a:extLst>
                    <a:ext uri="{FF2B5EF4-FFF2-40B4-BE49-F238E27FC236}">
                      <a16:creationId xmlns:a16="http://schemas.microsoft.com/office/drawing/2014/main" id="{A29B7837-0FD6-4C64-A492-5F8D4409B0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3" name="îs1ïḓê">
                  <a:extLst>
                    <a:ext uri="{FF2B5EF4-FFF2-40B4-BE49-F238E27FC236}">
                      <a16:creationId xmlns:a16="http://schemas.microsoft.com/office/drawing/2014/main" id="{8F18BE02-ED5A-40FA-BE1E-14F8553DF7B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4" name="íṥľiḓe">
                  <a:extLst>
                    <a:ext uri="{FF2B5EF4-FFF2-40B4-BE49-F238E27FC236}">
                      <a16:creationId xmlns:a16="http://schemas.microsoft.com/office/drawing/2014/main" id="{C759195C-B3E1-4E03-9514-FE056D7A8413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05" name="iṣḻîḍè">
                  <a:extLst>
                    <a:ext uri="{FF2B5EF4-FFF2-40B4-BE49-F238E27FC236}">
                      <a16:creationId xmlns:a16="http://schemas.microsoft.com/office/drawing/2014/main" id="{CFBDF184-BDA1-4750-BF11-1213ED5FD718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92" name="ïśḷïdé">
              <a:extLst>
                <a:ext uri="{FF2B5EF4-FFF2-40B4-BE49-F238E27FC236}">
                  <a16:creationId xmlns:a16="http://schemas.microsoft.com/office/drawing/2014/main" id="{47F32422-F9C1-4BEF-A136-8A5302131007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926" y="3974654"/>
            <a:ext cx="6334079" cy="535531"/>
          </a:xfrm>
        </p:spPr>
        <p:txBody>
          <a:bodyPr anchor="b">
            <a:spAutoFit/>
          </a:bodyPr>
          <a:lstStyle>
            <a:lvl1pPr algn="ctr">
              <a:defRPr sz="32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7926" y="4717074"/>
            <a:ext cx="6334079" cy="286232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86375E3-CD85-4C84-8DB8-1A0B73EB92AC}"/>
              </a:ext>
            </a:extLst>
          </p:cNvPr>
          <p:cNvGrpSpPr/>
          <p:nvPr userDrawn="1"/>
        </p:nvGrpSpPr>
        <p:grpSpPr>
          <a:xfrm>
            <a:off x="4775200" y="1147921"/>
            <a:ext cx="2653176" cy="2641601"/>
            <a:chOff x="4775200" y="1147921"/>
            <a:chExt cx="2653176" cy="2641601"/>
          </a:xfrm>
        </p:grpSpPr>
        <p:sp>
          <p:nvSpPr>
            <p:cNvPr id="144" name="îş1ïḍè">
              <a:extLst>
                <a:ext uri="{FF2B5EF4-FFF2-40B4-BE49-F238E27FC236}">
                  <a16:creationId xmlns:a16="http://schemas.microsoft.com/office/drawing/2014/main" id="{E149ED6C-AFC1-47F4-A2B6-80296E2B714F}"/>
                </a:ext>
              </a:extLst>
            </p:cNvPr>
            <p:cNvSpPr/>
            <p:nvPr userDrawn="1"/>
          </p:nvSpPr>
          <p:spPr>
            <a:xfrm flipH="1">
              <a:off x="4786775" y="1147921"/>
              <a:ext cx="2641601" cy="2641601"/>
            </a:xfrm>
            <a:prstGeom prst="ellipse">
              <a:avLst/>
            </a:prstGeom>
            <a:gradFill flip="none" rotWithShape="1">
              <a:gsLst>
                <a:gs pos="48700">
                  <a:schemeClr val="accent2">
                    <a:alpha val="35000"/>
                  </a:schemeClr>
                </a:gs>
                <a:gs pos="0">
                  <a:schemeClr val="accent2">
                    <a:alpha val="8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  <p:sp>
          <p:nvSpPr>
            <p:cNvPr id="145" name="islïďê">
              <a:extLst>
                <a:ext uri="{FF2B5EF4-FFF2-40B4-BE49-F238E27FC236}">
                  <a16:creationId xmlns:a16="http://schemas.microsoft.com/office/drawing/2014/main" id="{E622F608-2061-4BB0-8017-43D15739199F}"/>
                </a:ext>
              </a:extLst>
            </p:cNvPr>
            <p:cNvSpPr/>
            <p:nvPr userDrawn="1"/>
          </p:nvSpPr>
          <p:spPr>
            <a:xfrm flipH="1">
              <a:off x="4775200" y="1147921"/>
              <a:ext cx="2641601" cy="2641601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A3B73E-8347-47FB-9CA1-96E7BC5E2BBC}"/>
              </a:ext>
            </a:extLst>
          </p:cNvPr>
          <p:cNvGrpSpPr/>
          <p:nvPr userDrawn="1"/>
        </p:nvGrpSpPr>
        <p:grpSpPr>
          <a:xfrm>
            <a:off x="790545" y="5900300"/>
            <a:ext cx="1265343" cy="271100"/>
            <a:chOff x="790545" y="5900300"/>
            <a:chExt cx="1265343" cy="27110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CF72AAE1-7566-461F-89D6-2517E941E1C3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CE8C184-D1E0-40ED-877C-11BCB0D92AD2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172" name="íş1iḋê">
                  <a:extLst>
                    <a:ext uri="{FF2B5EF4-FFF2-40B4-BE49-F238E27FC236}">
                      <a16:creationId xmlns:a16="http://schemas.microsoft.com/office/drawing/2014/main" id="{EFFB04AC-9A10-43BE-9A23-A659AB9075F6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3" name="işḻíḋé">
                  <a:extLst>
                    <a:ext uri="{FF2B5EF4-FFF2-40B4-BE49-F238E27FC236}">
                      <a16:creationId xmlns:a16="http://schemas.microsoft.com/office/drawing/2014/main" id="{996D3DB3-C47A-4C77-8140-49B937DFFD8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4" name="îŝḻïḑê">
                  <a:extLst>
                    <a:ext uri="{FF2B5EF4-FFF2-40B4-BE49-F238E27FC236}">
                      <a16:creationId xmlns:a16="http://schemas.microsoft.com/office/drawing/2014/main" id="{81B32806-7A68-4E3A-BE59-F65D3F2E7E3D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5" name="ïśľiḑè">
                  <a:extLst>
                    <a:ext uri="{FF2B5EF4-FFF2-40B4-BE49-F238E27FC236}">
                      <a16:creationId xmlns:a16="http://schemas.microsoft.com/office/drawing/2014/main" id="{1BFCB4DF-8CB4-42C1-BBDD-5BB587D47AA6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6" name="iś1iḓé">
                  <a:extLst>
                    <a:ext uri="{FF2B5EF4-FFF2-40B4-BE49-F238E27FC236}">
                      <a16:creationId xmlns:a16="http://schemas.microsoft.com/office/drawing/2014/main" id="{88810D59-DE65-4561-B793-5C4429A56A7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7" name="íšḻiḋé">
                  <a:extLst>
                    <a:ext uri="{FF2B5EF4-FFF2-40B4-BE49-F238E27FC236}">
                      <a16:creationId xmlns:a16="http://schemas.microsoft.com/office/drawing/2014/main" id="{FB96B4C5-49A8-4459-B802-61B3C0472468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8" name="íṥľîḍê">
                  <a:extLst>
                    <a:ext uri="{FF2B5EF4-FFF2-40B4-BE49-F238E27FC236}">
                      <a16:creationId xmlns:a16="http://schemas.microsoft.com/office/drawing/2014/main" id="{F62B21F5-4554-4F8E-8CDD-66BFACFD7309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9" name="îSļídé">
                  <a:extLst>
                    <a:ext uri="{FF2B5EF4-FFF2-40B4-BE49-F238E27FC236}">
                      <a16:creationId xmlns:a16="http://schemas.microsoft.com/office/drawing/2014/main" id="{DE12FFCB-D954-42A0-95CE-6C6817FA01F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0" name="íṡļíďé">
                  <a:extLst>
                    <a:ext uri="{FF2B5EF4-FFF2-40B4-BE49-F238E27FC236}">
                      <a16:creationId xmlns:a16="http://schemas.microsoft.com/office/drawing/2014/main" id="{1F068EAA-A682-438A-BFE7-67E8BD6B159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1" name="íślïďê">
                  <a:extLst>
                    <a:ext uri="{FF2B5EF4-FFF2-40B4-BE49-F238E27FC236}">
                      <a16:creationId xmlns:a16="http://schemas.microsoft.com/office/drawing/2014/main" id="{0AA6B135-D25C-400C-B8D2-39CB537E5754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2" name="ïSlídè">
                  <a:extLst>
                    <a:ext uri="{FF2B5EF4-FFF2-40B4-BE49-F238E27FC236}">
                      <a16:creationId xmlns:a16="http://schemas.microsoft.com/office/drawing/2014/main" id="{89017762-EC7E-4468-B6C6-EB74B59780A0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83" name="îṥļiḍê">
                  <a:extLst>
                    <a:ext uri="{FF2B5EF4-FFF2-40B4-BE49-F238E27FC236}">
                      <a16:creationId xmlns:a16="http://schemas.microsoft.com/office/drawing/2014/main" id="{18933EA3-960C-4F8F-B180-6A52D264EE85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13934DE2-B1A3-424B-93AC-684F21B850D5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160" name="îsḻîḍé">
                  <a:extLst>
                    <a:ext uri="{FF2B5EF4-FFF2-40B4-BE49-F238E27FC236}">
                      <a16:creationId xmlns:a16="http://schemas.microsoft.com/office/drawing/2014/main" id="{1ED3C9E5-F0C9-4CBE-A07B-F34F17DA2389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1" name="îšlíḓè">
                  <a:extLst>
                    <a:ext uri="{FF2B5EF4-FFF2-40B4-BE49-F238E27FC236}">
                      <a16:creationId xmlns:a16="http://schemas.microsoft.com/office/drawing/2014/main" id="{6B4B3640-11FD-4140-91C2-E472C61C432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2" name="ïsḻiḓê">
                  <a:extLst>
                    <a:ext uri="{FF2B5EF4-FFF2-40B4-BE49-F238E27FC236}">
                      <a16:creationId xmlns:a16="http://schemas.microsoft.com/office/drawing/2014/main" id="{6F796AB9-11E2-449A-8BDA-B561B4DF7769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3" name="íṥļíďè">
                  <a:extLst>
                    <a:ext uri="{FF2B5EF4-FFF2-40B4-BE49-F238E27FC236}">
                      <a16:creationId xmlns:a16="http://schemas.microsoft.com/office/drawing/2014/main" id="{E385B412-F7EC-4734-A706-62D0B0BD5D07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4" name="îśḻiḑé">
                  <a:extLst>
                    <a:ext uri="{FF2B5EF4-FFF2-40B4-BE49-F238E27FC236}">
                      <a16:creationId xmlns:a16="http://schemas.microsoft.com/office/drawing/2014/main" id="{88BD9CA9-5ED9-4FF8-870D-7AA2BF187571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5" name="iśḻîḓê">
                  <a:extLst>
                    <a:ext uri="{FF2B5EF4-FFF2-40B4-BE49-F238E27FC236}">
                      <a16:creationId xmlns:a16="http://schemas.microsoft.com/office/drawing/2014/main" id="{6EC89D52-968C-45D9-9C20-808B376442A2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6" name="ïṣḻîde">
                  <a:extLst>
                    <a:ext uri="{FF2B5EF4-FFF2-40B4-BE49-F238E27FC236}">
                      <a16:creationId xmlns:a16="http://schemas.microsoft.com/office/drawing/2014/main" id="{E94EE63B-5611-4681-8D14-E8FE2187F515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7" name="ïṡľïḍê">
                  <a:extLst>
                    <a:ext uri="{FF2B5EF4-FFF2-40B4-BE49-F238E27FC236}">
                      <a16:creationId xmlns:a16="http://schemas.microsoft.com/office/drawing/2014/main" id="{B17CE903-B89D-4ECE-B0AF-3BBC29F8AE0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8" name="îṥḷîḓê">
                  <a:extLst>
                    <a:ext uri="{FF2B5EF4-FFF2-40B4-BE49-F238E27FC236}">
                      <a16:creationId xmlns:a16="http://schemas.microsoft.com/office/drawing/2014/main" id="{A0E4ED3F-DADA-4A9B-B06A-87F53A8ED437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69" name="í$1íḋe">
                  <a:extLst>
                    <a:ext uri="{FF2B5EF4-FFF2-40B4-BE49-F238E27FC236}">
                      <a16:creationId xmlns:a16="http://schemas.microsoft.com/office/drawing/2014/main" id="{2782B544-A04D-4AF4-82DB-AA685C150205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0" name="îṩlîḋè">
                  <a:extLst>
                    <a:ext uri="{FF2B5EF4-FFF2-40B4-BE49-F238E27FC236}">
                      <a16:creationId xmlns:a16="http://schemas.microsoft.com/office/drawing/2014/main" id="{0973A850-2D66-4EE8-908A-8F4198F804CA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71" name="íśľiḍe">
                  <a:extLst>
                    <a:ext uri="{FF2B5EF4-FFF2-40B4-BE49-F238E27FC236}">
                      <a16:creationId xmlns:a16="http://schemas.microsoft.com/office/drawing/2014/main" id="{81EBEC93-09E8-4B05-B72F-34781968A84B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D562B85-A7A3-4385-BBA4-0A10ADAA156B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50" name="iṧľîḑé">
                  <a:extLst>
                    <a:ext uri="{FF2B5EF4-FFF2-40B4-BE49-F238E27FC236}">
                      <a16:creationId xmlns:a16="http://schemas.microsoft.com/office/drawing/2014/main" id="{28E9DB11-3613-4F7A-AED5-EB425A91A3BC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1" name="ïŝḻiḓe">
                  <a:extLst>
                    <a:ext uri="{FF2B5EF4-FFF2-40B4-BE49-F238E27FC236}">
                      <a16:creationId xmlns:a16="http://schemas.microsoft.com/office/drawing/2014/main" id="{6E81F08F-1C11-4DD9-8E5E-81334DFBFC58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2" name="ïṣļiḋè">
                  <a:extLst>
                    <a:ext uri="{FF2B5EF4-FFF2-40B4-BE49-F238E27FC236}">
                      <a16:creationId xmlns:a16="http://schemas.microsoft.com/office/drawing/2014/main" id="{BED42903-013E-413C-82C3-71E1F652F9F3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3" name="îśľîďé">
                  <a:extLst>
                    <a:ext uri="{FF2B5EF4-FFF2-40B4-BE49-F238E27FC236}">
                      <a16:creationId xmlns:a16="http://schemas.microsoft.com/office/drawing/2014/main" id="{2BB06420-0194-49FF-8853-4AF9E50BF8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4" name="ï$1iḍe">
                  <a:extLst>
                    <a:ext uri="{FF2B5EF4-FFF2-40B4-BE49-F238E27FC236}">
                      <a16:creationId xmlns:a16="http://schemas.microsoft.com/office/drawing/2014/main" id="{97C86655-FEBD-4F22-A9AB-E4E703DC16B5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5" name="îṥ1îḑê">
                  <a:extLst>
                    <a:ext uri="{FF2B5EF4-FFF2-40B4-BE49-F238E27FC236}">
                      <a16:creationId xmlns:a16="http://schemas.microsoft.com/office/drawing/2014/main" id="{1F6732CE-990C-431E-BB57-FE2E696C0D2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6" name="íŝļíḑé">
                  <a:extLst>
                    <a:ext uri="{FF2B5EF4-FFF2-40B4-BE49-F238E27FC236}">
                      <a16:creationId xmlns:a16="http://schemas.microsoft.com/office/drawing/2014/main" id="{FACCDCDD-6163-48EE-A6F7-DDB349806208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7" name="íṣḷiḑé">
                  <a:extLst>
                    <a:ext uri="{FF2B5EF4-FFF2-40B4-BE49-F238E27FC236}">
                      <a16:creationId xmlns:a16="http://schemas.microsoft.com/office/drawing/2014/main" id="{950196A1-8C9E-417E-895F-F62AD9FCA04D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8" name="îṩḻïḋe">
                  <a:extLst>
                    <a:ext uri="{FF2B5EF4-FFF2-40B4-BE49-F238E27FC236}">
                      <a16:creationId xmlns:a16="http://schemas.microsoft.com/office/drawing/2014/main" id="{897E1805-0855-4B59-9C3C-97683FCB50E1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59" name="îśḷïḓè">
                  <a:extLst>
                    <a:ext uri="{FF2B5EF4-FFF2-40B4-BE49-F238E27FC236}">
                      <a16:creationId xmlns:a16="http://schemas.microsoft.com/office/drawing/2014/main" id="{55CEF69A-B2A9-4DB0-A13F-279E1D202C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4" name="íšlîḍe">
              <a:extLst>
                <a:ext uri="{FF2B5EF4-FFF2-40B4-BE49-F238E27FC236}">
                  <a16:creationId xmlns:a16="http://schemas.microsoft.com/office/drawing/2014/main" id="{A296AC83-83AB-4534-9199-B0CC5F5E7871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5" name="Group 3_1">
            <a:extLst>
              <a:ext uri="{FF2B5EF4-FFF2-40B4-BE49-F238E27FC236}">
                <a16:creationId xmlns:a16="http://schemas.microsoft.com/office/drawing/2014/main" id="{43EC2324-B6A3-440B-AFE8-662D00084EB9}"/>
              </a:ext>
            </a:extLst>
          </p:cNvPr>
          <p:cNvGrpSpPr/>
          <p:nvPr userDrawn="1"/>
        </p:nvGrpSpPr>
        <p:grpSpPr>
          <a:xfrm>
            <a:off x="10227083" y="792443"/>
            <a:ext cx="1265343" cy="271100"/>
            <a:chOff x="790545" y="5900300"/>
            <a:chExt cx="1265343" cy="271100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2486451-51DE-49DB-8FC8-9A84711A4191}"/>
                </a:ext>
              </a:extLst>
            </p:cNvPr>
            <p:cNvGrpSpPr/>
            <p:nvPr userDrawn="1"/>
          </p:nvGrpSpPr>
          <p:grpSpPr>
            <a:xfrm>
              <a:off x="790545" y="5900300"/>
              <a:ext cx="1265343" cy="271100"/>
              <a:chOff x="790545" y="5900300"/>
              <a:chExt cx="1265343" cy="271100"/>
            </a:xfrm>
          </p:grpSpPr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333CDE50-4A40-4DCD-8DFE-E34AB9DDB859}"/>
                  </a:ext>
                </a:extLst>
              </p:cNvPr>
              <p:cNvGrpSpPr/>
              <p:nvPr userDrawn="1"/>
            </p:nvGrpSpPr>
            <p:grpSpPr>
              <a:xfrm>
                <a:off x="790545" y="5938089"/>
                <a:ext cx="304008" cy="227598"/>
                <a:chOff x="744245" y="4744076"/>
                <a:chExt cx="497947" cy="372792"/>
              </a:xfrm>
            </p:grpSpPr>
            <p:sp>
              <p:nvSpPr>
                <p:cNvPr id="213" name="iṡ1îḑé">
                  <a:extLst>
                    <a:ext uri="{FF2B5EF4-FFF2-40B4-BE49-F238E27FC236}">
                      <a16:creationId xmlns:a16="http://schemas.microsoft.com/office/drawing/2014/main" id="{05A46A4A-E622-4F73-B866-C895C8C6BB63}"/>
                    </a:ext>
                  </a:extLst>
                </p:cNvPr>
                <p:cNvSpPr/>
                <p:nvPr userDrawn="1"/>
              </p:nvSpPr>
              <p:spPr>
                <a:xfrm flipH="1">
                  <a:off x="915744" y="4744076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4" name="ï$ḷïḍè">
                  <a:extLst>
                    <a:ext uri="{FF2B5EF4-FFF2-40B4-BE49-F238E27FC236}">
                      <a16:creationId xmlns:a16="http://schemas.microsoft.com/office/drawing/2014/main" id="{22D47B0E-F1ED-40C6-BBF5-41A9E8A6E5DD}"/>
                    </a:ext>
                  </a:extLst>
                </p:cNvPr>
                <p:cNvSpPr/>
                <p:nvPr userDrawn="1"/>
              </p:nvSpPr>
              <p:spPr>
                <a:xfrm flipH="1">
                  <a:off x="900153" y="475238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0F5F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5" name="ïṧļîḍê">
                  <a:extLst>
                    <a:ext uri="{FF2B5EF4-FFF2-40B4-BE49-F238E27FC236}">
                      <a16:creationId xmlns:a16="http://schemas.microsoft.com/office/drawing/2014/main" id="{19AACECC-4A8E-4C36-90C9-510B5E8331F2}"/>
                    </a:ext>
                  </a:extLst>
                </p:cNvPr>
                <p:cNvSpPr/>
                <p:nvPr userDrawn="1"/>
              </p:nvSpPr>
              <p:spPr>
                <a:xfrm flipH="1">
                  <a:off x="884562" y="4760689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1EB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6" name="iṣlïḓe">
                  <a:extLst>
                    <a:ext uri="{FF2B5EF4-FFF2-40B4-BE49-F238E27FC236}">
                      <a16:creationId xmlns:a16="http://schemas.microsoft.com/office/drawing/2014/main" id="{0728C386-44E6-43E7-9296-7A562BBF1454}"/>
                    </a:ext>
                  </a:extLst>
                </p:cNvPr>
                <p:cNvSpPr/>
                <p:nvPr userDrawn="1"/>
              </p:nvSpPr>
              <p:spPr>
                <a:xfrm flipH="1">
                  <a:off x="868972" y="476899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2E1F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7" name="iŝ1idé">
                  <a:extLst>
                    <a:ext uri="{FF2B5EF4-FFF2-40B4-BE49-F238E27FC236}">
                      <a16:creationId xmlns:a16="http://schemas.microsoft.com/office/drawing/2014/main" id="{C077DF9A-E019-4951-A137-0ECE9A70E940}"/>
                    </a:ext>
                  </a:extLst>
                </p:cNvPr>
                <p:cNvSpPr/>
                <p:nvPr userDrawn="1"/>
              </p:nvSpPr>
              <p:spPr>
                <a:xfrm flipH="1">
                  <a:off x="853381" y="4777302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3D8F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8" name="iṥlîde">
                  <a:extLst>
                    <a:ext uri="{FF2B5EF4-FFF2-40B4-BE49-F238E27FC236}">
                      <a16:creationId xmlns:a16="http://schemas.microsoft.com/office/drawing/2014/main" id="{ACD407AD-EF8F-4C4A-9CD5-B9185273A2D1}"/>
                    </a:ext>
                  </a:extLst>
                </p:cNvPr>
                <p:cNvSpPr/>
                <p:nvPr userDrawn="1"/>
              </p:nvSpPr>
              <p:spPr>
                <a:xfrm flipH="1">
                  <a:off x="837790" y="478560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4CEF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9" name="íşḻíde">
                  <a:extLst>
                    <a:ext uri="{FF2B5EF4-FFF2-40B4-BE49-F238E27FC236}">
                      <a16:creationId xmlns:a16="http://schemas.microsoft.com/office/drawing/2014/main" id="{7672D379-8B54-4C6F-900C-AD3B52C59DCD}"/>
                    </a:ext>
                  </a:extLst>
                </p:cNvPr>
                <p:cNvSpPr/>
                <p:nvPr userDrawn="1"/>
              </p:nvSpPr>
              <p:spPr>
                <a:xfrm flipH="1">
                  <a:off x="822199" y="4793915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A5C4F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0" name="íṧḻîḓê">
                  <a:extLst>
                    <a:ext uri="{FF2B5EF4-FFF2-40B4-BE49-F238E27FC236}">
                      <a16:creationId xmlns:a16="http://schemas.microsoft.com/office/drawing/2014/main" id="{CF6E2D9F-CE16-476E-A0EC-68651F6D0FB8}"/>
                    </a:ext>
                  </a:extLst>
                </p:cNvPr>
                <p:cNvSpPr/>
                <p:nvPr userDrawn="1"/>
              </p:nvSpPr>
              <p:spPr>
                <a:xfrm flipH="1">
                  <a:off x="806608" y="480222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6BAF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1" name="ïšļíḍê">
                  <a:extLst>
                    <a:ext uri="{FF2B5EF4-FFF2-40B4-BE49-F238E27FC236}">
                      <a16:creationId xmlns:a16="http://schemas.microsoft.com/office/drawing/2014/main" id="{87F757F6-5D37-4CCC-B264-9F81C8D5630D}"/>
                    </a:ext>
                  </a:extLst>
                </p:cNvPr>
                <p:cNvSpPr/>
                <p:nvPr userDrawn="1"/>
              </p:nvSpPr>
              <p:spPr>
                <a:xfrm flipH="1">
                  <a:off x="791017" y="4810528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7B1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2" name="ïsļïḑê">
                  <a:extLst>
                    <a:ext uri="{FF2B5EF4-FFF2-40B4-BE49-F238E27FC236}">
                      <a16:creationId xmlns:a16="http://schemas.microsoft.com/office/drawing/2014/main" id="{57F1F0D2-B278-41C3-A95A-2B7267E33C9D}"/>
                    </a:ext>
                  </a:extLst>
                </p:cNvPr>
                <p:cNvSpPr/>
                <p:nvPr userDrawn="1"/>
              </p:nvSpPr>
              <p:spPr>
                <a:xfrm flipH="1">
                  <a:off x="775427" y="4818834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8A7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3" name="îŝliḓê">
                  <a:extLst>
                    <a:ext uri="{FF2B5EF4-FFF2-40B4-BE49-F238E27FC236}">
                      <a16:creationId xmlns:a16="http://schemas.microsoft.com/office/drawing/2014/main" id="{E3BF7DE4-1A00-4285-A41F-FA40D35C3D9A}"/>
                    </a:ext>
                  </a:extLst>
                </p:cNvPr>
                <p:cNvSpPr/>
                <p:nvPr userDrawn="1"/>
              </p:nvSpPr>
              <p:spPr>
                <a:xfrm flipH="1">
                  <a:off x="759836" y="4827141"/>
                  <a:ext cx="326448" cy="28142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699DF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24" name="iṡḷídè">
                  <a:extLst>
                    <a:ext uri="{FF2B5EF4-FFF2-40B4-BE49-F238E27FC236}">
                      <a16:creationId xmlns:a16="http://schemas.microsoft.com/office/drawing/2014/main" id="{F2653657-FB13-42CC-AAB1-490CF9351518}"/>
                    </a:ext>
                  </a:extLst>
                </p:cNvPr>
                <p:cNvSpPr/>
                <p:nvPr userDrawn="1"/>
              </p:nvSpPr>
              <p:spPr>
                <a:xfrm flipH="1">
                  <a:off x="744245" y="4835447"/>
                  <a:ext cx="326448" cy="281421"/>
                </a:xfrm>
                <a:prstGeom prst="triangle">
                  <a:avLst/>
                </a:prstGeom>
                <a:gradFill flip="none" rotWithShape="1"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1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AF370900-BB8A-4309-9D1E-A2EC1BB2F5BE}"/>
                  </a:ext>
                </a:extLst>
              </p:cNvPr>
              <p:cNvGrpSpPr/>
              <p:nvPr userDrawn="1"/>
            </p:nvGrpSpPr>
            <p:grpSpPr>
              <a:xfrm>
                <a:off x="1767967" y="5928425"/>
                <a:ext cx="287921" cy="234281"/>
                <a:chOff x="2301985" y="4706287"/>
                <a:chExt cx="471597" cy="383738"/>
              </a:xfrm>
            </p:grpSpPr>
            <p:sp>
              <p:nvSpPr>
                <p:cNvPr id="201" name="išļiḑe">
                  <a:extLst>
                    <a:ext uri="{FF2B5EF4-FFF2-40B4-BE49-F238E27FC236}">
                      <a16:creationId xmlns:a16="http://schemas.microsoft.com/office/drawing/2014/main" id="{609BBFC8-BA8F-41B7-B3E6-D15DB8F5056D}"/>
                    </a:ext>
                  </a:extLst>
                </p:cNvPr>
                <p:cNvSpPr/>
                <p:nvPr userDrawn="1"/>
              </p:nvSpPr>
              <p:spPr>
                <a:xfrm flipH="1">
                  <a:off x="2481787" y="4706287"/>
                  <a:ext cx="291795" cy="2903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2" name="íṥḻiḍe">
                  <a:extLst>
                    <a:ext uri="{FF2B5EF4-FFF2-40B4-BE49-F238E27FC236}">
                      <a16:creationId xmlns:a16="http://schemas.microsoft.com/office/drawing/2014/main" id="{6EE7397B-7C83-4156-AE0B-63A228A3990A}"/>
                    </a:ext>
                  </a:extLst>
                </p:cNvPr>
                <p:cNvSpPr/>
                <p:nvPr userDrawn="1"/>
              </p:nvSpPr>
              <p:spPr>
                <a:xfrm flipH="1">
                  <a:off x="2465441" y="4714775"/>
                  <a:ext cx="291795" cy="290374"/>
                </a:xfrm>
                <a:prstGeom prst="rect">
                  <a:avLst/>
                </a:prstGeom>
                <a:solidFill>
                  <a:srgbClr val="FFF4E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3" name="iş1íḑê">
                  <a:extLst>
                    <a:ext uri="{FF2B5EF4-FFF2-40B4-BE49-F238E27FC236}">
                      <a16:creationId xmlns:a16="http://schemas.microsoft.com/office/drawing/2014/main" id="{170C27D7-0B3A-4406-8CF7-78A50F6B1BC4}"/>
                    </a:ext>
                  </a:extLst>
                </p:cNvPr>
                <p:cNvSpPr/>
                <p:nvPr userDrawn="1"/>
              </p:nvSpPr>
              <p:spPr>
                <a:xfrm flipH="1">
                  <a:off x="2449096" y="4723262"/>
                  <a:ext cx="291795" cy="290374"/>
                </a:xfrm>
                <a:prstGeom prst="rect">
                  <a:avLst/>
                </a:prstGeom>
                <a:solidFill>
                  <a:srgbClr val="FFE9E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4" name="îṣľiḓè">
                  <a:extLst>
                    <a:ext uri="{FF2B5EF4-FFF2-40B4-BE49-F238E27FC236}">
                      <a16:creationId xmlns:a16="http://schemas.microsoft.com/office/drawing/2014/main" id="{3572DE7B-3CDD-4BC3-8C42-DDD17E5331DE}"/>
                    </a:ext>
                  </a:extLst>
                </p:cNvPr>
                <p:cNvSpPr/>
                <p:nvPr userDrawn="1"/>
              </p:nvSpPr>
              <p:spPr>
                <a:xfrm flipH="1">
                  <a:off x="2432750" y="4731750"/>
                  <a:ext cx="291795" cy="290374"/>
                </a:xfrm>
                <a:prstGeom prst="rect">
                  <a:avLst/>
                </a:prstGeom>
                <a:solidFill>
                  <a:srgbClr val="FFDED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5" name="ï$1iḍè">
                  <a:extLst>
                    <a:ext uri="{FF2B5EF4-FFF2-40B4-BE49-F238E27FC236}">
                      <a16:creationId xmlns:a16="http://schemas.microsoft.com/office/drawing/2014/main" id="{543FD83D-1100-4988-B0A0-1B8F6A19E4E5}"/>
                    </a:ext>
                  </a:extLst>
                </p:cNvPr>
                <p:cNvSpPr/>
                <p:nvPr userDrawn="1"/>
              </p:nvSpPr>
              <p:spPr>
                <a:xfrm flipH="1">
                  <a:off x="2416404" y="4740237"/>
                  <a:ext cx="291795" cy="290374"/>
                </a:xfrm>
                <a:prstGeom prst="rect">
                  <a:avLst/>
                </a:prstGeom>
                <a:solidFill>
                  <a:srgbClr val="FFD3C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6" name="iṩḷiḋé">
                  <a:extLst>
                    <a:ext uri="{FF2B5EF4-FFF2-40B4-BE49-F238E27FC236}">
                      <a16:creationId xmlns:a16="http://schemas.microsoft.com/office/drawing/2014/main" id="{740FB857-94A5-49FC-BA39-312597E4DD54}"/>
                    </a:ext>
                  </a:extLst>
                </p:cNvPr>
                <p:cNvSpPr/>
                <p:nvPr userDrawn="1"/>
              </p:nvSpPr>
              <p:spPr>
                <a:xfrm flipH="1">
                  <a:off x="2400059" y="4748725"/>
                  <a:ext cx="291795" cy="290374"/>
                </a:xfrm>
                <a:prstGeom prst="rect">
                  <a:avLst/>
                </a:prstGeom>
                <a:solidFill>
                  <a:srgbClr val="FFC8B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7" name="íšļîḑe">
                  <a:extLst>
                    <a:ext uri="{FF2B5EF4-FFF2-40B4-BE49-F238E27FC236}">
                      <a16:creationId xmlns:a16="http://schemas.microsoft.com/office/drawing/2014/main" id="{8E0872F5-FF94-486D-A908-81B1F6FC4908}"/>
                    </a:ext>
                  </a:extLst>
                </p:cNvPr>
                <p:cNvSpPr/>
                <p:nvPr userDrawn="1"/>
              </p:nvSpPr>
              <p:spPr>
                <a:xfrm flipH="1">
                  <a:off x="2383713" y="4757213"/>
                  <a:ext cx="291795" cy="290374"/>
                </a:xfrm>
                <a:prstGeom prst="rect">
                  <a:avLst/>
                </a:prstGeom>
                <a:solidFill>
                  <a:srgbClr val="FFBDA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8" name="ïṥľidê">
                  <a:extLst>
                    <a:ext uri="{FF2B5EF4-FFF2-40B4-BE49-F238E27FC236}">
                      <a16:creationId xmlns:a16="http://schemas.microsoft.com/office/drawing/2014/main" id="{3AEA298F-A86F-4474-B694-89C030712AF5}"/>
                    </a:ext>
                  </a:extLst>
                </p:cNvPr>
                <p:cNvSpPr/>
                <p:nvPr userDrawn="1"/>
              </p:nvSpPr>
              <p:spPr>
                <a:xfrm flipH="1">
                  <a:off x="2367368" y="4765701"/>
                  <a:ext cx="291795" cy="290374"/>
                </a:xfrm>
                <a:prstGeom prst="rect">
                  <a:avLst/>
                </a:prstGeom>
                <a:solidFill>
                  <a:srgbClr val="FFB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9" name="ïṧḷïḓé">
                  <a:extLst>
                    <a:ext uri="{FF2B5EF4-FFF2-40B4-BE49-F238E27FC236}">
                      <a16:creationId xmlns:a16="http://schemas.microsoft.com/office/drawing/2014/main" id="{FFB35F97-4186-4F42-ADE8-A5302719F2C8}"/>
                    </a:ext>
                  </a:extLst>
                </p:cNvPr>
                <p:cNvSpPr/>
                <p:nvPr userDrawn="1"/>
              </p:nvSpPr>
              <p:spPr>
                <a:xfrm flipH="1">
                  <a:off x="2351022" y="4774188"/>
                  <a:ext cx="291795" cy="290374"/>
                </a:xfrm>
                <a:prstGeom prst="rect">
                  <a:avLst/>
                </a:prstGeom>
                <a:solidFill>
                  <a:srgbClr val="FFA78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0" name="iş1íḋè">
                  <a:extLst>
                    <a:ext uri="{FF2B5EF4-FFF2-40B4-BE49-F238E27FC236}">
                      <a16:creationId xmlns:a16="http://schemas.microsoft.com/office/drawing/2014/main" id="{39C21446-4372-4E74-97B7-4DFD742AC139}"/>
                    </a:ext>
                  </a:extLst>
                </p:cNvPr>
                <p:cNvSpPr/>
                <p:nvPr userDrawn="1"/>
              </p:nvSpPr>
              <p:spPr>
                <a:xfrm flipH="1">
                  <a:off x="2334676" y="4782676"/>
                  <a:ext cx="291795" cy="290374"/>
                </a:xfrm>
                <a:prstGeom prst="rect">
                  <a:avLst/>
                </a:prstGeom>
                <a:solidFill>
                  <a:srgbClr val="FF9C7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1" name="iś1íḓê">
                  <a:extLst>
                    <a:ext uri="{FF2B5EF4-FFF2-40B4-BE49-F238E27FC236}">
                      <a16:creationId xmlns:a16="http://schemas.microsoft.com/office/drawing/2014/main" id="{46B5207F-A6F3-4CB1-84CE-035DCBDADBEF}"/>
                    </a:ext>
                  </a:extLst>
                </p:cNvPr>
                <p:cNvSpPr/>
                <p:nvPr userDrawn="1"/>
              </p:nvSpPr>
              <p:spPr>
                <a:xfrm flipH="1">
                  <a:off x="2318331" y="4791163"/>
                  <a:ext cx="291795" cy="290374"/>
                </a:xfrm>
                <a:prstGeom prst="rect">
                  <a:avLst/>
                </a:prstGeom>
                <a:solidFill>
                  <a:srgbClr val="FF91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12" name="íšļídé">
                  <a:extLst>
                    <a:ext uri="{FF2B5EF4-FFF2-40B4-BE49-F238E27FC236}">
                      <a16:creationId xmlns:a16="http://schemas.microsoft.com/office/drawing/2014/main" id="{F7DF84A6-6077-4B5A-BDA6-7298A9ADB8AC}"/>
                    </a:ext>
                  </a:extLst>
                </p:cNvPr>
                <p:cNvSpPr/>
                <p:nvPr userDrawn="1"/>
              </p:nvSpPr>
              <p:spPr>
                <a:xfrm flipH="1">
                  <a:off x="2301985" y="4799651"/>
                  <a:ext cx="291795" cy="29037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alpha val="57000"/>
                      </a:schemeClr>
                    </a:gs>
                    <a:gs pos="95000">
                      <a:schemeClr val="accent2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AC811D4B-3F39-4857-BF69-29926F12D025}"/>
                  </a:ext>
                </a:extLst>
              </p:cNvPr>
              <p:cNvGrpSpPr/>
              <p:nvPr userDrawn="1"/>
            </p:nvGrpSpPr>
            <p:grpSpPr>
              <a:xfrm>
                <a:off x="1315211" y="5900300"/>
                <a:ext cx="282925" cy="271100"/>
                <a:chOff x="1559129" y="4672823"/>
                <a:chExt cx="463413" cy="444045"/>
              </a:xfrm>
            </p:grpSpPr>
            <p:sp>
              <p:nvSpPr>
                <p:cNvPr id="191" name="íS1íde">
                  <a:extLst>
                    <a:ext uri="{FF2B5EF4-FFF2-40B4-BE49-F238E27FC236}">
                      <a16:creationId xmlns:a16="http://schemas.microsoft.com/office/drawing/2014/main" id="{84929D04-21CE-4FCC-B62D-F7491ED8C3F3}"/>
                    </a:ext>
                  </a:extLst>
                </p:cNvPr>
                <p:cNvSpPr/>
                <p:nvPr userDrawn="1"/>
              </p:nvSpPr>
              <p:spPr>
                <a:xfrm flipH="1">
                  <a:off x="1684321" y="4672823"/>
                  <a:ext cx="338221" cy="338220"/>
                </a:xfrm>
                <a:prstGeom prst="ellipse">
                  <a:avLst/>
                </a:prstGeom>
                <a:solidFill>
                  <a:srgbClr val="FEF9E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2" name="ïŝ1iḋé">
                  <a:extLst>
                    <a:ext uri="{FF2B5EF4-FFF2-40B4-BE49-F238E27FC236}">
                      <a16:creationId xmlns:a16="http://schemas.microsoft.com/office/drawing/2014/main" id="{B977A48D-84C3-49DA-AC6B-AAA8CC4ABA20}"/>
                    </a:ext>
                  </a:extLst>
                </p:cNvPr>
                <p:cNvSpPr/>
                <p:nvPr userDrawn="1"/>
              </p:nvSpPr>
              <p:spPr>
                <a:xfrm flipH="1">
                  <a:off x="1670410" y="4684582"/>
                  <a:ext cx="338221" cy="338220"/>
                </a:xfrm>
                <a:prstGeom prst="ellipse">
                  <a:avLst/>
                </a:prstGeom>
                <a:solidFill>
                  <a:srgbClr val="FEF6E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3" name="îṩļidè">
                  <a:extLst>
                    <a:ext uri="{FF2B5EF4-FFF2-40B4-BE49-F238E27FC236}">
                      <a16:creationId xmlns:a16="http://schemas.microsoft.com/office/drawing/2014/main" id="{FC9141DB-CD0A-48C9-886D-633CC8410364}"/>
                    </a:ext>
                  </a:extLst>
                </p:cNvPr>
                <p:cNvSpPr/>
                <p:nvPr userDrawn="1"/>
              </p:nvSpPr>
              <p:spPr>
                <a:xfrm flipH="1">
                  <a:off x="1656500" y="4696340"/>
                  <a:ext cx="338221" cy="338220"/>
                </a:xfrm>
                <a:prstGeom prst="ellipse">
                  <a:avLst/>
                </a:prstGeom>
                <a:solidFill>
                  <a:srgbClr val="FDF4D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4" name="îşļiḑe">
                  <a:extLst>
                    <a:ext uri="{FF2B5EF4-FFF2-40B4-BE49-F238E27FC236}">
                      <a16:creationId xmlns:a16="http://schemas.microsoft.com/office/drawing/2014/main" id="{6450AB6A-87E4-4AAE-85AA-A22FC69A24D5}"/>
                    </a:ext>
                  </a:extLst>
                </p:cNvPr>
                <p:cNvSpPr/>
                <p:nvPr userDrawn="1"/>
              </p:nvSpPr>
              <p:spPr>
                <a:xfrm flipH="1">
                  <a:off x="1642590" y="4708098"/>
                  <a:ext cx="338221" cy="338220"/>
                </a:xfrm>
                <a:prstGeom prst="ellipse">
                  <a:avLst/>
                </a:prstGeom>
                <a:solidFill>
                  <a:srgbClr val="FDF1D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5" name="ïṥḷíḓe">
                  <a:extLst>
                    <a:ext uri="{FF2B5EF4-FFF2-40B4-BE49-F238E27FC236}">
                      <a16:creationId xmlns:a16="http://schemas.microsoft.com/office/drawing/2014/main" id="{3D547A6C-14AB-401E-8D8B-D3D5CFE0D1BD}"/>
                    </a:ext>
                  </a:extLst>
                </p:cNvPr>
                <p:cNvSpPr/>
                <p:nvPr userDrawn="1"/>
              </p:nvSpPr>
              <p:spPr>
                <a:xfrm flipH="1">
                  <a:off x="1628680" y="4719856"/>
                  <a:ext cx="338221" cy="338220"/>
                </a:xfrm>
                <a:prstGeom prst="ellipse">
                  <a:avLst/>
                </a:prstGeom>
                <a:solidFill>
                  <a:srgbClr val="FDEEC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6" name="iśḷiḋé">
                  <a:extLst>
                    <a:ext uri="{FF2B5EF4-FFF2-40B4-BE49-F238E27FC236}">
                      <a16:creationId xmlns:a16="http://schemas.microsoft.com/office/drawing/2014/main" id="{E6073B5A-9D4A-47E6-9DBC-BF9DC35F5109}"/>
                    </a:ext>
                  </a:extLst>
                </p:cNvPr>
                <p:cNvSpPr/>
                <p:nvPr userDrawn="1"/>
              </p:nvSpPr>
              <p:spPr>
                <a:xfrm flipH="1">
                  <a:off x="1614770" y="4731615"/>
                  <a:ext cx="338221" cy="338220"/>
                </a:xfrm>
                <a:prstGeom prst="ellipse">
                  <a:avLst/>
                </a:prstGeom>
                <a:solidFill>
                  <a:srgbClr val="FDEBC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7" name="îṧḻïḍé">
                  <a:extLst>
                    <a:ext uri="{FF2B5EF4-FFF2-40B4-BE49-F238E27FC236}">
                      <a16:creationId xmlns:a16="http://schemas.microsoft.com/office/drawing/2014/main" id="{3AA9F8B3-C31E-4F82-8B7B-363674F4D2BD}"/>
                    </a:ext>
                  </a:extLst>
                </p:cNvPr>
                <p:cNvSpPr/>
                <p:nvPr userDrawn="1"/>
              </p:nvSpPr>
              <p:spPr>
                <a:xfrm flipH="1">
                  <a:off x="1600860" y="4743373"/>
                  <a:ext cx="338221" cy="338220"/>
                </a:xfrm>
                <a:prstGeom prst="ellipse">
                  <a:avLst/>
                </a:prstGeom>
                <a:solidFill>
                  <a:srgbClr val="FCE9B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8" name="iṧ1îďè">
                  <a:extLst>
                    <a:ext uri="{FF2B5EF4-FFF2-40B4-BE49-F238E27FC236}">
                      <a16:creationId xmlns:a16="http://schemas.microsoft.com/office/drawing/2014/main" id="{C1E5AB24-BA1D-41A9-B33D-F0AA912E3129}"/>
                    </a:ext>
                  </a:extLst>
                </p:cNvPr>
                <p:cNvSpPr/>
                <p:nvPr userDrawn="1"/>
              </p:nvSpPr>
              <p:spPr>
                <a:xfrm flipH="1">
                  <a:off x="1586949" y="4755131"/>
                  <a:ext cx="338221" cy="338220"/>
                </a:xfrm>
                <a:prstGeom prst="ellipse">
                  <a:avLst/>
                </a:prstGeom>
                <a:solidFill>
                  <a:srgbClr val="FCE6B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199" name="íśḷíďe">
                  <a:extLst>
                    <a:ext uri="{FF2B5EF4-FFF2-40B4-BE49-F238E27FC236}">
                      <a16:creationId xmlns:a16="http://schemas.microsoft.com/office/drawing/2014/main" id="{9854AF42-0993-4C71-80E9-FAFD6D46E8A4}"/>
                    </a:ext>
                  </a:extLst>
                </p:cNvPr>
                <p:cNvSpPr/>
                <p:nvPr userDrawn="1"/>
              </p:nvSpPr>
              <p:spPr>
                <a:xfrm flipH="1">
                  <a:off x="1573039" y="4766890"/>
                  <a:ext cx="338221" cy="338220"/>
                </a:xfrm>
                <a:prstGeom prst="ellipse">
                  <a:avLst/>
                </a:prstGeom>
                <a:solidFill>
                  <a:srgbClr val="FCE3AE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>
                    <a:solidFill>
                      <a:schemeClr val="lt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00" name="iśľïḍé">
                  <a:extLst>
                    <a:ext uri="{FF2B5EF4-FFF2-40B4-BE49-F238E27FC236}">
                      <a16:creationId xmlns:a16="http://schemas.microsoft.com/office/drawing/2014/main" id="{B8EBF171-F79D-4930-AF63-6C7D32BB7655}"/>
                    </a:ext>
                  </a:extLst>
                </p:cNvPr>
                <p:cNvSpPr/>
                <p:nvPr userDrawn="1"/>
              </p:nvSpPr>
              <p:spPr>
                <a:xfrm flipH="1">
                  <a:off x="1559129" y="4778648"/>
                  <a:ext cx="338221" cy="33822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E1A6">
                        <a:alpha val="71000"/>
                      </a:srgbClr>
                    </a:gs>
                    <a:gs pos="0">
                      <a:schemeClr val="accent3"/>
                    </a:gs>
                    <a:gs pos="100000">
                      <a:schemeClr val="bg1">
                        <a:alpha val="10000"/>
                      </a:scheme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 sz="1800"/>
                </a:p>
              </p:txBody>
            </p:sp>
          </p:grpSp>
        </p:grpSp>
        <p:sp>
          <p:nvSpPr>
            <p:cNvPr id="187" name="íṩ1ïdê">
              <a:extLst>
                <a:ext uri="{FF2B5EF4-FFF2-40B4-BE49-F238E27FC236}">
                  <a16:creationId xmlns:a16="http://schemas.microsoft.com/office/drawing/2014/main" id="{EDA1296E-D2E3-4EB4-8F66-3CFD555B2436}"/>
                </a:ext>
              </a:extLst>
            </p:cNvPr>
            <p:cNvSpPr/>
            <p:nvPr userDrawn="1"/>
          </p:nvSpPr>
          <p:spPr>
            <a:xfrm flipH="1">
              <a:off x="1767967" y="5985426"/>
              <a:ext cx="178148" cy="177280"/>
            </a:xfrm>
            <a:prstGeom prst="rect">
              <a:avLst/>
            </a:prstGeom>
            <a:gradFill>
              <a:gsLst>
                <a:gs pos="0">
                  <a:schemeClr val="accent2">
                    <a:alpha val="57000"/>
                  </a:schemeClr>
                </a:gs>
                <a:gs pos="95000">
                  <a:schemeClr val="accent2">
                    <a:alpha val="2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ïSḻiḓê">
            <a:extLst>
              <a:ext uri="{FF2B5EF4-FFF2-40B4-BE49-F238E27FC236}">
                <a16:creationId xmlns:a16="http://schemas.microsoft.com/office/drawing/2014/main" id="{925A5990-1EEC-41DE-9A8C-D47CC8DA9A91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ï$1îďè">
            <a:extLst>
              <a:ext uri="{FF2B5EF4-FFF2-40B4-BE49-F238E27FC236}">
                <a16:creationId xmlns:a16="http://schemas.microsoft.com/office/drawing/2014/main" id="{B8F849A5-5469-45F5-B3A6-444919795879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îṥḻïḓè">
            <a:extLst>
              <a:ext uri="{FF2B5EF4-FFF2-40B4-BE49-F238E27FC236}">
                <a16:creationId xmlns:a16="http://schemas.microsoft.com/office/drawing/2014/main" id="{DDABD0A6-8110-4FEB-A6A0-03C53D649DE0}"/>
              </a:ext>
            </a:extLst>
          </p:cNvPr>
          <p:cNvSpPr/>
          <p:nvPr userDrawn="1"/>
        </p:nvSpPr>
        <p:spPr>
          <a:xfrm>
            <a:off x="8881625" y="1187312"/>
            <a:ext cx="2637275" cy="2624430"/>
          </a:xfrm>
          <a:prstGeom prst="rect">
            <a:avLst/>
          </a:prstGeom>
          <a:gradFill flip="none" rotWithShape="1">
            <a:gsLst>
              <a:gs pos="48700">
                <a:schemeClr val="accent2">
                  <a:alpha val="50000"/>
                </a:schemeClr>
              </a:gs>
              <a:gs pos="0">
                <a:schemeClr val="accent2"/>
              </a:gs>
              <a:gs pos="100000">
                <a:schemeClr val="bg1">
                  <a:alpha val="10000"/>
                </a:schemeClr>
              </a:gs>
            </a:gsLst>
            <a:lin ang="96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3" name="i$lïḍè">
            <a:extLst>
              <a:ext uri="{FF2B5EF4-FFF2-40B4-BE49-F238E27FC236}">
                <a16:creationId xmlns:a16="http://schemas.microsoft.com/office/drawing/2014/main" id="{459A998B-73CC-4FC7-B9FA-973C2E173FE5}"/>
              </a:ext>
            </a:extLst>
          </p:cNvPr>
          <p:cNvSpPr/>
          <p:nvPr userDrawn="1"/>
        </p:nvSpPr>
        <p:spPr>
          <a:xfrm>
            <a:off x="6503189" y="2807816"/>
            <a:ext cx="3801977" cy="3277567"/>
          </a:xfrm>
          <a:prstGeom prst="triangle">
            <a:avLst/>
          </a:prstGeom>
          <a:gradFill flip="none" rotWithShape="1">
            <a:gsLst>
              <a:gs pos="48700">
                <a:schemeClr val="accent1">
                  <a:alpha val="50000"/>
                </a:schemeClr>
              </a:gs>
              <a:gs pos="0">
                <a:schemeClr val="accent1"/>
              </a:gs>
              <a:gs pos="100000">
                <a:schemeClr val="bg1">
                  <a:alpha val="10000"/>
                </a:schemeClr>
              </a:gs>
            </a:gsLst>
            <a:lin ang="114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4" name="îṡḷîḓe">
            <a:extLst>
              <a:ext uri="{FF2B5EF4-FFF2-40B4-BE49-F238E27FC236}">
                <a16:creationId xmlns:a16="http://schemas.microsoft.com/office/drawing/2014/main" id="{8531077D-0610-4C37-B4D4-C701719E218E}"/>
              </a:ext>
            </a:extLst>
          </p:cNvPr>
          <p:cNvSpPr/>
          <p:nvPr userDrawn="1"/>
        </p:nvSpPr>
        <p:spPr>
          <a:xfrm flipH="1">
            <a:off x="4924685" y="1041512"/>
            <a:ext cx="2641601" cy="2641601"/>
          </a:xfrm>
          <a:prstGeom prst="ellipse">
            <a:avLst/>
          </a:prstGeom>
          <a:gradFill flip="none" rotWithShape="1">
            <a:gsLst>
              <a:gs pos="48700">
                <a:schemeClr val="accent3">
                  <a:alpha val="50000"/>
                </a:schemeClr>
              </a:gs>
              <a:gs pos="0">
                <a:schemeClr val="accent3"/>
              </a:gs>
              <a:gs pos="100000">
                <a:schemeClr val="bg1">
                  <a:alpha val="10000"/>
                </a:schemeClr>
              </a:gs>
            </a:gsLst>
            <a:lin ang="90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iṣ1îďê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 userDrawn="1"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0D11F6A-D51F-4812-BBE3-9CFDF37AD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50679"/>
            <a:ext cx="3577064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DD173D8-6B35-4F65-94F3-F8AC463B22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43279" y="6050679"/>
            <a:ext cx="2581971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2C2E298B-202B-4B56-9228-B1ADC92E0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801" y="3554515"/>
            <a:ext cx="3720752" cy="830164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altLang="zh-CN" dirty="0"/>
              <a:t>for watching</a:t>
            </a:r>
          </a:p>
        </p:txBody>
      </p:sp>
      <p:sp>
        <p:nvSpPr>
          <p:cNvPr id="44" name="副标题 43">
            <a:extLst>
              <a:ext uri="{FF2B5EF4-FFF2-40B4-BE49-F238E27FC236}">
                <a16:creationId xmlns:a16="http://schemas.microsoft.com/office/drawing/2014/main" id="{0585A228-C77A-4FA7-B245-2AE3C448F8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959" y="4844331"/>
            <a:ext cx="2204704" cy="5846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1" u="none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1îḑè">
            <a:extLst>
              <a:ext uri="{FF2B5EF4-FFF2-40B4-BE49-F238E27FC236}">
                <a16:creationId xmlns:a16="http://schemas.microsoft.com/office/drawing/2014/main" id="{BDA38321-5205-402D-BFF3-6CBF0988BDDC}"/>
              </a:ext>
            </a:extLst>
          </p:cNvPr>
          <p:cNvSpPr/>
          <p:nvPr userDrawn="1"/>
        </p:nvSpPr>
        <p:spPr>
          <a:xfrm>
            <a:off x="371" y="0"/>
            <a:ext cx="3607461" cy="3607461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îṣļîḓé">
            <a:extLst>
              <a:ext uri="{FF2B5EF4-FFF2-40B4-BE49-F238E27FC236}">
                <a16:creationId xmlns:a16="http://schemas.microsoft.com/office/drawing/2014/main" id="{6CB46BB1-DA0F-45D8-8C44-506FB7BAB3A6}"/>
              </a:ext>
            </a:extLst>
          </p:cNvPr>
          <p:cNvSpPr/>
          <p:nvPr userDrawn="1"/>
        </p:nvSpPr>
        <p:spPr>
          <a:xfrm flipH="1" flipV="1">
            <a:off x="9107208" y="3783754"/>
            <a:ext cx="3077029" cy="3077029"/>
          </a:xfrm>
          <a:prstGeom prst="rect">
            <a:avLst/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ľ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612C0-51BF-4851-8FF2-D2AC46F34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95F1C-81EF-429F-9339-ECACA96B6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îs1îdé">
            <a:extLst>
              <a:ext uri="{FF2B5EF4-FFF2-40B4-BE49-F238E27FC236}">
                <a16:creationId xmlns:a16="http://schemas.microsoft.com/office/drawing/2014/main" id="{8998DE8C-8FEA-49C4-B54F-63F924234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076" y="1279643"/>
            <a:ext cx="6326751" cy="15833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计算机辅助药物设计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sz="5400" dirty="0">
                <a:solidFill>
                  <a:schemeClr val="tx1"/>
                </a:solidFill>
              </a:rPr>
              <a:t>机器学习 </a:t>
            </a:r>
            <a:r>
              <a:rPr lang="en-US" altLang="zh-CN" sz="5400" dirty="0">
                <a:solidFill>
                  <a:schemeClr val="tx1"/>
                </a:solidFill>
              </a:rPr>
              <a:t>– </a:t>
            </a:r>
            <a:r>
              <a:rPr lang="zh-CN" altLang="en-US" sz="5400" dirty="0">
                <a:solidFill>
                  <a:schemeClr val="tx1"/>
                </a:solidFill>
              </a:rPr>
              <a:t>回归</a:t>
            </a:r>
          </a:p>
        </p:txBody>
      </p:sp>
      <p:cxnSp>
        <p:nvCxnSpPr>
          <p:cNvPr id="19" name="işļîḍê">
            <a:extLst>
              <a:ext uri="{FF2B5EF4-FFF2-40B4-BE49-F238E27FC236}">
                <a16:creationId xmlns:a16="http://schemas.microsoft.com/office/drawing/2014/main" id="{A2FCF862-32B0-4235-98DB-AC610516FDB7}"/>
              </a:ext>
            </a:extLst>
          </p:cNvPr>
          <p:cNvCxnSpPr>
            <a:cxnSpLocks/>
          </p:cNvCxnSpPr>
          <p:nvPr/>
        </p:nvCxnSpPr>
        <p:spPr>
          <a:xfrm>
            <a:off x="4797425" y="2786969"/>
            <a:ext cx="5957661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íşlïḑê">
            <a:extLst>
              <a:ext uri="{FF2B5EF4-FFF2-40B4-BE49-F238E27FC236}">
                <a16:creationId xmlns:a16="http://schemas.microsoft.com/office/drawing/2014/main" id="{56F650D0-6A61-44F0-85FA-6BFF63C66CEF}"/>
              </a:ext>
            </a:extLst>
          </p:cNvPr>
          <p:cNvCxnSpPr>
            <a:cxnSpLocks/>
          </p:cNvCxnSpPr>
          <p:nvPr/>
        </p:nvCxnSpPr>
        <p:spPr>
          <a:xfrm>
            <a:off x="4811939" y="1317515"/>
            <a:ext cx="5943147" cy="0"/>
          </a:xfrm>
          <a:prstGeom prst="line">
            <a:avLst/>
          </a:prstGeom>
          <a:ln w="9525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F77AFA-6DAC-4237-9402-37FB559848AD}"/>
              </a:ext>
            </a:extLst>
          </p:cNvPr>
          <p:cNvSpPr/>
          <p:nvPr/>
        </p:nvSpPr>
        <p:spPr>
          <a:xfrm>
            <a:off x="1804570" y="248353"/>
            <a:ext cx="3689204" cy="9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Linear Regression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27A97B-80E7-43B5-98E8-9EC384D2E19F}"/>
              </a:ext>
            </a:extLst>
          </p:cNvPr>
          <p:cNvSpPr/>
          <p:nvPr/>
        </p:nvSpPr>
        <p:spPr>
          <a:xfrm>
            <a:off x="6418357" y="248352"/>
            <a:ext cx="3689204" cy="9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Logistic Regression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EE72F8-055B-4555-80F1-6A6189CD6500}"/>
                  </a:ext>
                </a:extLst>
              </p:cNvPr>
              <p:cNvSpPr/>
              <p:nvPr/>
            </p:nvSpPr>
            <p:spPr>
              <a:xfrm>
                <a:off x="1804570" y="1515620"/>
                <a:ext cx="3689204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EE72F8-055B-4555-80F1-6A6189CD6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70" y="1515620"/>
                <a:ext cx="3689204" cy="562807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D53960-FAD1-497A-9278-FB55728A121D}"/>
                  </a:ext>
                </a:extLst>
              </p:cNvPr>
              <p:cNvSpPr/>
              <p:nvPr/>
            </p:nvSpPr>
            <p:spPr>
              <a:xfrm>
                <a:off x="6418357" y="1515619"/>
                <a:ext cx="3689204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𝑠𝑖𝑔𝑚𝑜𝑖𝑑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3D53960-FAD1-497A-9278-FB55728A1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57" y="1515619"/>
                <a:ext cx="3689204" cy="562807"/>
              </a:xfrm>
              <a:prstGeom prst="rect">
                <a:avLst/>
              </a:prstGeom>
              <a:blipFill>
                <a:blip r:embed="rId4"/>
                <a:stretch>
                  <a:fillRect t="-3261" b="-11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10ECD2-2F2E-45F7-94C4-17A352B00B2A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3649172" y="1191553"/>
            <a:ext cx="0" cy="32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9E6D6B-D2F4-4408-880C-FF8DAF0ED047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8262959" y="1191552"/>
            <a:ext cx="0" cy="32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B030FD-DA46-40F6-B8C4-0986695A7010}"/>
              </a:ext>
            </a:extLst>
          </p:cNvPr>
          <p:cNvSpPr/>
          <p:nvPr/>
        </p:nvSpPr>
        <p:spPr>
          <a:xfrm>
            <a:off x="1804568" y="2550027"/>
            <a:ext cx="3689203" cy="9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Support Vector Machine for Regression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7E87C7-9BC5-4F3D-81C3-01399FC5103F}"/>
              </a:ext>
            </a:extLst>
          </p:cNvPr>
          <p:cNvSpPr/>
          <p:nvPr/>
        </p:nvSpPr>
        <p:spPr>
          <a:xfrm>
            <a:off x="6418356" y="2550027"/>
            <a:ext cx="3689204" cy="9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Support Vector Machine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Classification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2230CC0-7F26-4049-9B48-66B58CA28ACB}"/>
                  </a:ext>
                </a:extLst>
              </p:cNvPr>
              <p:cNvSpPr/>
              <p:nvPr/>
            </p:nvSpPr>
            <p:spPr>
              <a:xfrm>
                <a:off x="1804568" y="3818827"/>
                <a:ext cx="3689204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2230CC0-7F26-4049-9B48-66B58CA28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68" y="3818827"/>
                <a:ext cx="3689204" cy="562807"/>
              </a:xfrm>
              <a:prstGeom prst="rect">
                <a:avLst/>
              </a:prstGeom>
              <a:blipFill>
                <a:blip r:embed="rId5"/>
                <a:stretch>
                  <a:fillRect b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3C7F9AC-9A26-4A6F-8CED-512220FC7830}"/>
                  </a:ext>
                </a:extLst>
              </p:cNvPr>
              <p:cNvSpPr/>
              <p:nvPr/>
            </p:nvSpPr>
            <p:spPr>
              <a:xfrm>
                <a:off x="6418356" y="3818827"/>
                <a:ext cx="3689204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𝑠𝑖𝑔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n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∙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3C7F9AC-9A26-4A6F-8CED-512220FC7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56" y="3818827"/>
                <a:ext cx="3689204" cy="562807"/>
              </a:xfrm>
              <a:prstGeom prst="rect">
                <a:avLst/>
              </a:prstGeom>
              <a:blipFill>
                <a:blip r:embed="rId6"/>
                <a:stretch>
                  <a:fillRect t="-2151" b="-118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D09A869F-A73A-4A4D-8BCF-FCAFB3CEC2B3}"/>
              </a:ext>
            </a:extLst>
          </p:cNvPr>
          <p:cNvSpPr/>
          <p:nvPr/>
        </p:nvSpPr>
        <p:spPr>
          <a:xfrm>
            <a:off x="1804567" y="4851701"/>
            <a:ext cx="3689204" cy="943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Artificial Neural Networks for Regression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F538EBF-DC3D-48C2-B159-13FD33050DF9}"/>
              </a:ext>
            </a:extLst>
          </p:cNvPr>
          <p:cNvSpPr/>
          <p:nvPr/>
        </p:nvSpPr>
        <p:spPr>
          <a:xfrm>
            <a:off x="6134983" y="4851700"/>
            <a:ext cx="4252450" cy="943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Artificial Neural Networks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2CC9869-65BD-4798-BE22-5618A1008962}"/>
                  </a:ext>
                </a:extLst>
              </p:cNvPr>
              <p:cNvSpPr/>
              <p:nvPr/>
            </p:nvSpPr>
            <p:spPr>
              <a:xfrm>
                <a:off x="1804567" y="6122034"/>
                <a:ext cx="3689204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2CC9869-65BD-4798-BE22-5618A100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567" y="6122034"/>
                <a:ext cx="3689204" cy="562807"/>
              </a:xfrm>
              <a:prstGeom prst="rect">
                <a:avLst/>
              </a:prstGeom>
              <a:blipFill>
                <a:blip r:embed="rId7"/>
                <a:stretch>
                  <a:fillRect b="-1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FFFC9D1-823D-4CBF-9065-5AFE567D2408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3649170" y="3493227"/>
            <a:ext cx="0" cy="3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B05391D-D38C-446F-BB71-839926AC520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8262958" y="3493227"/>
            <a:ext cx="0" cy="3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445982C-543B-4B97-A0F0-EE3B876B6737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3649169" y="5795418"/>
            <a:ext cx="0" cy="32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CD18320-D41F-42EC-99A4-032A2F0629BC}"/>
                  </a:ext>
                </a:extLst>
              </p:cNvPr>
              <p:cNvSpPr/>
              <p:nvPr/>
            </p:nvSpPr>
            <p:spPr>
              <a:xfrm>
                <a:off x="6337947" y="6122034"/>
                <a:ext cx="3846521" cy="56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𝑜𝑓𝑡𝑚𝑎𝑥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∙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CD18320-D41F-42EC-99A4-032A2F062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47" y="6122034"/>
                <a:ext cx="3846521" cy="562807"/>
              </a:xfrm>
              <a:prstGeom prst="rect">
                <a:avLst/>
              </a:prstGeom>
              <a:blipFill>
                <a:blip r:embed="rId8"/>
                <a:stretch>
                  <a:fillRect l="-158" t="-2151" b="-118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9E9CD-598B-4BEC-AF36-475456D849C4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8261208" y="5795417"/>
            <a:ext cx="0" cy="3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948F51-EE99-4845-8CE1-778E79765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418964"/>
                  </p:ext>
                </p:extLst>
              </p:nvPr>
            </p:nvGraphicFramePr>
            <p:xfrm>
              <a:off x="182757" y="1053433"/>
              <a:ext cx="11826485" cy="4751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1844">
                      <a:extLst>
                        <a:ext uri="{9D8B030D-6E8A-4147-A177-3AD203B41FA5}">
                          <a16:colId xmlns:a16="http://schemas.microsoft.com/office/drawing/2014/main" val="3005387942"/>
                        </a:ext>
                      </a:extLst>
                    </a:gridCol>
                    <a:gridCol w="5204641">
                      <a:extLst>
                        <a:ext uri="{9D8B030D-6E8A-4147-A177-3AD203B41FA5}">
                          <a16:colId xmlns:a16="http://schemas.microsoft.com/office/drawing/2014/main" val="10754086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均方误差（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MSE, Mean Squared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𝑴𝑺𝑬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639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均方根误差（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RMSE, Root Mean </a:t>
                          </a:r>
                          <a:r>
                            <a:rPr lang="en-US" altLang="zh-CN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Squard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 Error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𝑹𝑴𝑺𝑬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8374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平均绝对误差（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MAE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， 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mean absolute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𝑴𝑨𝑬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1817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平均绝对百分误差（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MAPE, 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Mean Absolute Percentage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𝑴𝑨𝑷𝑬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9621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决定系数（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</a:t>
                          </a:r>
                          <a:r>
                            <a:rPr lang="en-US" altLang="zh-CN" b="1" baseline="30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r>
                            <a:rPr lang="zh-CN" altLang="en-US" b="1" baseline="30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，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R Squared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b="1" baseline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4479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93948F51-EE99-4845-8CE1-778E797656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1418964"/>
                  </p:ext>
                </p:extLst>
              </p:nvPr>
            </p:nvGraphicFramePr>
            <p:xfrm>
              <a:off x="182757" y="1053433"/>
              <a:ext cx="11826485" cy="4751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21844">
                      <a:extLst>
                        <a:ext uri="{9D8B030D-6E8A-4147-A177-3AD203B41FA5}">
                          <a16:colId xmlns:a16="http://schemas.microsoft.com/office/drawing/2014/main" val="3005387942"/>
                        </a:ext>
                      </a:extLst>
                    </a:gridCol>
                    <a:gridCol w="5204641">
                      <a:extLst>
                        <a:ext uri="{9D8B030D-6E8A-4147-A177-3AD203B41FA5}">
                          <a16:colId xmlns:a16="http://schemas.microsoft.com/office/drawing/2014/main" val="1075408643"/>
                        </a:ext>
                      </a:extLst>
                    </a:gridCol>
                  </a:tblGrid>
                  <a:tr h="86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均方误差（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MSE, Mean Squared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135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390285"/>
                      </a:ext>
                    </a:extLst>
                  </a:tr>
                  <a:tr h="1158621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均方根误差（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RMSE, Root Mean </a:t>
                          </a:r>
                          <a:r>
                            <a:rPr lang="en-US" altLang="zh-CN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Squard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 Error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135" t="-74737" b="-23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74228"/>
                      </a:ext>
                    </a:extLst>
                  </a:tr>
                  <a:tr h="862838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平均绝对误差（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MAE</a:t>
                          </a:r>
                          <a:r>
                            <a:rPr lang="zh-CN" altLang="en-US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， 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mean absolute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135" t="-233803" b="-216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817856"/>
                      </a:ext>
                    </a:extLst>
                  </a:tr>
                  <a:tr h="862838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平均绝对百分误差（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MAPE, 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Mean Absolute Percentage Error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135" t="-333803" b="-116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621125"/>
                      </a:ext>
                    </a:extLst>
                  </a:tr>
                  <a:tr h="1003999"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决定系数（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R</a:t>
                          </a:r>
                          <a:r>
                            <a:rPr lang="en-US" altLang="zh-CN" b="1" baseline="30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r>
                            <a:rPr lang="zh-CN" altLang="en-US" b="1" baseline="300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，</a:t>
                          </a:r>
                          <a:r>
                            <a:rPr lang="en-US" altLang="zh-CN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49" charset="-122"/>
                              <a:ea typeface="黑体" panose="02010609060101010101" pitchFamily="49" charset="-122"/>
                              <a:cs typeface="+mn-cs"/>
                            </a:rPr>
                            <a:t>R Squared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b="1" baseline="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7135" t="-3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4795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52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31F9087-4C7C-425C-B570-206646DF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28033"/>
              </p:ext>
            </p:extLst>
          </p:nvPr>
        </p:nvGraphicFramePr>
        <p:xfrm>
          <a:off x="2577023" y="1028700"/>
          <a:ext cx="7025259" cy="31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59">
                  <a:extLst>
                    <a:ext uri="{9D8B030D-6E8A-4147-A177-3AD203B41FA5}">
                      <a16:colId xmlns:a16="http://schemas.microsoft.com/office/drawing/2014/main" val="4686013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66649266"/>
                    </a:ext>
                  </a:extLst>
                </a:gridCol>
              </a:tblGrid>
              <a:tr h="63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Model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Parameters Differences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26304"/>
                  </a:ext>
                </a:extLst>
              </a:tr>
              <a:tr h="63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Support Vector Machine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epsilon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50620"/>
                  </a:ext>
                </a:extLst>
              </a:tr>
              <a:tr h="63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Random Forest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criterion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863547"/>
                  </a:ext>
                </a:extLst>
              </a:tr>
              <a:tr h="63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K-Nearest Neighbors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None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141303"/>
                  </a:ext>
                </a:extLst>
              </a:tr>
              <a:tr h="63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+mn-lt"/>
                        </a:rPr>
                        <a:t>XGBoost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None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96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ṧļïḍè">
            <a:extLst>
              <a:ext uri="{FF2B5EF4-FFF2-40B4-BE49-F238E27FC236}">
                <a16:creationId xmlns:a16="http://schemas.microsoft.com/office/drawing/2014/main" id="{14F37A48-5A4C-4370-A922-F139FFB1BD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801" y="3554515"/>
            <a:ext cx="3720752" cy="830164"/>
          </a:xfrm>
        </p:spPr>
        <p:txBody>
          <a:bodyPr/>
          <a:lstStyle/>
          <a:p>
            <a:r>
              <a:rPr lang="en-US" altLang="zh-CN"/>
              <a:t>f</a:t>
            </a:r>
            <a:r>
              <a:rPr lang="en-US" altLang="zh-CN" sz="100"/>
              <a:t> </a:t>
            </a:r>
            <a:r>
              <a:rPr lang="en-US" altLang="zh-CN"/>
              <a:t>or watching</a:t>
            </a:r>
          </a:p>
        </p:txBody>
      </p:sp>
      <p:sp>
        <p:nvSpPr>
          <p:cNvPr id="7" name="iṩ1îḍe">
            <a:extLst>
              <a:ext uri="{FF2B5EF4-FFF2-40B4-BE49-F238E27FC236}">
                <a16:creationId xmlns:a16="http://schemas.microsoft.com/office/drawing/2014/main" id="{ADC36A39-44CE-41B3-863E-4579AFB13EA3}"/>
              </a:ext>
            </a:extLst>
          </p:cNvPr>
          <p:cNvSpPr txBox="1"/>
          <p:nvPr/>
        </p:nvSpPr>
        <p:spPr>
          <a:xfrm>
            <a:off x="525102" y="2354182"/>
            <a:ext cx="525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b="1"/>
              <a:t>Thank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zh-CN" sz="7200" b="1"/>
              <a:t>yo</a:t>
            </a:r>
            <a:r>
              <a:rPr lang="en-US" altLang="zh-CN" sz="100" b="1"/>
              <a:t> </a:t>
            </a:r>
            <a:r>
              <a:rPr lang="en-US" altLang="zh-CN" sz="7200" b="1"/>
              <a:t>u</a:t>
            </a:r>
            <a:r>
              <a:rPr lang="en-US" altLang="zh-CN" sz="7200" b="1">
                <a:solidFill>
                  <a:schemeClr val="tx1">
                    <a:alpha val="80000"/>
                  </a:schemeClr>
                </a:solidFill>
              </a:rPr>
              <a:t> </a:t>
            </a:r>
            <a:endParaRPr lang="en-US" altLang="zh-CN" sz="72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6217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94F0"/>
      </a:accent1>
      <a:accent2>
        <a:srgbClr val="FF8657"/>
      </a:accent2>
      <a:accent3>
        <a:srgbClr val="F7B629"/>
      </a:accent3>
      <a:accent4>
        <a:srgbClr val="81AEF8"/>
      </a:accent4>
      <a:accent5>
        <a:srgbClr val="FE9D76"/>
      </a:accent5>
      <a:accent6>
        <a:srgbClr val="FAC84A"/>
      </a:accent6>
      <a:hlink>
        <a:srgbClr val="EE4242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94F0"/>
    </a:accent1>
    <a:accent2>
      <a:srgbClr val="FF8657"/>
    </a:accent2>
    <a:accent3>
      <a:srgbClr val="F7B629"/>
    </a:accent3>
    <a:accent4>
      <a:srgbClr val="81AEF8"/>
    </a:accent4>
    <a:accent5>
      <a:srgbClr val="FE9D76"/>
    </a:accent5>
    <a:accent6>
      <a:srgbClr val="FAC84A"/>
    </a:accent6>
    <a:hlink>
      <a:srgbClr val="EE424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2704</TotalTime>
  <Words>163</Words>
  <Application>Microsoft Office PowerPoint</Application>
  <PresentationFormat>宽屏</PresentationFormat>
  <Paragraphs>40</Paragraphs>
  <Slides>5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黑体</vt:lpstr>
      <vt:lpstr>Arial</vt:lpstr>
      <vt:lpstr>Cambria Math</vt:lpstr>
      <vt:lpstr>主题1</vt:lpstr>
      <vt:lpstr>计算机辅助药物设计 机器学习 – 回归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Yu</dc:creator>
  <cp:lastModifiedBy>李诗萌</cp:lastModifiedBy>
  <cp:revision>29</cp:revision>
  <cp:lastPrinted>2021-06-27T16:00:00Z</cp:lastPrinted>
  <dcterms:created xsi:type="dcterms:W3CDTF">2021-06-27T16:00:00Z</dcterms:created>
  <dcterms:modified xsi:type="dcterms:W3CDTF">2021-11-17T14:18:51Z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0cac9ccf-4062-4eda-a1af-0f06986cf8ab</vt:lpwstr>
  </property>
</Properties>
</file>