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9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766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74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3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06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815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74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11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4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096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2520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9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EEF8-8114-3B43-93E2-EEEBB1D7A5B7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6763E-58F0-9049-AF15-3197FA7436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57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/>
              <a:t>ICS2-homwork1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736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Problem 1</a:t>
            </a:r>
          </a:p>
        </p:txBody>
      </p:sp>
      <p:sp>
        <p:nvSpPr>
          <p:cNvPr id="1280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Specify which kind of exception will occur in the given scenario, and point out whether it’s asynchronous or synchronous. </a:t>
            </a:r>
          </a:p>
          <a:p>
            <a:r>
              <a:rPr lang="en-US" altLang="zh-CN" dirty="0"/>
              <a:t>a)  A page fault 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b)  You receive an E-mail from the Internet 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c)  You’re running a command “kill -9 &lt;</a:t>
            </a:r>
            <a:r>
              <a:rPr lang="en-US" altLang="zh-CN" dirty="0" err="1"/>
              <a:t>pid</a:t>
            </a:r>
            <a:r>
              <a:rPr lang="en-US" altLang="zh-CN" dirty="0"/>
              <a:t>&gt;” in your shell </a:t>
            </a:r>
            <a:endParaRPr lang="en-US" altLang="zh-CN" dirty="0">
              <a:effectLst/>
            </a:endParaRPr>
          </a:p>
          <a:p>
            <a:r>
              <a:rPr lang="en-US" altLang="zh-CN" dirty="0"/>
              <a:t>d) The memory of your pc corrupted </a:t>
            </a:r>
          </a:p>
          <a:p>
            <a:endParaRPr kumimoji="1" lang="zh-CN" altLang="en-US" dirty="0"/>
          </a:p>
        </p:txBody>
      </p:sp>
      <p:sp>
        <p:nvSpPr>
          <p:cNvPr id="128003" name="幻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B21E9B-5535-0E45-A741-3A6CAA1971F2}" type="slidenum">
              <a:rPr lang="zh-CN" altLang="en-US" sz="1400">
                <a:latin typeface="Times New Roman" charset="0"/>
                <a:ea typeface="宋体" charset="-122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400" dirty="0">
              <a:latin typeface="Times New Roman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92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Problem 2</a:t>
            </a:r>
            <a:endParaRPr lang="en-US" altLang="zh-CN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the assembly code of the code segment below. (Supposing we are directly using </a:t>
            </a:r>
            <a:r>
              <a:rPr lang="en-US" altLang="zh-CN" dirty="0" err="1"/>
              <a:t>syscall</a:t>
            </a:r>
            <a:r>
              <a:rPr lang="en-US" altLang="zh-CN" dirty="0"/>
              <a:t> to call KILL, which has </a:t>
            </a:r>
            <a:r>
              <a:rPr lang="en-US" altLang="zh-CN" dirty="0" err="1"/>
              <a:t>syscall</a:t>
            </a:r>
            <a:r>
              <a:rPr lang="en-US" altLang="zh-CN" dirty="0"/>
              <a:t> number 37) 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 </a:t>
            </a:r>
          </a:p>
          <a:p>
            <a:pPr marL="0" indent="0">
              <a:buNone/>
            </a:pPr>
            <a:r>
              <a:rPr lang="en-US" altLang="zh-CN" dirty="0"/>
              <a:t>	kill(2019, 3); </a:t>
            </a:r>
          </a:p>
          <a:p>
            <a:pPr marL="0" indent="0">
              <a:buNone/>
            </a:pPr>
            <a:r>
              <a:rPr lang="en-US" altLang="zh-CN" dirty="0"/>
              <a:t>	exit(0); 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67256-2E36-AA4C-BAB4-310E547495F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80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110</Words>
  <Application>Microsoft Macintosh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DengXian</vt:lpstr>
      <vt:lpstr>DengXian Light</vt:lpstr>
      <vt:lpstr>Arial</vt:lpstr>
      <vt:lpstr>Times New Roman</vt:lpstr>
      <vt:lpstr>Office 主题</vt:lpstr>
      <vt:lpstr>ICS2-homwork1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ICS2-homwork1</dc:title>
  <dc:creator>chai yunpeng</dc:creator>
  <cp:lastModifiedBy>7025</cp:lastModifiedBy>
  <cp:revision>24</cp:revision>
  <dcterms:created xsi:type="dcterms:W3CDTF">2019-02-17T08:19:12Z</dcterms:created>
  <dcterms:modified xsi:type="dcterms:W3CDTF">2022-02-27T12:04:43Z</dcterms:modified>
</cp:coreProperties>
</file>