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70" r:id="rId4"/>
    <p:sldId id="259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73187-2ED8-024C-B8CB-A522C124660A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AA5A-5D9F-5C4C-87F6-B0275FA236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04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66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7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1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7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1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4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EEF8-8114-3B43-93E2-EEEBB1D7A5B7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ICS2-homwork2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3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下面函数会打印多少行输出？用一个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的函数给出答案（</a:t>
            </a:r>
            <a:r>
              <a:rPr kumimoji="1" lang="en-US" altLang="zh-CN" dirty="0"/>
              <a:t>n&gt;=1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void foo(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n) 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	for 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0;i&lt;</a:t>
            </a:r>
            <a:r>
              <a:rPr kumimoji="1" lang="en-US" altLang="zh-CN" dirty="0" err="1"/>
              <a:t>n;i</a:t>
            </a:r>
            <a:r>
              <a:rPr kumimoji="1" lang="en-US" altLang="zh-CN" dirty="0"/>
              <a:t>++)</a:t>
            </a:r>
          </a:p>
          <a:p>
            <a:pPr marL="0" indent="0">
              <a:buNone/>
            </a:pPr>
            <a:r>
              <a:rPr kumimoji="1" lang="en-US" altLang="zh-CN" dirty="0"/>
              <a:t>		Fork();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(“hello\n”);</a:t>
            </a:r>
          </a:p>
          <a:p>
            <a:pPr marL="0" indent="0">
              <a:buNone/>
            </a:pPr>
            <a:r>
              <a:rPr kumimoji="1" lang="en-US" altLang="zh-CN" dirty="0"/>
              <a:t>	exit(0);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3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998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下面的程序可能的输出序列是什么？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Int</a:t>
            </a:r>
            <a:r>
              <a:rPr kumimoji="1" lang="en-US" altLang="zh-CN" dirty="0"/>
              <a:t> main() {</a:t>
            </a:r>
          </a:p>
          <a:p>
            <a:pPr marL="0" indent="0">
              <a:buNone/>
            </a:pPr>
            <a:r>
              <a:rPr kumimoji="1" lang="en-US" altLang="zh-CN" dirty="0"/>
              <a:t>	if (fork() == 0) {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(“a”);	</a:t>
            </a:r>
            <a:r>
              <a:rPr kumimoji="1" lang="en-US" altLang="zh-CN" dirty="0" err="1"/>
              <a:t>fflush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stdout</a:t>
            </a:r>
            <a:r>
              <a:rPr kumimoji="1" lang="en-US" altLang="zh-CN" dirty="0"/>
              <a:t>);</a:t>
            </a:r>
          </a:p>
          <a:p>
            <a:pPr marL="0" indent="0">
              <a:buNone/>
            </a:pPr>
            <a:r>
              <a:rPr kumimoji="1" lang="en-US" altLang="zh-CN" dirty="0"/>
              <a:t>		exit(0);</a:t>
            </a:r>
          </a:p>
          <a:p>
            <a:pPr marL="0" indent="0">
              <a:buNone/>
            </a:pPr>
            <a:r>
              <a:rPr kumimoji="1" lang="en-US" altLang="zh-CN" dirty="0"/>
              <a:t>	}else {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(“b”);	</a:t>
            </a:r>
            <a:r>
              <a:rPr kumimoji="1" lang="en-US" altLang="zh-CN" dirty="0" err="1"/>
              <a:t>fflush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stdout</a:t>
            </a:r>
            <a:r>
              <a:rPr kumimoji="1" lang="en-US" altLang="zh-CN" dirty="0"/>
              <a:t>);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waitpid</a:t>
            </a:r>
            <a:r>
              <a:rPr kumimoji="1" lang="en-US" altLang="zh-CN" dirty="0"/>
              <a:t>(-1, NULL, 0);</a:t>
            </a:r>
          </a:p>
          <a:p>
            <a:pPr marL="0" indent="0">
              <a:buNone/>
            </a:pPr>
            <a:r>
              <a:rPr kumimoji="1" lang="en-US" altLang="zh-CN" dirty="0"/>
              <a:t>	}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(“c”);	</a:t>
            </a:r>
            <a:r>
              <a:rPr kumimoji="1" lang="en-US" altLang="zh-CN" dirty="0" err="1"/>
              <a:t>fflush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stdout</a:t>
            </a:r>
            <a:r>
              <a:rPr kumimoji="1" lang="en-US" altLang="zh-CN" dirty="0"/>
              <a:t>);</a:t>
            </a:r>
          </a:p>
          <a:p>
            <a:pPr marL="0" indent="0">
              <a:buNone/>
            </a:pPr>
            <a:r>
              <a:rPr kumimoji="1" lang="en-US" altLang="zh-CN" dirty="0"/>
              <a:t>	exit(0);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9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Consider the following program, write down </a:t>
            </a:r>
            <a:r>
              <a:rPr lang="en-US" altLang="zh-CN" b="1" dirty="0">
                <a:solidFill>
                  <a:srgbClr val="FF0000"/>
                </a:solidFill>
              </a:rPr>
              <a:t>all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the possible outputs.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#include “</a:t>
            </a:r>
            <a:r>
              <a:rPr lang="en-US" altLang="zh-CN" dirty="0" err="1"/>
              <a:t>csapp.h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 = 3;</a:t>
            </a:r>
            <a:br>
              <a:rPr lang="en-US" altLang="zh-CN" dirty="0"/>
            </a:br>
            <a:r>
              <a:rPr lang="en-US" altLang="zh-CN" dirty="0"/>
              <a:t>	if (Fork() != 0) 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("x=%d\n", ++x);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("x=%d\n", --x); exit(0); </a:t>
            </a:r>
          </a:p>
          <a:p>
            <a:pPr marL="457200" lvl="1" indent="0">
              <a:buNone/>
            </a:pPr>
            <a:r>
              <a:rPr lang="en-US" altLang="zh-CN" dirty="0"/>
              <a:t>}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67256-2E36-AA4C-BAB4-310E547495F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61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37944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考虑下面的程序：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#include “</a:t>
            </a:r>
            <a:r>
              <a:rPr kumimoji="1" lang="en-US" altLang="zh-CN" sz="2400" dirty="0" err="1"/>
              <a:t>csapp.h</a:t>
            </a:r>
            <a:r>
              <a:rPr kumimoji="1" lang="en-US" altLang="zh-CN" sz="2400" dirty="0"/>
              <a:t>”</a:t>
            </a:r>
          </a:p>
          <a:p>
            <a:pPr marL="0" indent="0">
              <a:buNone/>
            </a:pPr>
            <a:r>
              <a:rPr kumimoji="1" lang="en-US" altLang="zh-CN" sz="2400" dirty="0"/>
              <a:t>void end (void) {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(“2”); </a:t>
            </a:r>
            <a:r>
              <a:rPr kumimoji="1" lang="en-US" altLang="zh-CN" sz="2400" dirty="0" err="1"/>
              <a:t>fflush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stdtou</a:t>
            </a:r>
            <a:r>
              <a:rPr kumimoji="1" lang="en-US" altLang="zh-CN" sz="2400" dirty="0"/>
              <a:t>);</a:t>
            </a:r>
          </a:p>
          <a:p>
            <a:pPr marL="0" indent="0">
              <a:buNone/>
            </a:pPr>
            <a:r>
              <a:rPr kumimoji="1" lang="en-US" altLang="zh-CN" sz="2400" dirty="0"/>
              <a:t>}</a:t>
            </a:r>
          </a:p>
          <a:p>
            <a:pPr marL="0" indent="0">
              <a:buNone/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main() {</a:t>
            </a:r>
          </a:p>
          <a:p>
            <a:pPr marL="0" indent="0">
              <a:buNone/>
            </a:pPr>
            <a:r>
              <a:rPr kumimoji="1" lang="en-US" altLang="zh-CN" sz="2400" dirty="0"/>
              <a:t>	if(Fork() == 0) </a:t>
            </a:r>
          </a:p>
          <a:p>
            <a:pPr marL="0" indent="0"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atexit</a:t>
            </a:r>
            <a:r>
              <a:rPr kumimoji="1" lang="en-US" altLang="zh-CN" sz="2400" dirty="0"/>
              <a:t>(end);</a:t>
            </a:r>
          </a:p>
          <a:p>
            <a:pPr marL="0" indent="0">
              <a:buNone/>
            </a:pPr>
            <a:r>
              <a:rPr kumimoji="1" lang="en-US" altLang="zh-CN" sz="2400" dirty="0"/>
              <a:t>	if(Fork() == 0) {</a:t>
            </a:r>
          </a:p>
          <a:p>
            <a:pPr marL="0" indent="0"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(“0”);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15856" y="391904"/>
            <a:ext cx="5037944" cy="59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fflush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stdout</a:t>
            </a:r>
            <a:r>
              <a:rPr kumimoji="1" lang="en-US" altLang="zh-CN" sz="2400" dirty="0"/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}else {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(“1”);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fflush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stdout</a:t>
            </a:r>
            <a:r>
              <a:rPr kumimoji="1" lang="en-US" altLang="zh-CN" sz="2400" dirty="0"/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}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exit(0);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}</a:t>
            </a:r>
          </a:p>
          <a:p>
            <a:r>
              <a:rPr kumimoji="1" lang="zh-CN" altLang="en-US" sz="2400" dirty="0"/>
              <a:t>判断下面哪个输出是可能的：</a:t>
            </a:r>
            <a:endParaRPr kumimoji="1" lang="en-US" altLang="zh-CN" sz="2400" dirty="0"/>
          </a:p>
          <a:p>
            <a:r>
              <a:rPr kumimoji="1" lang="en-US" altLang="zh-CN" sz="2400" dirty="0"/>
              <a:t>A. 112002, B. 211020, C. 102120, D. 122001, E. 100212</a:t>
            </a:r>
          </a:p>
          <a:p>
            <a:r>
              <a:rPr kumimoji="1" lang="en-US" altLang="zh-CN" sz="2400" dirty="0" err="1"/>
              <a:t>Atexit</a:t>
            </a:r>
            <a:r>
              <a:rPr kumimoji="1" lang="zh-CN" altLang="en-US" sz="2400" dirty="0"/>
              <a:t>函数以一个只指向函数的指针为输入，并将它添加到函数列表中（初始为空），当</a:t>
            </a:r>
            <a:r>
              <a:rPr kumimoji="1" lang="en-US" altLang="zh-CN" sz="2400" dirty="0"/>
              <a:t>exit</a:t>
            </a:r>
            <a:r>
              <a:rPr kumimoji="1" lang="zh-CN" altLang="en-US" sz="2400" dirty="0"/>
              <a:t>函数被调用时，会调用该列表中的函数。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740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383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ICS2-homwork2</vt:lpstr>
      <vt:lpstr>Problem 1</vt:lpstr>
      <vt:lpstr>Problem 2</vt:lpstr>
      <vt:lpstr>Problem 3</vt:lpstr>
      <vt:lpstr>Problem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ICS2-homwork1</dc:title>
  <dc:creator>chai yunpeng</dc:creator>
  <cp:lastModifiedBy>xuyanshi</cp:lastModifiedBy>
  <cp:revision>48</cp:revision>
  <dcterms:created xsi:type="dcterms:W3CDTF">2019-02-17T08:19:12Z</dcterms:created>
  <dcterms:modified xsi:type="dcterms:W3CDTF">2023-04-18T15:00:22Z</dcterms:modified>
</cp:coreProperties>
</file>