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1193" r:id="rId2"/>
    <p:sldId id="1194" r:id="rId3"/>
    <p:sldId id="1195" r:id="rId4"/>
    <p:sldId id="1196" r:id="rId5"/>
    <p:sldId id="1197"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varScale="1">
        <p:scale>
          <a:sx n="104" d="100"/>
          <a:sy n="104" d="100"/>
        </p:scale>
        <p:origin x="232"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93F2D6-C0DD-3043-AD44-3277E244B24B}"/>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448A4A1B-BBB2-C84D-BEBB-3808016B33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86377AEA-97CA-9045-9B48-66F9AE1982C9}"/>
              </a:ext>
            </a:extLst>
          </p:cNvPr>
          <p:cNvSpPr>
            <a:spLocks noGrp="1"/>
          </p:cNvSpPr>
          <p:nvPr>
            <p:ph type="dt" sz="half" idx="10"/>
          </p:nvPr>
        </p:nvSpPr>
        <p:spPr/>
        <p:txBody>
          <a:bodyPr/>
          <a:lstStyle/>
          <a:p>
            <a:fld id="{8FD0F79D-350C-C947-96A2-4298670C50F0}" type="datetimeFigureOut">
              <a:rPr kumimoji="1" lang="zh-CN" altLang="en-US" smtClean="0"/>
              <a:t>2021/3/28</a:t>
            </a:fld>
            <a:endParaRPr kumimoji="1" lang="zh-CN" altLang="en-US"/>
          </a:p>
        </p:txBody>
      </p:sp>
      <p:sp>
        <p:nvSpPr>
          <p:cNvPr id="5" name="页脚占位符 4">
            <a:extLst>
              <a:ext uri="{FF2B5EF4-FFF2-40B4-BE49-F238E27FC236}">
                <a16:creationId xmlns:a16="http://schemas.microsoft.com/office/drawing/2014/main" id="{4FAE0939-F208-954B-8739-C785AEDAAE7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F0544A6-CD93-3B42-A809-8D2919F2FD3F}"/>
              </a:ext>
            </a:extLst>
          </p:cNvPr>
          <p:cNvSpPr>
            <a:spLocks noGrp="1"/>
          </p:cNvSpPr>
          <p:nvPr>
            <p:ph type="sldNum" sz="quarter" idx="12"/>
          </p:nvPr>
        </p:nvSpPr>
        <p:spPr/>
        <p:txBody>
          <a:bodyPr/>
          <a:lstStyle/>
          <a:p>
            <a:fld id="{600124E1-CCE2-284F-8519-80A48839A61D}" type="slidenum">
              <a:rPr kumimoji="1" lang="zh-CN" altLang="en-US" smtClean="0"/>
              <a:t>‹#›</a:t>
            </a:fld>
            <a:endParaRPr kumimoji="1" lang="zh-CN" altLang="en-US"/>
          </a:p>
        </p:txBody>
      </p:sp>
    </p:spTree>
    <p:extLst>
      <p:ext uri="{BB962C8B-B14F-4D97-AF65-F5344CB8AC3E}">
        <p14:creationId xmlns:p14="http://schemas.microsoft.com/office/powerpoint/2010/main" val="4097329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EBF20-612D-B34E-BB83-91A96A18CEF0}"/>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37194FE-6210-394B-8955-E0047601762E}"/>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EA9498B-4101-6545-AF28-7FAD913E40F1}"/>
              </a:ext>
            </a:extLst>
          </p:cNvPr>
          <p:cNvSpPr>
            <a:spLocks noGrp="1"/>
          </p:cNvSpPr>
          <p:nvPr>
            <p:ph type="dt" sz="half" idx="10"/>
          </p:nvPr>
        </p:nvSpPr>
        <p:spPr/>
        <p:txBody>
          <a:bodyPr/>
          <a:lstStyle/>
          <a:p>
            <a:fld id="{8FD0F79D-350C-C947-96A2-4298670C50F0}" type="datetimeFigureOut">
              <a:rPr kumimoji="1" lang="zh-CN" altLang="en-US" smtClean="0"/>
              <a:t>2021/3/28</a:t>
            </a:fld>
            <a:endParaRPr kumimoji="1" lang="zh-CN" altLang="en-US"/>
          </a:p>
        </p:txBody>
      </p:sp>
      <p:sp>
        <p:nvSpPr>
          <p:cNvPr id="5" name="页脚占位符 4">
            <a:extLst>
              <a:ext uri="{FF2B5EF4-FFF2-40B4-BE49-F238E27FC236}">
                <a16:creationId xmlns:a16="http://schemas.microsoft.com/office/drawing/2014/main" id="{20C3371C-5336-7A42-BA96-CBDF01FD5E7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CBDBFDF-72EB-AD4D-9FB6-BE92D74ECD14}"/>
              </a:ext>
            </a:extLst>
          </p:cNvPr>
          <p:cNvSpPr>
            <a:spLocks noGrp="1"/>
          </p:cNvSpPr>
          <p:nvPr>
            <p:ph type="sldNum" sz="quarter" idx="12"/>
          </p:nvPr>
        </p:nvSpPr>
        <p:spPr/>
        <p:txBody>
          <a:bodyPr/>
          <a:lstStyle/>
          <a:p>
            <a:fld id="{600124E1-CCE2-284F-8519-80A48839A61D}" type="slidenum">
              <a:rPr kumimoji="1" lang="zh-CN" altLang="en-US" smtClean="0"/>
              <a:t>‹#›</a:t>
            </a:fld>
            <a:endParaRPr kumimoji="1" lang="zh-CN" altLang="en-US"/>
          </a:p>
        </p:txBody>
      </p:sp>
    </p:spTree>
    <p:extLst>
      <p:ext uri="{BB962C8B-B14F-4D97-AF65-F5344CB8AC3E}">
        <p14:creationId xmlns:p14="http://schemas.microsoft.com/office/powerpoint/2010/main" val="527041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F47DB98-5531-CB42-925E-35938B891213}"/>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050E91A-E48D-C343-B35C-EA4A5540691E}"/>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F3FAD87-D374-AC48-85E7-C61F476F22E5}"/>
              </a:ext>
            </a:extLst>
          </p:cNvPr>
          <p:cNvSpPr>
            <a:spLocks noGrp="1"/>
          </p:cNvSpPr>
          <p:nvPr>
            <p:ph type="dt" sz="half" idx="10"/>
          </p:nvPr>
        </p:nvSpPr>
        <p:spPr/>
        <p:txBody>
          <a:bodyPr/>
          <a:lstStyle/>
          <a:p>
            <a:fld id="{8FD0F79D-350C-C947-96A2-4298670C50F0}" type="datetimeFigureOut">
              <a:rPr kumimoji="1" lang="zh-CN" altLang="en-US" smtClean="0"/>
              <a:t>2021/3/28</a:t>
            </a:fld>
            <a:endParaRPr kumimoji="1" lang="zh-CN" altLang="en-US"/>
          </a:p>
        </p:txBody>
      </p:sp>
      <p:sp>
        <p:nvSpPr>
          <p:cNvPr id="5" name="页脚占位符 4">
            <a:extLst>
              <a:ext uri="{FF2B5EF4-FFF2-40B4-BE49-F238E27FC236}">
                <a16:creationId xmlns:a16="http://schemas.microsoft.com/office/drawing/2014/main" id="{0BB4C213-1178-C345-BB4C-82F18BEDCB2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C08D5B2-037E-2F44-8788-7B1BB96D8C2A}"/>
              </a:ext>
            </a:extLst>
          </p:cNvPr>
          <p:cNvSpPr>
            <a:spLocks noGrp="1"/>
          </p:cNvSpPr>
          <p:nvPr>
            <p:ph type="sldNum" sz="quarter" idx="12"/>
          </p:nvPr>
        </p:nvSpPr>
        <p:spPr/>
        <p:txBody>
          <a:bodyPr/>
          <a:lstStyle/>
          <a:p>
            <a:fld id="{600124E1-CCE2-284F-8519-80A48839A61D}" type="slidenum">
              <a:rPr kumimoji="1" lang="zh-CN" altLang="en-US" smtClean="0"/>
              <a:t>‹#›</a:t>
            </a:fld>
            <a:endParaRPr kumimoji="1" lang="zh-CN" altLang="en-US"/>
          </a:p>
        </p:txBody>
      </p:sp>
    </p:spTree>
    <p:extLst>
      <p:ext uri="{BB962C8B-B14F-4D97-AF65-F5344CB8AC3E}">
        <p14:creationId xmlns:p14="http://schemas.microsoft.com/office/powerpoint/2010/main" val="333930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2A6081-A62A-1B4A-BF66-CA88ED1847E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426BD03-908A-684E-BADA-9FB3D4CE100B}"/>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1334235-E6C4-9942-B50B-1F660CD4A1D9}"/>
              </a:ext>
            </a:extLst>
          </p:cNvPr>
          <p:cNvSpPr>
            <a:spLocks noGrp="1"/>
          </p:cNvSpPr>
          <p:nvPr>
            <p:ph type="dt" sz="half" idx="10"/>
          </p:nvPr>
        </p:nvSpPr>
        <p:spPr/>
        <p:txBody>
          <a:bodyPr/>
          <a:lstStyle/>
          <a:p>
            <a:fld id="{8FD0F79D-350C-C947-96A2-4298670C50F0}" type="datetimeFigureOut">
              <a:rPr kumimoji="1" lang="zh-CN" altLang="en-US" smtClean="0"/>
              <a:t>2021/3/28</a:t>
            </a:fld>
            <a:endParaRPr kumimoji="1" lang="zh-CN" altLang="en-US"/>
          </a:p>
        </p:txBody>
      </p:sp>
      <p:sp>
        <p:nvSpPr>
          <p:cNvPr id="5" name="页脚占位符 4">
            <a:extLst>
              <a:ext uri="{FF2B5EF4-FFF2-40B4-BE49-F238E27FC236}">
                <a16:creationId xmlns:a16="http://schemas.microsoft.com/office/drawing/2014/main" id="{96D82D2C-7C0E-A844-9BEF-3B790161FEE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87A1F20-D7B6-BE4D-9795-173098143F36}"/>
              </a:ext>
            </a:extLst>
          </p:cNvPr>
          <p:cNvSpPr>
            <a:spLocks noGrp="1"/>
          </p:cNvSpPr>
          <p:nvPr>
            <p:ph type="sldNum" sz="quarter" idx="12"/>
          </p:nvPr>
        </p:nvSpPr>
        <p:spPr/>
        <p:txBody>
          <a:bodyPr/>
          <a:lstStyle/>
          <a:p>
            <a:fld id="{600124E1-CCE2-284F-8519-80A48839A61D}" type="slidenum">
              <a:rPr kumimoji="1" lang="zh-CN" altLang="en-US" smtClean="0"/>
              <a:t>‹#›</a:t>
            </a:fld>
            <a:endParaRPr kumimoji="1" lang="zh-CN" altLang="en-US"/>
          </a:p>
        </p:txBody>
      </p:sp>
    </p:spTree>
    <p:extLst>
      <p:ext uri="{BB962C8B-B14F-4D97-AF65-F5344CB8AC3E}">
        <p14:creationId xmlns:p14="http://schemas.microsoft.com/office/powerpoint/2010/main" val="1658135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F7E989-8239-6E44-B1D7-C83AD5A1EB03}"/>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56B75530-064C-3C4B-AD26-D64B19EE65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44019D4B-87F8-FA45-A503-660594AF3124}"/>
              </a:ext>
            </a:extLst>
          </p:cNvPr>
          <p:cNvSpPr>
            <a:spLocks noGrp="1"/>
          </p:cNvSpPr>
          <p:nvPr>
            <p:ph type="dt" sz="half" idx="10"/>
          </p:nvPr>
        </p:nvSpPr>
        <p:spPr/>
        <p:txBody>
          <a:bodyPr/>
          <a:lstStyle/>
          <a:p>
            <a:fld id="{8FD0F79D-350C-C947-96A2-4298670C50F0}" type="datetimeFigureOut">
              <a:rPr kumimoji="1" lang="zh-CN" altLang="en-US" smtClean="0"/>
              <a:t>2021/3/28</a:t>
            </a:fld>
            <a:endParaRPr kumimoji="1" lang="zh-CN" altLang="en-US"/>
          </a:p>
        </p:txBody>
      </p:sp>
      <p:sp>
        <p:nvSpPr>
          <p:cNvPr id="5" name="页脚占位符 4">
            <a:extLst>
              <a:ext uri="{FF2B5EF4-FFF2-40B4-BE49-F238E27FC236}">
                <a16:creationId xmlns:a16="http://schemas.microsoft.com/office/drawing/2014/main" id="{9E40130C-D465-5C46-9BF5-5D10686CE8F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DE69A0F-5807-894D-A6E8-B38B9CA9901F}"/>
              </a:ext>
            </a:extLst>
          </p:cNvPr>
          <p:cNvSpPr>
            <a:spLocks noGrp="1"/>
          </p:cNvSpPr>
          <p:nvPr>
            <p:ph type="sldNum" sz="quarter" idx="12"/>
          </p:nvPr>
        </p:nvSpPr>
        <p:spPr/>
        <p:txBody>
          <a:bodyPr/>
          <a:lstStyle/>
          <a:p>
            <a:fld id="{600124E1-CCE2-284F-8519-80A48839A61D}" type="slidenum">
              <a:rPr kumimoji="1" lang="zh-CN" altLang="en-US" smtClean="0"/>
              <a:t>‹#›</a:t>
            </a:fld>
            <a:endParaRPr kumimoji="1" lang="zh-CN" altLang="en-US"/>
          </a:p>
        </p:txBody>
      </p:sp>
    </p:spTree>
    <p:extLst>
      <p:ext uri="{BB962C8B-B14F-4D97-AF65-F5344CB8AC3E}">
        <p14:creationId xmlns:p14="http://schemas.microsoft.com/office/powerpoint/2010/main" val="2992886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DBA664-E647-5E43-BFBF-3C51D40B366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091FFF3-D1AB-B849-AC0E-1CA0C0FBF14C}"/>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4593FA9F-317E-074F-8A26-F62B88C78A49}"/>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3095EA48-E0A2-0046-B6A7-EC1CF4824F2F}"/>
              </a:ext>
            </a:extLst>
          </p:cNvPr>
          <p:cNvSpPr>
            <a:spLocks noGrp="1"/>
          </p:cNvSpPr>
          <p:nvPr>
            <p:ph type="dt" sz="half" idx="10"/>
          </p:nvPr>
        </p:nvSpPr>
        <p:spPr/>
        <p:txBody>
          <a:bodyPr/>
          <a:lstStyle/>
          <a:p>
            <a:fld id="{8FD0F79D-350C-C947-96A2-4298670C50F0}" type="datetimeFigureOut">
              <a:rPr kumimoji="1" lang="zh-CN" altLang="en-US" smtClean="0"/>
              <a:t>2021/3/28</a:t>
            </a:fld>
            <a:endParaRPr kumimoji="1" lang="zh-CN" altLang="en-US"/>
          </a:p>
        </p:txBody>
      </p:sp>
      <p:sp>
        <p:nvSpPr>
          <p:cNvPr id="6" name="页脚占位符 5">
            <a:extLst>
              <a:ext uri="{FF2B5EF4-FFF2-40B4-BE49-F238E27FC236}">
                <a16:creationId xmlns:a16="http://schemas.microsoft.com/office/drawing/2014/main" id="{E636A1F0-20C5-C946-837E-37C68521EBE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7964DFB-4C89-8045-97A0-2554279F5125}"/>
              </a:ext>
            </a:extLst>
          </p:cNvPr>
          <p:cNvSpPr>
            <a:spLocks noGrp="1"/>
          </p:cNvSpPr>
          <p:nvPr>
            <p:ph type="sldNum" sz="quarter" idx="12"/>
          </p:nvPr>
        </p:nvSpPr>
        <p:spPr/>
        <p:txBody>
          <a:bodyPr/>
          <a:lstStyle/>
          <a:p>
            <a:fld id="{600124E1-CCE2-284F-8519-80A48839A61D}" type="slidenum">
              <a:rPr kumimoji="1" lang="zh-CN" altLang="en-US" smtClean="0"/>
              <a:t>‹#›</a:t>
            </a:fld>
            <a:endParaRPr kumimoji="1" lang="zh-CN" altLang="en-US"/>
          </a:p>
        </p:txBody>
      </p:sp>
    </p:spTree>
    <p:extLst>
      <p:ext uri="{BB962C8B-B14F-4D97-AF65-F5344CB8AC3E}">
        <p14:creationId xmlns:p14="http://schemas.microsoft.com/office/powerpoint/2010/main" val="108928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DA92AA-7D31-5C41-AB6A-7E56A6915B78}"/>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62FF661E-BCA2-7745-8B11-E4DC03316A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4CAA17EB-7170-4845-84E7-9267F782A14A}"/>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6E2151B2-4DF1-104B-B5E5-2C3A3D16E7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6CEF537D-3FF2-DA46-A046-38E5A74E450C}"/>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6A2CCB8D-4959-B84B-9DDC-EF3980BC4E58}"/>
              </a:ext>
            </a:extLst>
          </p:cNvPr>
          <p:cNvSpPr>
            <a:spLocks noGrp="1"/>
          </p:cNvSpPr>
          <p:nvPr>
            <p:ph type="dt" sz="half" idx="10"/>
          </p:nvPr>
        </p:nvSpPr>
        <p:spPr/>
        <p:txBody>
          <a:bodyPr/>
          <a:lstStyle/>
          <a:p>
            <a:fld id="{8FD0F79D-350C-C947-96A2-4298670C50F0}" type="datetimeFigureOut">
              <a:rPr kumimoji="1" lang="zh-CN" altLang="en-US" smtClean="0"/>
              <a:t>2021/3/28</a:t>
            </a:fld>
            <a:endParaRPr kumimoji="1" lang="zh-CN" altLang="en-US"/>
          </a:p>
        </p:txBody>
      </p:sp>
      <p:sp>
        <p:nvSpPr>
          <p:cNvPr id="8" name="页脚占位符 7">
            <a:extLst>
              <a:ext uri="{FF2B5EF4-FFF2-40B4-BE49-F238E27FC236}">
                <a16:creationId xmlns:a16="http://schemas.microsoft.com/office/drawing/2014/main" id="{712EE96E-5BB6-164C-A0E2-8FAA6FA1C1C9}"/>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7A04194B-D348-B542-AB4B-6B675E8376F0}"/>
              </a:ext>
            </a:extLst>
          </p:cNvPr>
          <p:cNvSpPr>
            <a:spLocks noGrp="1"/>
          </p:cNvSpPr>
          <p:nvPr>
            <p:ph type="sldNum" sz="quarter" idx="12"/>
          </p:nvPr>
        </p:nvSpPr>
        <p:spPr/>
        <p:txBody>
          <a:bodyPr/>
          <a:lstStyle/>
          <a:p>
            <a:fld id="{600124E1-CCE2-284F-8519-80A48839A61D}" type="slidenum">
              <a:rPr kumimoji="1" lang="zh-CN" altLang="en-US" smtClean="0"/>
              <a:t>‹#›</a:t>
            </a:fld>
            <a:endParaRPr kumimoji="1" lang="zh-CN" altLang="en-US"/>
          </a:p>
        </p:txBody>
      </p:sp>
    </p:spTree>
    <p:extLst>
      <p:ext uri="{BB962C8B-B14F-4D97-AF65-F5344CB8AC3E}">
        <p14:creationId xmlns:p14="http://schemas.microsoft.com/office/powerpoint/2010/main" val="2166478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B642F8-580B-824F-83CE-EFEEDF2FB29A}"/>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876A9747-94BE-C046-B59D-0D5DB5563FA5}"/>
              </a:ext>
            </a:extLst>
          </p:cNvPr>
          <p:cNvSpPr>
            <a:spLocks noGrp="1"/>
          </p:cNvSpPr>
          <p:nvPr>
            <p:ph type="dt" sz="half" idx="10"/>
          </p:nvPr>
        </p:nvSpPr>
        <p:spPr/>
        <p:txBody>
          <a:bodyPr/>
          <a:lstStyle/>
          <a:p>
            <a:fld id="{8FD0F79D-350C-C947-96A2-4298670C50F0}" type="datetimeFigureOut">
              <a:rPr kumimoji="1" lang="zh-CN" altLang="en-US" smtClean="0"/>
              <a:t>2021/3/28</a:t>
            </a:fld>
            <a:endParaRPr kumimoji="1" lang="zh-CN" altLang="en-US"/>
          </a:p>
        </p:txBody>
      </p:sp>
      <p:sp>
        <p:nvSpPr>
          <p:cNvPr id="4" name="页脚占位符 3">
            <a:extLst>
              <a:ext uri="{FF2B5EF4-FFF2-40B4-BE49-F238E27FC236}">
                <a16:creationId xmlns:a16="http://schemas.microsoft.com/office/drawing/2014/main" id="{EF096ECC-FFFB-A143-B39F-7530EA864224}"/>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98271888-E37C-2949-A3F4-124C079EF280}"/>
              </a:ext>
            </a:extLst>
          </p:cNvPr>
          <p:cNvSpPr>
            <a:spLocks noGrp="1"/>
          </p:cNvSpPr>
          <p:nvPr>
            <p:ph type="sldNum" sz="quarter" idx="12"/>
          </p:nvPr>
        </p:nvSpPr>
        <p:spPr/>
        <p:txBody>
          <a:bodyPr/>
          <a:lstStyle/>
          <a:p>
            <a:fld id="{600124E1-CCE2-284F-8519-80A48839A61D}" type="slidenum">
              <a:rPr kumimoji="1" lang="zh-CN" altLang="en-US" smtClean="0"/>
              <a:t>‹#›</a:t>
            </a:fld>
            <a:endParaRPr kumimoji="1" lang="zh-CN" altLang="en-US"/>
          </a:p>
        </p:txBody>
      </p:sp>
    </p:spTree>
    <p:extLst>
      <p:ext uri="{BB962C8B-B14F-4D97-AF65-F5344CB8AC3E}">
        <p14:creationId xmlns:p14="http://schemas.microsoft.com/office/powerpoint/2010/main" val="1822046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98E642C-EE8F-DE43-92A6-F2502B74CD00}"/>
              </a:ext>
            </a:extLst>
          </p:cNvPr>
          <p:cNvSpPr>
            <a:spLocks noGrp="1"/>
          </p:cNvSpPr>
          <p:nvPr>
            <p:ph type="dt" sz="half" idx="10"/>
          </p:nvPr>
        </p:nvSpPr>
        <p:spPr/>
        <p:txBody>
          <a:bodyPr/>
          <a:lstStyle/>
          <a:p>
            <a:fld id="{8FD0F79D-350C-C947-96A2-4298670C50F0}" type="datetimeFigureOut">
              <a:rPr kumimoji="1" lang="zh-CN" altLang="en-US" smtClean="0"/>
              <a:t>2021/3/28</a:t>
            </a:fld>
            <a:endParaRPr kumimoji="1" lang="zh-CN" altLang="en-US"/>
          </a:p>
        </p:txBody>
      </p:sp>
      <p:sp>
        <p:nvSpPr>
          <p:cNvPr id="3" name="页脚占位符 2">
            <a:extLst>
              <a:ext uri="{FF2B5EF4-FFF2-40B4-BE49-F238E27FC236}">
                <a16:creationId xmlns:a16="http://schemas.microsoft.com/office/drawing/2014/main" id="{B14625D0-22C9-0C4E-8AE3-C83047B9443A}"/>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3DE98C89-EDE1-D042-ADCC-F652102ECD77}"/>
              </a:ext>
            </a:extLst>
          </p:cNvPr>
          <p:cNvSpPr>
            <a:spLocks noGrp="1"/>
          </p:cNvSpPr>
          <p:nvPr>
            <p:ph type="sldNum" sz="quarter" idx="12"/>
          </p:nvPr>
        </p:nvSpPr>
        <p:spPr/>
        <p:txBody>
          <a:bodyPr/>
          <a:lstStyle/>
          <a:p>
            <a:fld id="{600124E1-CCE2-284F-8519-80A48839A61D}" type="slidenum">
              <a:rPr kumimoji="1" lang="zh-CN" altLang="en-US" smtClean="0"/>
              <a:t>‹#›</a:t>
            </a:fld>
            <a:endParaRPr kumimoji="1" lang="zh-CN" altLang="en-US"/>
          </a:p>
        </p:txBody>
      </p:sp>
    </p:spTree>
    <p:extLst>
      <p:ext uri="{BB962C8B-B14F-4D97-AF65-F5344CB8AC3E}">
        <p14:creationId xmlns:p14="http://schemas.microsoft.com/office/powerpoint/2010/main" val="177730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8B9824-C81D-8743-B846-8FC016372CF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2DEAD9AA-AC78-534B-8BD0-FA5689EAEE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A0F563F6-E8AE-4847-B98F-77A470E9AD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8A5722E-759D-4046-83B7-76183637A087}"/>
              </a:ext>
            </a:extLst>
          </p:cNvPr>
          <p:cNvSpPr>
            <a:spLocks noGrp="1"/>
          </p:cNvSpPr>
          <p:nvPr>
            <p:ph type="dt" sz="half" idx="10"/>
          </p:nvPr>
        </p:nvSpPr>
        <p:spPr/>
        <p:txBody>
          <a:bodyPr/>
          <a:lstStyle/>
          <a:p>
            <a:fld id="{8FD0F79D-350C-C947-96A2-4298670C50F0}" type="datetimeFigureOut">
              <a:rPr kumimoji="1" lang="zh-CN" altLang="en-US" smtClean="0"/>
              <a:t>2021/3/28</a:t>
            </a:fld>
            <a:endParaRPr kumimoji="1" lang="zh-CN" altLang="en-US"/>
          </a:p>
        </p:txBody>
      </p:sp>
      <p:sp>
        <p:nvSpPr>
          <p:cNvPr id="6" name="页脚占位符 5">
            <a:extLst>
              <a:ext uri="{FF2B5EF4-FFF2-40B4-BE49-F238E27FC236}">
                <a16:creationId xmlns:a16="http://schemas.microsoft.com/office/drawing/2014/main" id="{04648EC1-8B74-D84C-8F6D-B9C56A8A1E3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7F9325A-8742-B14E-8EF7-3674D4799EF8}"/>
              </a:ext>
            </a:extLst>
          </p:cNvPr>
          <p:cNvSpPr>
            <a:spLocks noGrp="1"/>
          </p:cNvSpPr>
          <p:nvPr>
            <p:ph type="sldNum" sz="quarter" idx="12"/>
          </p:nvPr>
        </p:nvSpPr>
        <p:spPr/>
        <p:txBody>
          <a:bodyPr/>
          <a:lstStyle/>
          <a:p>
            <a:fld id="{600124E1-CCE2-284F-8519-80A48839A61D}" type="slidenum">
              <a:rPr kumimoji="1" lang="zh-CN" altLang="en-US" smtClean="0"/>
              <a:t>‹#›</a:t>
            </a:fld>
            <a:endParaRPr kumimoji="1" lang="zh-CN" altLang="en-US"/>
          </a:p>
        </p:txBody>
      </p:sp>
    </p:spTree>
    <p:extLst>
      <p:ext uri="{BB962C8B-B14F-4D97-AF65-F5344CB8AC3E}">
        <p14:creationId xmlns:p14="http://schemas.microsoft.com/office/powerpoint/2010/main" val="4044379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5D5AFE-9CA9-564C-9746-471FD2CE27C0}"/>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D6DE5144-9641-A547-B51F-C07D85DBBD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6B751030-13E9-0740-A435-A4A10AB555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17C5260-5AA9-AE44-88C7-10AECE78D516}"/>
              </a:ext>
            </a:extLst>
          </p:cNvPr>
          <p:cNvSpPr>
            <a:spLocks noGrp="1"/>
          </p:cNvSpPr>
          <p:nvPr>
            <p:ph type="dt" sz="half" idx="10"/>
          </p:nvPr>
        </p:nvSpPr>
        <p:spPr/>
        <p:txBody>
          <a:bodyPr/>
          <a:lstStyle/>
          <a:p>
            <a:fld id="{8FD0F79D-350C-C947-96A2-4298670C50F0}" type="datetimeFigureOut">
              <a:rPr kumimoji="1" lang="zh-CN" altLang="en-US" smtClean="0"/>
              <a:t>2021/3/28</a:t>
            </a:fld>
            <a:endParaRPr kumimoji="1" lang="zh-CN" altLang="en-US"/>
          </a:p>
        </p:txBody>
      </p:sp>
      <p:sp>
        <p:nvSpPr>
          <p:cNvPr id="6" name="页脚占位符 5">
            <a:extLst>
              <a:ext uri="{FF2B5EF4-FFF2-40B4-BE49-F238E27FC236}">
                <a16:creationId xmlns:a16="http://schemas.microsoft.com/office/drawing/2014/main" id="{9BC009AE-7C58-C347-A957-49AE2A9A623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12BC659-04D2-404D-8E20-6B92B183EB78}"/>
              </a:ext>
            </a:extLst>
          </p:cNvPr>
          <p:cNvSpPr>
            <a:spLocks noGrp="1"/>
          </p:cNvSpPr>
          <p:nvPr>
            <p:ph type="sldNum" sz="quarter" idx="12"/>
          </p:nvPr>
        </p:nvSpPr>
        <p:spPr/>
        <p:txBody>
          <a:bodyPr/>
          <a:lstStyle/>
          <a:p>
            <a:fld id="{600124E1-CCE2-284F-8519-80A48839A61D}" type="slidenum">
              <a:rPr kumimoji="1" lang="zh-CN" altLang="en-US" smtClean="0"/>
              <a:t>‹#›</a:t>
            </a:fld>
            <a:endParaRPr kumimoji="1" lang="zh-CN" altLang="en-US"/>
          </a:p>
        </p:txBody>
      </p:sp>
    </p:spTree>
    <p:extLst>
      <p:ext uri="{BB962C8B-B14F-4D97-AF65-F5344CB8AC3E}">
        <p14:creationId xmlns:p14="http://schemas.microsoft.com/office/powerpoint/2010/main" val="668045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E73BA97-D3A0-FA41-A294-8BFE020A53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FD803290-E60D-B545-9371-B8A4AD4A60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E29A539-EE33-7B42-83F0-1433FECD86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D0F79D-350C-C947-96A2-4298670C50F0}" type="datetimeFigureOut">
              <a:rPr kumimoji="1" lang="zh-CN" altLang="en-US" smtClean="0"/>
              <a:t>2021/3/28</a:t>
            </a:fld>
            <a:endParaRPr kumimoji="1" lang="zh-CN" altLang="en-US"/>
          </a:p>
        </p:txBody>
      </p:sp>
      <p:sp>
        <p:nvSpPr>
          <p:cNvPr id="5" name="页脚占位符 4">
            <a:extLst>
              <a:ext uri="{FF2B5EF4-FFF2-40B4-BE49-F238E27FC236}">
                <a16:creationId xmlns:a16="http://schemas.microsoft.com/office/drawing/2014/main" id="{DB5D0C0F-5E7B-8B4A-BC83-240BA0911B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DF3EEE16-6ED1-694A-97E9-DB20A79A23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0124E1-CCE2-284F-8519-80A48839A61D}" type="slidenum">
              <a:rPr kumimoji="1" lang="zh-CN" altLang="en-US" smtClean="0"/>
              <a:t>‹#›</a:t>
            </a:fld>
            <a:endParaRPr kumimoji="1" lang="zh-CN" altLang="en-US"/>
          </a:p>
        </p:txBody>
      </p:sp>
    </p:spTree>
    <p:extLst>
      <p:ext uri="{BB962C8B-B14F-4D97-AF65-F5344CB8AC3E}">
        <p14:creationId xmlns:p14="http://schemas.microsoft.com/office/powerpoint/2010/main" val="1630238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标题 1">
            <a:extLst>
              <a:ext uri="{FF2B5EF4-FFF2-40B4-BE49-F238E27FC236}">
                <a16:creationId xmlns:a16="http://schemas.microsoft.com/office/drawing/2014/main" id="{2438B4C6-A134-E84F-BCC9-A7451751DADF}"/>
              </a:ext>
            </a:extLst>
          </p:cNvPr>
          <p:cNvSpPr>
            <a:spLocks noGrp="1"/>
          </p:cNvSpPr>
          <p:nvPr>
            <p:ph type="title"/>
          </p:nvPr>
        </p:nvSpPr>
        <p:spPr/>
        <p:txBody>
          <a:bodyPr/>
          <a:lstStyle/>
          <a:p>
            <a:r>
              <a:rPr kumimoji="1" lang="en-US" altLang="zh-CN" dirty="0">
                <a:ea typeface="宋体" panose="02010600030101010101" pitchFamily="2" charset="-122"/>
              </a:rPr>
              <a:t>Homework4 (code)</a:t>
            </a:r>
            <a:endParaRPr kumimoji="1" lang="zh-CN" altLang="en-US" dirty="0">
              <a:ea typeface="宋体" panose="02010600030101010101" pitchFamily="2" charset="-122"/>
            </a:endParaRPr>
          </a:p>
        </p:txBody>
      </p:sp>
      <p:sp>
        <p:nvSpPr>
          <p:cNvPr id="117762" name="内容占位符 2">
            <a:extLst>
              <a:ext uri="{FF2B5EF4-FFF2-40B4-BE49-F238E27FC236}">
                <a16:creationId xmlns:a16="http://schemas.microsoft.com/office/drawing/2014/main" id="{CBE638F5-F208-FB48-B758-22233B2C86A2}"/>
              </a:ext>
            </a:extLst>
          </p:cNvPr>
          <p:cNvSpPr>
            <a:spLocks noGrp="1"/>
          </p:cNvSpPr>
          <p:nvPr>
            <p:ph idx="1"/>
          </p:nvPr>
        </p:nvSpPr>
        <p:spPr/>
        <p:txBody>
          <a:bodyPr/>
          <a:lstStyle/>
          <a:p>
            <a:r>
              <a:rPr lang="en-US" altLang="zh-CN">
                <a:ea typeface="宋体" panose="02010600030101010101" pitchFamily="2" charset="-122"/>
              </a:rPr>
              <a:t>In this homework, you will gain some familiarity with memory allocation. </a:t>
            </a:r>
          </a:p>
          <a:p>
            <a:pPr lvl="1"/>
            <a:r>
              <a:rPr lang="en-US" altLang="zh-CN">
                <a:ea typeface="宋体" panose="02010600030101010101" pitchFamily="2" charset="-122"/>
              </a:rPr>
              <a:t>First, you’ll </a:t>
            </a:r>
            <a:r>
              <a:rPr lang="en-US" altLang="zh-CN">
                <a:solidFill>
                  <a:srgbClr val="FF0000"/>
                </a:solidFill>
                <a:ea typeface="宋体" panose="02010600030101010101" pitchFamily="2" charset="-122"/>
              </a:rPr>
              <a:t>write some buggy programs (fun!)</a:t>
            </a:r>
            <a:r>
              <a:rPr lang="en-US" altLang="zh-CN">
                <a:ea typeface="宋体" panose="02010600030101010101" pitchFamily="2" charset="-122"/>
              </a:rPr>
              <a:t>. </a:t>
            </a:r>
          </a:p>
          <a:p>
            <a:pPr lvl="1"/>
            <a:r>
              <a:rPr lang="en-US" altLang="zh-CN">
                <a:ea typeface="宋体" panose="02010600030101010101" pitchFamily="2" charset="-122"/>
              </a:rPr>
              <a:t>Then, you’ll use some tools to help you find the bugs you inserted. </a:t>
            </a:r>
          </a:p>
          <a:p>
            <a:pPr lvl="1"/>
            <a:r>
              <a:rPr lang="en-US" altLang="zh-CN">
                <a:ea typeface="宋体" panose="02010600030101010101" pitchFamily="2" charset="-122"/>
              </a:rPr>
              <a:t>Then, you will realize how awesome these tools are and use them in the future, thus making yourself more happy and productive. </a:t>
            </a:r>
          </a:p>
          <a:p>
            <a:pPr lvl="1"/>
            <a:r>
              <a:rPr lang="en-US" altLang="zh-CN">
                <a:ea typeface="宋体" panose="02010600030101010101" pitchFamily="2" charset="-122"/>
              </a:rPr>
              <a:t>The tools are the debugger (e.g., gdb), and a memory-bug detector called valgrind. </a:t>
            </a:r>
          </a:p>
          <a:p>
            <a:endParaRPr lang="zh-CN" altLang="en-US">
              <a:ea typeface="宋体" panose="02010600030101010101" pitchFamily="2" charset="-122"/>
            </a:endParaRPr>
          </a:p>
        </p:txBody>
      </p:sp>
      <p:sp>
        <p:nvSpPr>
          <p:cNvPr id="117763" name="幻灯片编号占位符 3">
            <a:extLst>
              <a:ext uri="{FF2B5EF4-FFF2-40B4-BE49-F238E27FC236}">
                <a16:creationId xmlns:a16="http://schemas.microsoft.com/office/drawing/2014/main" id="{FDA019DF-8329-B041-B803-7F9722E57AE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Comic Sans MS" panose="030F0902030302020204" pitchFamily="66" charset="0"/>
                <a:ea typeface="宋体" panose="02010600030101010101" pitchFamily="2" charset="-122"/>
              </a:defRPr>
            </a:lvl1pPr>
            <a:lvl2pPr marL="742950" indent="-285750">
              <a:spcBef>
                <a:spcPct val="20000"/>
              </a:spcBef>
              <a:buChar char="–"/>
              <a:defRPr kumimoji="1" sz="2400">
                <a:solidFill>
                  <a:schemeClr val="tx1"/>
                </a:solidFill>
                <a:latin typeface="Comic Sans MS" panose="030F0902030302020204" pitchFamily="66" charset="0"/>
                <a:ea typeface="宋体" panose="02010600030101010101" pitchFamily="2" charset="-122"/>
              </a:defRPr>
            </a:lvl2pPr>
            <a:lvl3pPr marL="1143000" indent="-228600">
              <a:spcBef>
                <a:spcPct val="20000"/>
              </a:spcBef>
              <a:buChar char="•"/>
              <a:defRPr kumimoji="1" sz="2000">
                <a:solidFill>
                  <a:schemeClr val="tx1"/>
                </a:solidFill>
                <a:latin typeface="Comic Sans MS" panose="030F0902030302020204" pitchFamily="66" charset="0"/>
                <a:ea typeface="宋体" panose="02010600030101010101" pitchFamily="2" charset="-122"/>
              </a:defRPr>
            </a:lvl3pPr>
            <a:lvl4pPr marL="1600200" indent="-228600">
              <a:spcBef>
                <a:spcPct val="20000"/>
              </a:spcBef>
              <a:buChar char="–"/>
              <a:defRPr kumimoji="1" sz="2000">
                <a:solidFill>
                  <a:schemeClr val="tx1"/>
                </a:solidFill>
                <a:latin typeface="Comic Sans MS" panose="030F0902030302020204" pitchFamily="66" charset="0"/>
                <a:ea typeface="宋体" panose="02010600030101010101" pitchFamily="2" charset="-122"/>
              </a:defRPr>
            </a:lvl4pPr>
            <a:lvl5pPr marL="2057400" indent="-228600">
              <a:spcBef>
                <a:spcPct val="20000"/>
              </a:spcBef>
              <a:buChar char="»"/>
              <a:defRPr kumimoji="1" sz="2000">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Comic Sans MS" panose="030F0902030302020204" pitchFamily="66" charset="0"/>
                <a:ea typeface="宋体" panose="02010600030101010101" pitchFamily="2" charset="-122"/>
              </a:defRPr>
            </a:lvl9pPr>
          </a:lstStyle>
          <a:p>
            <a:pPr>
              <a:spcBef>
                <a:spcPct val="0"/>
              </a:spcBef>
              <a:buFontTx/>
              <a:buNone/>
            </a:pPr>
            <a:fld id="{E953AE7B-4434-A447-BC25-999C6D9332B0}" type="slidenum">
              <a:rPr kumimoji="0" lang="zh-CN" altLang="en-US" sz="1400">
                <a:latin typeface="Times New Roman" panose="02020603050405020304" pitchFamily="18" charset="0"/>
              </a:rPr>
              <a:pPr>
                <a:spcBef>
                  <a:spcPct val="0"/>
                </a:spcBef>
                <a:buFontTx/>
                <a:buNone/>
              </a:pPr>
              <a:t>1</a:t>
            </a:fld>
            <a:endParaRPr kumimoji="0" lang="en-US" altLang="zh-CN" sz="1400">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标题 1">
            <a:extLst>
              <a:ext uri="{FF2B5EF4-FFF2-40B4-BE49-F238E27FC236}">
                <a16:creationId xmlns:a16="http://schemas.microsoft.com/office/drawing/2014/main" id="{40BE5EB2-8A6C-A24C-B408-63BF41140AE9}"/>
              </a:ext>
            </a:extLst>
          </p:cNvPr>
          <p:cNvSpPr>
            <a:spLocks noGrp="1"/>
          </p:cNvSpPr>
          <p:nvPr>
            <p:ph type="title"/>
          </p:nvPr>
        </p:nvSpPr>
        <p:spPr/>
        <p:txBody>
          <a:bodyPr/>
          <a:lstStyle/>
          <a:p>
            <a:r>
              <a:rPr lang="en-US" altLang="zh-CN">
                <a:ea typeface="宋体" panose="02010600030101010101" pitchFamily="2" charset="-122"/>
              </a:rPr>
              <a:t>Questions </a:t>
            </a:r>
          </a:p>
        </p:txBody>
      </p:sp>
      <p:sp>
        <p:nvSpPr>
          <p:cNvPr id="118786" name="内容占位符 2">
            <a:extLst>
              <a:ext uri="{FF2B5EF4-FFF2-40B4-BE49-F238E27FC236}">
                <a16:creationId xmlns:a16="http://schemas.microsoft.com/office/drawing/2014/main" id="{E3567DD1-C21A-9849-8B32-25750A4917D5}"/>
              </a:ext>
            </a:extLst>
          </p:cNvPr>
          <p:cNvSpPr>
            <a:spLocks noGrp="1"/>
          </p:cNvSpPr>
          <p:nvPr>
            <p:ph idx="1"/>
          </p:nvPr>
        </p:nvSpPr>
        <p:spPr/>
        <p:txBody>
          <a:bodyPr/>
          <a:lstStyle/>
          <a:p>
            <a:r>
              <a:rPr lang="en-US" altLang="zh-CN" sz="2400">
                <a:ea typeface="宋体" panose="02010600030101010101" pitchFamily="2" charset="-122"/>
              </a:rPr>
              <a:t>1. First, write a simple program called null.c that creates a pointer to an integer, sets it to NULL, and then tries to dereference it. Compile this into an executable called null. What happens when you run this program? </a:t>
            </a:r>
          </a:p>
          <a:p>
            <a:r>
              <a:rPr lang="en-US" altLang="zh-CN" sz="2400">
                <a:ea typeface="宋体" panose="02010600030101010101" pitchFamily="2" charset="-122"/>
              </a:rPr>
              <a:t>2. Next, compile this program with symbol information included (with the-g flag). Doing so let’s put more information into the executable, enabling the debugger to access more useful information about variable names and the like. Run the program under the debugger by typing </a:t>
            </a:r>
            <a:r>
              <a:rPr lang="en-US" altLang="zh-CN" sz="2400">
                <a:solidFill>
                  <a:srgbClr val="FF0000"/>
                </a:solidFill>
                <a:ea typeface="宋体" panose="02010600030101010101" pitchFamily="2" charset="-122"/>
              </a:rPr>
              <a:t>gdb </a:t>
            </a:r>
            <a:r>
              <a:rPr lang="en-US" altLang="zh-CN" sz="2400">
                <a:ea typeface="宋体" panose="02010600030101010101" pitchFamily="2" charset="-122"/>
              </a:rPr>
              <a:t>null and then, once gdb is running, typing run. What does gdb show you? </a:t>
            </a:r>
          </a:p>
          <a:p>
            <a:endParaRPr lang="zh-CN" altLang="en-US" sz="2400">
              <a:ea typeface="宋体" panose="02010600030101010101" pitchFamily="2" charset="-122"/>
            </a:endParaRPr>
          </a:p>
        </p:txBody>
      </p:sp>
      <p:sp>
        <p:nvSpPr>
          <p:cNvPr id="118787" name="幻灯片编号占位符 3">
            <a:extLst>
              <a:ext uri="{FF2B5EF4-FFF2-40B4-BE49-F238E27FC236}">
                <a16:creationId xmlns:a16="http://schemas.microsoft.com/office/drawing/2014/main" id="{301A0094-429F-114B-9920-998E9DC3D10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Comic Sans MS" panose="030F0902030302020204" pitchFamily="66" charset="0"/>
                <a:ea typeface="宋体" panose="02010600030101010101" pitchFamily="2" charset="-122"/>
              </a:defRPr>
            </a:lvl1pPr>
            <a:lvl2pPr marL="742950" indent="-285750">
              <a:spcBef>
                <a:spcPct val="20000"/>
              </a:spcBef>
              <a:buChar char="–"/>
              <a:defRPr kumimoji="1" sz="2400">
                <a:solidFill>
                  <a:schemeClr val="tx1"/>
                </a:solidFill>
                <a:latin typeface="Comic Sans MS" panose="030F0902030302020204" pitchFamily="66" charset="0"/>
                <a:ea typeface="宋体" panose="02010600030101010101" pitchFamily="2" charset="-122"/>
              </a:defRPr>
            </a:lvl2pPr>
            <a:lvl3pPr marL="1143000" indent="-228600">
              <a:spcBef>
                <a:spcPct val="20000"/>
              </a:spcBef>
              <a:buChar char="•"/>
              <a:defRPr kumimoji="1" sz="2000">
                <a:solidFill>
                  <a:schemeClr val="tx1"/>
                </a:solidFill>
                <a:latin typeface="Comic Sans MS" panose="030F0902030302020204" pitchFamily="66" charset="0"/>
                <a:ea typeface="宋体" panose="02010600030101010101" pitchFamily="2" charset="-122"/>
              </a:defRPr>
            </a:lvl3pPr>
            <a:lvl4pPr marL="1600200" indent="-228600">
              <a:spcBef>
                <a:spcPct val="20000"/>
              </a:spcBef>
              <a:buChar char="–"/>
              <a:defRPr kumimoji="1" sz="2000">
                <a:solidFill>
                  <a:schemeClr val="tx1"/>
                </a:solidFill>
                <a:latin typeface="Comic Sans MS" panose="030F0902030302020204" pitchFamily="66" charset="0"/>
                <a:ea typeface="宋体" panose="02010600030101010101" pitchFamily="2" charset="-122"/>
              </a:defRPr>
            </a:lvl4pPr>
            <a:lvl5pPr marL="2057400" indent="-228600">
              <a:spcBef>
                <a:spcPct val="20000"/>
              </a:spcBef>
              <a:buChar char="»"/>
              <a:defRPr kumimoji="1" sz="2000">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Comic Sans MS" panose="030F0902030302020204" pitchFamily="66" charset="0"/>
                <a:ea typeface="宋体" panose="02010600030101010101" pitchFamily="2" charset="-122"/>
              </a:defRPr>
            </a:lvl9pPr>
          </a:lstStyle>
          <a:p>
            <a:pPr>
              <a:spcBef>
                <a:spcPct val="0"/>
              </a:spcBef>
              <a:buFontTx/>
              <a:buNone/>
            </a:pPr>
            <a:fld id="{F38913E6-892D-F44C-B895-285E039F2BD3}" type="slidenum">
              <a:rPr kumimoji="0" lang="zh-CN" altLang="en-US" sz="1400">
                <a:latin typeface="Times New Roman" panose="02020603050405020304" pitchFamily="18" charset="0"/>
              </a:rPr>
              <a:pPr>
                <a:spcBef>
                  <a:spcPct val="0"/>
                </a:spcBef>
                <a:buFontTx/>
                <a:buNone/>
              </a:pPr>
              <a:t>2</a:t>
            </a:fld>
            <a:endParaRPr kumimoji="0" lang="en-US" altLang="zh-CN" sz="1400">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标题 1">
            <a:extLst>
              <a:ext uri="{FF2B5EF4-FFF2-40B4-BE49-F238E27FC236}">
                <a16:creationId xmlns:a16="http://schemas.microsoft.com/office/drawing/2014/main" id="{5E7FC1E0-2A0C-8D43-8E7C-323D6046C9FB}"/>
              </a:ext>
            </a:extLst>
          </p:cNvPr>
          <p:cNvSpPr>
            <a:spLocks noGrp="1"/>
          </p:cNvSpPr>
          <p:nvPr>
            <p:ph type="title"/>
          </p:nvPr>
        </p:nvSpPr>
        <p:spPr/>
        <p:txBody>
          <a:bodyPr/>
          <a:lstStyle/>
          <a:p>
            <a:r>
              <a:rPr lang="en-US" altLang="zh-CN">
                <a:ea typeface="宋体" panose="02010600030101010101" pitchFamily="2" charset="-122"/>
              </a:rPr>
              <a:t>Questions </a:t>
            </a:r>
            <a:endParaRPr kumimoji="1" lang="zh-CN" altLang="en-US">
              <a:ea typeface="宋体" panose="02010600030101010101" pitchFamily="2" charset="-122"/>
            </a:endParaRPr>
          </a:p>
        </p:txBody>
      </p:sp>
      <p:sp>
        <p:nvSpPr>
          <p:cNvPr id="119810" name="内容占位符 2">
            <a:extLst>
              <a:ext uri="{FF2B5EF4-FFF2-40B4-BE49-F238E27FC236}">
                <a16:creationId xmlns:a16="http://schemas.microsoft.com/office/drawing/2014/main" id="{404A05AE-A06B-534C-AADE-920FD10A2C97}"/>
              </a:ext>
            </a:extLst>
          </p:cNvPr>
          <p:cNvSpPr>
            <a:spLocks noGrp="1"/>
          </p:cNvSpPr>
          <p:nvPr>
            <p:ph idx="1"/>
          </p:nvPr>
        </p:nvSpPr>
        <p:spPr/>
        <p:txBody>
          <a:bodyPr/>
          <a:lstStyle/>
          <a:p>
            <a:r>
              <a:rPr lang="en-US" altLang="zh-CN" sz="2400">
                <a:ea typeface="宋体" panose="02010600030101010101" pitchFamily="2" charset="-122"/>
              </a:rPr>
              <a:t>3. Finally, use the valgrind tool on this program. We’ll use the memcheck tool that is a part of valgrind to analyze what happens. Run this by typing in the following: </a:t>
            </a:r>
            <a:r>
              <a:rPr lang="en-US" altLang="zh-CN" sz="2400">
                <a:solidFill>
                  <a:srgbClr val="FF0000"/>
                </a:solidFill>
                <a:ea typeface="宋体" panose="02010600030101010101" pitchFamily="2" charset="-122"/>
              </a:rPr>
              <a:t>valgrind --leak-check=yes null</a:t>
            </a:r>
            <a:r>
              <a:rPr lang="en-US" altLang="zh-CN" sz="2400">
                <a:ea typeface="宋体" panose="02010600030101010101" pitchFamily="2" charset="-122"/>
              </a:rPr>
              <a:t>. What happens when you run this? Can you interpret the output from the tool? </a:t>
            </a:r>
          </a:p>
          <a:p>
            <a:r>
              <a:rPr lang="en-US" altLang="zh-CN" sz="2400">
                <a:ea typeface="宋体" panose="02010600030101010101" pitchFamily="2" charset="-122"/>
              </a:rPr>
              <a:t>4. Write a simple program that allocates memory using malloc() but forgets to free it before exiting. What happens when this program runs? Can you use gdb to find any problems with it? How about valgrind (again with the --leak-check=yes flag)? </a:t>
            </a:r>
          </a:p>
          <a:p>
            <a:endParaRPr lang="zh-CN" altLang="en-US" sz="2400">
              <a:ea typeface="宋体" panose="02010600030101010101" pitchFamily="2" charset="-122"/>
            </a:endParaRPr>
          </a:p>
        </p:txBody>
      </p:sp>
      <p:sp>
        <p:nvSpPr>
          <p:cNvPr id="119811" name="幻灯片编号占位符 3">
            <a:extLst>
              <a:ext uri="{FF2B5EF4-FFF2-40B4-BE49-F238E27FC236}">
                <a16:creationId xmlns:a16="http://schemas.microsoft.com/office/drawing/2014/main" id="{9F26D0A4-32CF-5E44-9576-5C6510E113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Comic Sans MS" panose="030F0902030302020204" pitchFamily="66" charset="0"/>
                <a:ea typeface="宋体" panose="02010600030101010101" pitchFamily="2" charset="-122"/>
              </a:defRPr>
            </a:lvl1pPr>
            <a:lvl2pPr marL="742950" indent="-285750">
              <a:spcBef>
                <a:spcPct val="20000"/>
              </a:spcBef>
              <a:buChar char="–"/>
              <a:defRPr kumimoji="1" sz="2400">
                <a:solidFill>
                  <a:schemeClr val="tx1"/>
                </a:solidFill>
                <a:latin typeface="Comic Sans MS" panose="030F0902030302020204" pitchFamily="66" charset="0"/>
                <a:ea typeface="宋体" panose="02010600030101010101" pitchFamily="2" charset="-122"/>
              </a:defRPr>
            </a:lvl2pPr>
            <a:lvl3pPr marL="1143000" indent="-228600">
              <a:spcBef>
                <a:spcPct val="20000"/>
              </a:spcBef>
              <a:buChar char="•"/>
              <a:defRPr kumimoji="1" sz="2000">
                <a:solidFill>
                  <a:schemeClr val="tx1"/>
                </a:solidFill>
                <a:latin typeface="Comic Sans MS" panose="030F0902030302020204" pitchFamily="66" charset="0"/>
                <a:ea typeface="宋体" panose="02010600030101010101" pitchFamily="2" charset="-122"/>
              </a:defRPr>
            </a:lvl3pPr>
            <a:lvl4pPr marL="1600200" indent="-228600">
              <a:spcBef>
                <a:spcPct val="20000"/>
              </a:spcBef>
              <a:buChar char="–"/>
              <a:defRPr kumimoji="1" sz="2000">
                <a:solidFill>
                  <a:schemeClr val="tx1"/>
                </a:solidFill>
                <a:latin typeface="Comic Sans MS" panose="030F0902030302020204" pitchFamily="66" charset="0"/>
                <a:ea typeface="宋体" panose="02010600030101010101" pitchFamily="2" charset="-122"/>
              </a:defRPr>
            </a:lvl4pPr>
            <a:lvl5pPr marL="2057400" indent="-228600">
              <a:spcBef>
                <a:spcPct val="20000"/>
              </a:spcBef>
              <a:buChar char="»"/>
              <a:defRPr kumimoji="1" sz="2000">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Comic Sans MS" panose="030F0902030302020204" pitchFamily="66" charset="0"/>
                <a:ea typeface="宋体" panose="02010600030101010101" pitchFamily="2" charset="-122"/>
              </a:defRPr>
            </a:lvl9pPr>
          </a:lstStyle>
          <a:p>
            <a:pPr>
              <a:spcBef>
                <a:spcPct val="0"/>
              </a:spcBef>
              <a:buFontTx/>
              <a:buNone/>
            </a:pPr>
            <a:fld id="{29C6694D-89B1-2A43-8C8F-D4394579FB82}" type="slidenum">
              <a:rPr kumimoji="0" lang="zh-CN" altLang="en-US" sz="1400">
                <a:latin typeface="Times New Roman" panose="02020603050405020304" pitchFamily="18" charset="0"/>
              </a:rPr>
              <a:pPr>
                <a:spcBef>
                  <a:spcPct val="0"/>
                </a:spcBef>
                <a:buFontTx/>
                <a:buNone/>
              </a:pPr>
              <a:t>3</a:t>
            </a:fld>
            <a:endParaRPr kumimoji="0" lang="en-US" altLang="zh-CN" sz="1400">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标题 1">
            <a:extLst>
              <a:ext uri="{FF2B5EF4-FFF2-40B4-BE49-F238E27FC236}">
                <a16:creationId xmlns:a16="http://schemas.microsoft.com/office/drawing/2014/main" id="{94F51F6C-5BAF-3B4B-862A-D3DF6661EA34}"/>
              </a:ext>
            </a:extLst>
          </p:cNvPr>
          <p:cNvSpPr>
            <a:spLocks noGrp="1"/>
          </p:cNvSpPr>
          <p:nvPr>
            <p:ph type="title"/>
          </p:nvPr>
        </p:nvSpPr>
        <p:spPr/>
        <p:txBody>
          <a:bodyPr/>
          <a:lstStyle/>
          <a:p>
            <a:r>
              <a:rPr lang="en-US" altLang="zh-CN">
                <a:ea typeface="宋体" panose="02010600030101010101" pitchFamily="2" charset="-122"/>
              </a:rPr>
              <a:t>Questions </a:t>
            </a:r>
            <a:endParaRPr kumimoji="1" lang="zh-CN" altLang="en-US">
              <a:ea typeface="宋体" panose="02010600030101010101" pitchFamily="2" charset="-122"/>
            </a:endParaRPr>
          </a:p>
        </p:txBody>
      </p:sp>
      <p:sp>
        <p:nvSpPr>
          <p:cNvPr id="120834" name="内容占位符 2">
            <a:extLst>
              <a:ext uri="{FF2B5EF4-FFF2-40B4-BE49-F238E27FC236}">
                <a16:creationId xmlns:a16="http://schemas.microsoft.com/office/drawing/2014/main" id="{1665633F-4A9D-9545-9453-8EBB513A323D}"/>
              </a:ext>
            </a:extLst>
          </p:cNvPr>
          <p:cNvSpPr>
            <a:spLocks noGrp="1"/>
          </p:cNvSpPr>
          <p:nvPr>
            <p:ph idx="1"/>
          </p:nvPr>
        </p:nvSpPr>
        <p:spPr/>
        <p:txBody>
          <a:bodyPr/>
          <a:lstStyle/>
          <a:p>
            <a:r>
              <a:rPr lang="en-US" altLang="zh-CN" sz="2400">
                <a:ea typeface="宋体" panose="02010600030101010101" pitchFamily="2" charset="-122"/>
              </a:rPr>
              <a:t>5. Write a program that creates an array of integers called data of size 100 using malloc; then, set data[100] to zero. What happens when you run this program? What happens when you run this program using valgrind? Is the program correct? </a:t>
            </a:r>
          </a:p>
          <a:p>
            <a:r>
              <a:rPr lang="en-US" altLang="zh-CN" sz="2400">
                <a:ea typeface="宋体" panose="02010600030101010101" pitchFamily="2" charset="-122"/>
              </a:rPr>
              <a:t>6. Create a program that allocates an array of integers (as above), frees them, and then tries to print the value of one of the elements of the array. Does the program run? What happens when you use valgrind on it? </a:t>
            </a:r>
          </a:p>
          <a:p>
            <a:endParaRPr lang="zh-CN" altLang="en-US" sz="2400">
              <a:ea typeface="宋体" panose="02010600030101010101" pitchFamily="2" charset="-122"/>
            </a:endParaRPr>
          </a:p>
        </p:txBody>
      </p:sp>
      <p:sp>
        <p:nvSpPr>
          <p:cNvPr id="120835" name="幻灯片编号占位符 3">
            <a:extLst>
              <a:ext uri="{FF2B5EF4-FFF2-40B4-BE49-F238E27FC236}">
                <a16:creationId xmlns:a16="http://schemas.microsoft.com/office/drawing/2014/main" id="{78D2AA30-CA6B-E943-B815-B927EE0A84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Comic Sans MS" panose="030F0902030302020204" pitchFamily="66" charset="0"/>
                <a:ea typeface="宋体" panose="02010600030101010101" pitchFamily="2" charset="-122"/>
              </a:defRPr>
            </a:lvl1pPr>
            <a:lvl2pPr marL="742950" indent="-285750">
              <a:spcBef>
                <a:spcPct val="20000"/>
              </a:spcBef>
              <a:buChar char="–"/>
              <a:defRPr kumimoji="1" sz="2400">
                <a:solidFill>
                  <a:schemeClr val="tx1"/>
                </a:solidFill>
                <a:latin typeface="Comic Sans MS" panose="030F0902030302020204" pitchFamily="66" charset="0"/>
                <a:ea typeface="宋体" panose="02010600030101010101" pitchFamily="2" charset="-122"/>
              </a:defRPr>
            </a:lvl2pPr>
            <a:lvl3pPr marL="1143000" indent="-228600">
              <a:spcBef>
                <a:spcPct val="20000"/>
              </a:spcBef>
              <a:buChar char="•"/>
              <a:defRPr kumimoji="1" sz="2000">
                <a:solidFill>
                  <a:schemeClr val="tx1"/>
                </a:solidFill>
                <a:latin typeface="Comic Sans MS" panose="030F0902030302020204" pitchFamily="66" charset="0"/>
                <a:ea typeface="宋体" panose="02010600030101010101" pitchFamily="2" charset="-122"/>
              </a:defRPr>
            </a:lvl3pPr>
            <a:lvl4pPr marL="1600200" indent="-228600">
              <a:spcBef>
                <a:spcPct val="20000"/>
              </a:spcBef>
              <a:buChar char="–"/>
              <a:defRPr kumimoji="1" sz="2000">
                <a:solidFill>
                  <a:schemeClr val="tx1"/>
                </a:solidFill>
                <a:latin typeface="Comic Sans MS" panose="030F0902030302020204" pitchFamily="66" charset="0"/>
                <a:ea typeface="宋体" panose="02010600030101010101" pitchFamily="2" charset="-122"/>
              </a:defRPr>
            </a:lvl4pPr>
            <a:lvl5pPr marL="2057400" indent="-228600">
              <a:spcBef>
                <a:spcPct val="20000"/>
              </a:spcBef>
              <a:buChar char="»"/>
              <a:defRPr kumimoji="1" sz="2000">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Comic Sans MS" panose="030F0902030302020204" pitchFamily="66" charset="0"/>
                <a:ea typeface="宋体" panose="02010600030101010101" pitchFamily="2" charset="-122"/>
              </a:defRPr>
            </a:lvl9pPr>
          </a:lstStyle>
          <a:p>
            <a:pPr>
              <a:spcBef>
                <a:spcPct val="0"/>
              </a:spcBef>
              <a:buFontTx/>
              <a:buNone/>
            </a:pPr>
            <a:fld id="{84F92DB7-4C5A-594B-AAD5-622C10AA5F96}" type="slidenum">
              <a:rPr kumimoji="0" lang="zh-CN" altLang="en-US" sz="1400">
                <a:latin typeface="Times New Roman" panose="02020603050405020304" pitchFamily="18" charset="0"/>
              </a:rPr>
              <a:pPr>
                <a:spcBef>
                  <a:spcPct val="0"/>
                </a:spcBef>
                <a:buFontTx/>
                <a:buNone/>
              </a:pPr>
              <a:t>4</a:t>
            </a:fld>
            <a:endParaRPr kumimoji="0" lang="en-US" altLang="zh-CN" sz="1400">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标题 1">
            <a:extLst>
              <a:ext uri="{FF2B5EF4-FFF2-40B4-BE49-F238E27FC236}">
                <a16:creationId xmlns:a16="http://schemas.microsoft.com/office/drawing/2014/main" id="{D5EC7FC4-6C24-134E-AD90-0B9E6C0487B4}"/>
              </a:ext>
            </a:extLst>
          </p:cNvPr>
          <p:cNvSpPr>
            <a:spLocks noGrp="1"/>
          </p:cNvSpPr>
          <p:nvPr>
            <p:ph type="title"/>
          </p:nvPr>
        </p:nvSpPr>
        <p:spPr/>
        <p:txBody>
          <a:bodyPr/>
          <a:lstStyle/>
          <a:p>
            <a:r>
              <a:rPr lang="en-US" altLang="zh-CN">
                <a:ea typeface="宋体" panose="02010600030101010101" pitchFamily="2" charset="-122"/>
              </a:rPr>
              <a:t>Questions </a:t>
            </a:r>
            <a:endParaRPr kumimoji="1" lang="zh-CN" altLang="en-US">
              <a:ea typeface="宋体" panose="02010600030101010101" pitchFamily="2" charset="-122"/>
            </a:endParaRPr>
          </a:p>
        </p:txBody>
      </p:sp>
      <p:sp>
        <p:nvSpPr>
          <p:cNvPr id="121858" name="内容占位符 2">
            <a:extLst>
              <a:ext uri="{FF2B5EF4-FFF2-40B4-BE49-F238E27FC236}">
                <a16:creationId xmlns:a16="http://schemas.microsoft.com/office/drawing/2014/main" id="{B37E4E1E-C88C-AF48-BA58-CCA291029409}"/>
              </a:ext>
            </a:extLst>
          </p:cNvPr>
          <p:cNvSpPr>
            <a:spLocks noGrp="1"/>
          </p:cNvSpPr>
          <p:nvPr>
            <p:ph idx="1"/>
          </p:nvPr>
        </p:nvSpPr>
        <p:spPr/>
        <p:txBody>
          <a:bodyPr/>
          <a:lstStyle/>
          <a:p>
            <a:r>
              <a:rPr lang="en-US" altLang="zh-CN" sz="2400">
                <a:ea typeface="宋体" panose="02010600030101010101" pitchFamily="2" charset="-122"/>
              </a:rPr>
              <a:t>7. Now pass a funny value to free (e.g., a pointer in the middle of the array you allocated above). What happens? Do you need tools to find this type of problem? </a:t>
            </a:r>
          </a:p>
          <a:p>
            <a:r>
              <a:rPr lang="en-US" altLang="zh-CN" sz="2400">
                <a:ea typeface="宋体" panose="02010600030101010101" pitchFamily="2" charset="-122"/>
              </a:rPr>
              <a:t>8. Try out some of the other interfaces to memory allocation. For example, create a simple vector-like data structure and related routines that use realloc() to manage the vector. Use an array to store the vectors elements; when a user adds an entry to the vector, use realloc() to allocate more space for it. How well does such a vector perform? How does it compare to a linked list? Use valgrind to help you find bugs. </a:t>
            </a:r>
          </a:p>
          <a:p>
            <a:endParaRPr lang="zh-CN" altLang="en-US" sz="2400">
              <a:ea typeface="宋体" panose="02010600030101010101" pitchFamily="2" charset="-122"/>
            </a:endParaRPr>
          </a:p>
        </p:txBody>
      </p:sp>
      <p:sp>
        <p:nvSpPr>
          <p:cNvPr id="121859" name="幻灯片编号占位符 3">
            <a:extLst>
              <a:ext uri="{FF2B5EF4-FFF2-40B4-BE49-F238E27FC236}">
                <a16:creationId xmlns:a16="http://schemas.microsoft.com/office/drawing/2014/main" id="{1DF601D8-47A7-C942-99E9-A053B0E1954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Comic Sans MS" panose="030F0902030302020204" pitchFamily="66" charset="0"/>
                <a:ea typeface="宋体" panose="02010600030101010101" pitchFamily="2" charset="-122"/>
              </a:defRPr>
            </a:lvl1pPr>
            <a:lvl2pPr marL="742950" indent="-285750">
              <a:spcBef>
                <a:spcPct val="20000"/>
              </a:spcBef>
              <a:buChar char="–"/>
              <a:defRPr kumimoji="1" sz="2400">
                <a:solidFill>
                  <a:schemeClr val="tx1"/>
                </a:solidFill>
                <a:latin typeface="Comic Sans MS" panose="030F0902030302020204" pitchFamily="66" charset="0"/>
                <a:ea typeface="宋体" panose="02010600030101010101" pitchFamily="2" charset="-122"/>
              </a:defRPr>
            </a:lvl2pPr>
            <a:lvl3pPr marL="1143000" indent="-228600">
              <a:spcBef>
                <a:spcPct val="20000"/>
              </a:spcBef>
              <a:buChar char="•"/>
              <a:defRPr kumimoji="1" sz="2000">
                <a:solidFill>
                  <a:schemeClr val="tx1"/>
                </a:solidFill>
                <a:latin typeface="Comic Sans MS" panose="030F0902030302020204" pitchFamily="66" charset="0"/>
                <a:ea typeface="宋体" panose="02010600030101010101" pitchFamily="2" charset="-122"/>
              </a:defRPr>
            </a:lvl3pPr>
            <a:lvl4pPr marL="1600200" indent="-228600">
              <a:spcBef>
                <a:spcPct val="20000"/>
              </a:spcBef>
              <a:buChar char="–"/>
              <a:defRPr kumimoji="1" sz="2000">
                <a:solidFill>
                  <a:schemeClr val="tx1"/>
                </a:solidFill>
                <a:latin typeface="Comic Sans MS" panose="030F0902030302020204" pitchFamily="66" charset="0"/>
                <a:ea typeface="宋体" panose="02010600030101010101" pitchFamily="2" charset="-122"/>
              </a:defRPr>
            </a:lvl4pPr>
            <a:lvl5pPr marL="2057400" indent="-228600">
              <a:spcBef>
                <a:spcPct val="20000"/>
              </a:spcBef>
              <a:buChar char="»"/>
              <a:defRPr kumimoji="1" sz="2000">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Comic Sans MS" panose="030F0902030302020204" pitchFamily="66" charset="0"/>
                <a:ea typeface="宋体" panose="02010600030101010101" pitchFamily="2" charset="-122"/>
              </a:defRPr>
            </a:lvl9pPr>
          </a:lstStyle>
          <a:p>
            <a:pPr>
              <a:spcBef>
                <a:spcPct val="0"/>
              </a:spcBef>
              <a:buFontTx/>
              <a:buNone/>
            </a:pPr>
            <a:fld id="{CC948CEA-C5EE-9A4D-9715-201ACCC54823}" type="slidenum">
              <a:rPr kumimoji="0" lang="zh-CN" altLang="en-US" sz="1400">
                <a:latin typeface="Times New Roman" panose="02020603050405020304" pitchFamily="18" charset="0"/>
              </a:rPr>
              <a:pPr>
                <a:spcBef>
                  <a:spcPct val="0"/>
                </a:spcBef>
                <a:buFontTx/>
                <a:buNone/>
              </a:pPr>
              <a:t>5</a:t>
            </a:fld>
            <a:endParaRPr kumimoji="0" lang="en-US" altLang="zh-CN" sz="1400">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549</Words>
  <Application>Microsoft Macintosh PowerPoint</Application>
  <PresentationFormat>宽屏</PresentationFormat>
  <Paragraphs>23</Paragraphs>
  <Slides>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vt:i4>
      </vt:variant>
    </vt:vector>
  </HeadingPairs>
  <TitlesOfParts>
    <vt:vector size="10" baseType="lpstr">
      <vt:lpstr>等线</vt:lpstr>
      <vt:lpstr>等线 Light</vt:lpstr>
      <vt:lpstr>Arial</vt:lpstr>
      <vt:lpstr>Times New Roman</vt:lpstr>
      <vt:lpstr>Office 主题​​</vt:lpstr>
      <vt:lpstr>Homework4 (code)</vt:lpstr>
      <vt:lpstr>Questions </vt:lpstr>
      <vt:lpstr>Questions </vt:lpstr>
      <vt:lpstr>Questions </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Homework4 (code)</dc:title>
  <dc:creator>91011</dc:creator>
  <cp:lastModifiedBy>91011</cp:lastModifiedBy>
  <cp:revision>1</cp:revision>
  <dcterms:created xsi:type="dcterms:W3CDTF">2021-03-28T12:12:45Z</dcterms:created>
  <dcterms:modified xsi:type="dcterms:W3CDTF">2021-03-28T12:12:57Z</dcterms:modified>
</cp:coreProperties>
</file>