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07"/>
    <p:restoredTop sz="94649"/>
  </p:normalViewPr>
  <p:slideViewPr>
    <p:cSldViewPr snapToGrid="0" snapToObjects="1">
      <p:cViewPr varScale="1">
        <p:scale>
          <a:sx n="119" d="100"/>
          <a:sy n="119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8CA23-5819-EB4A-BEAA-9EB4F404BD52}" type="datetimeFigureOut">
              <a:rPr kumimoji="1" lang="zh-CN" altLang="en-US" smtClean="0"/>
              <a:t>2023/3/31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8A8A9-E954-8242-A412-AEB1DA269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537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EEF8-8114-3B43-93E2-EEEBB1D7A5B7}" type="datetimeFigureOut">
              <a:rPr kumimoji="1" lang="zh-CN" altLang="en-US" smtClean="0"/>
              <a:t>2023/3/31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763E-58F0-9049-AF15-3197FA743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766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EEF8-8114-3B43-93E2-EEEBB1D7A5B7}" type="datetimeFigureOut">
              <a:rPr kumimoji="1" lang="zh-CN" altLang="en-US" smtClean="0"/>
              <a:t>2023/3/31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763E-58F0-9049-AF15-3197FA743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174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EEF8-8114-3B43-93E2-EEEBB1D7A5B7}" type="datetimeFigureOut">
              <a:rPr kumimoji="1" lang="zh-CN" altLang="en-US" smtClean="0"/>
              <a:t>2023/3/31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763E-58F0-9049-AF15-3197FA743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63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EEF8-8114-3B43-93E2-EEEBB1D7A5B7}" type="datetimeFigureOut">
              <a:rPr kumimoji="1" lang="zh-CN" altLang="en-US" smtClean="0"/>
              <a:t>2023/3/31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763E-58F0-9049-AF15-3197FA743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470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EEF8-8114-3B43-93E2-EEEBB1D7A5B7}" type="datetimeFigureOut">
              <a:rPr kumimoji="1" lang="zh-CN" altLang="en-US" smtClean="0"/>
              <a:t>2023/3/31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763E-58F0-9049-AF15-3197FA743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815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EEF8-8114-3B43-93E2-EEEBB1D7A5B7}" type="datetimeFigureOut">
              <a:rPr kumimoji="1" lang="zh-CN" altLang="en-US" smtClean="0"/>
              <a:t>2023/3/31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763E-58F0-9049-AF15-3197FA743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774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EEF8-8114-3B43-93E2-EEEBB1D7A5B7}" type="datetimeFigureOut">
              <a:rPr kumimoji="1" lang="zh-CN" altLang="en-US" smtClean="0"/>
              <a:t>2023/3/31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763E-58F0-9049-AF15-3197FA743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113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EEF8-8114-3B43-93E2-EEEBB1D7A5B7}" type="datetimeFigureOut">
              <a:rPr kumimoji="1" lang="zh-CN" altLang="en-US" smtClean="0"/>
              <a:t>2023/3/31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763E-58F0-9049-AF15-3197FA743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045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EEF8-8114-3B43-93E2-EEEBB1D7A5B7}" type="datetimeFigureOut">
              <a:rPr kumimoji="1" lang="zh-CN" altLang="en-US" smtClean="0"/>
              <a:t>2023/3/31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763E-58F0-9049-AF15-3197FA743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096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EEF8-8114-3B43-93E2-EEEBB1D7A5B7}" type="datetimeFigureOut">
              <a:rPr kumimoji="1" lang="zh-CN" altLang="en-US" smtClean="0"/>
              <a:t>2023/3/31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763E-58F0-9049-AF15-3197FA743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252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EEF8-8114-3B43-93E2-EEEBB1D7A5B7}" type="datetimeFigureOut">
              <a:rPr kumimoji="1" lang="zh-CN" altLang="en-US" smtClean="0"/>
              <a:t>2023/3/31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763E-58F0-9049-AF15-3197FA743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9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5EEF8-8114-3B43-93E2-EEEBB1D7A5B7}" type="datetimeFigureOut">
              <a:rPr kumimoji="1" lang="zh-CN" altLang="en-US" smtClean="0"/>
              <a:t>2023/3/31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6763E-58F0-9049-AF15-3197FA743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57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ICS2-homwork5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873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609420"/>
          </a:xfrm>
        </p:spPr>
        <p:txBody>
          <a:bodyPr/>
          <a:lstStyle/>
          <a:p>
            <a:r>
              <a:rPr kumimoji="1" lang="zh-CN" altLang="en-US" dirty="0"/>
              <a:t>根据</a:t>
            </a:r>
            <a:r>
              <a:rPr kumimoji="1" lang="en-US" altLang="zh-CN" dirty="0"/>
              <a:t>9.6.4</a:t>
            </a:r>
            <a:r>
              <a:rPr kumimoji="1" lang="zh-CN" altLang="en-US" dirty="0"/>
              <a:t>的示例内存程序，给定</a:t>
            </a:r>
            <a:r>
              <a:rPr kumimoji="1" lang="en-US" altLang="zh-CN" dirty="0"/>
              <a:t>virtual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0x03FC</a:t>
            </a:r>
            <a:r>
              <a:rPr kumimoji="1" lang="zh-CN" altLang="en-US" dirty="0"/>
              <a:t>，完成下列表格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3638"/>
            <a:ext cx="6099313" cy="40965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513" y="2403638"/>
            <a:ext cx="5071737" cy="13287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7512" y="3776221"/>
            <a:ext cx="5254487" cy="240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95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A34622D-D617-BB07-3DE0-88307C74B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80" y="551727"/>
            <a:ext cx="6728653" cy="57284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87C70FC-ABA8-A5F8-BB40-467A63103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233" y="484096"/>
            <a:ext cx="5244608" cy="579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4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计算机有</a:t>
            </a:r>
            <a:r>
              <a:rPr kumimoji="1" lang="en-US" altLang="zh-CN" dirty="0"/>
              <a:t>64</a:t>
            </a:r>
            <a:r>
              <a:rPr kumimoji="1" lang="zh-CN" altLang="en-US" dirty="0"/>
              <a:t>位虚拟地址空间，</a:t>
            </a:r>
            <a:r>
              <a:rPr kumimoji="1" lang="en-US" altLang="zh-CN" dirty="0"/>
              <a:t>page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是</a:t>
            </a:r>
            <a:r>
              <a:rPr kumimoji="1" lang="en-US" altLang="zh-CN" dirty="0"/>
              <a:t>2048B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entry</a:t>
            </a:r>
            <a:r>
              <a:rPr kumimoji="1" lang="zh-CN" altLang="en-US" dirty="0"/>
              <a:t>长度是</a:t>
            </a:r>
            <a:r>
              <a:rPr kumimoji="1" lang="en-US" altLang="zh-CN" dirty="0"/>
              <a:t>4B</a:t>
            </a:r>
            <a:r>
              <a:rPr kumimoji="1" lang="zh-CN" altLang="en-US" dirty="0"/>
              <a:t>。用</a:t>
            </a:r>
            <a:r>
              <a:rPr kumimoji="1" lang="en-US" altLang="zh-CN" dirty="0"/>
              <a:t>multi-level</a:t>
            </a:r>
            <a:r>
              <a:rPr kumimoji="1" lang="zh-CN" altLang="en-US" dirty="0"/>
              <a:t> </a:t>
            </a:r>
            <a:r>
              <a:rPr kumimoji="1" lang="en-US" altLang="zh-CN" dirty="0"/>
              <a:t>page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把所有页面放在表中，需要多少</a:t>
            </a:r>
            <a:r>
              <a:rPr kumimoji="1" lang="en-US" altLang="zh-CN" dirty="0"/>
              <a:t>levels</a:t>
            </a:r>
            <a:r>
              <a:rPr kumimoji="1" lang="zh-CN" altLang="en-US" dirty="0"/>
              <a:t>？写出解题步骤。注意页表本身也是以</a:t>
            </a:r>
            <a:r>
              <a:rPr kumimoji="1" lang="en-US" altLang="zh-CN" dirty="0"/>
              <a:t>page</a:t>
            </a:r>
            <a:r>
              <a:rPr kumimoji="1" lang="zh-CN" altLang="en-US" dirty="0"/>
              <a:t>为单位进行空间分配和管理的，其中第一级页表是一个完整的</a:t>
            </a:r>
            <a:r>
              <a:rPr kumimoji="1" lang="en-US" altLang="zh-CN" dirty="0"/>
              <a:t>page</a:t>
            </a:r>
            <a:r>
              <a:rPr kumimoji="1"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012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一个计算机虚拟内存空间大小为</a:t>
            </a:r>
            <a:r>
              <a:rPr kumimoji="1" lang="en-US" altLang="zh-CN" dirty="0"/>
              <a:t>1MB</a:t>
            </a:r>
            <a:r>
              <a:rPr kumimoji="1" lang="zh-CN" altLang="en-US" dirty="0"/>
              <a:t>，物理内存空间大小为</a:t>
            </a:r>
            <a:r>
              <a:rPr kumimoji="1" lang="en-US" altLang="zh-CN" dirty="0"/>
              <a:t>8MB</a:t>
            </a:r>
            <a:r>
              <a:rPr lang="zh-CN" altLang="en-US" dirty="0"/>
              <a:t>。虚存空间依次分为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segment</a:t>
            </a:r>
            <a:r>
              <a:rPr lang="zh-CN" altLang="en-US" dirty="0"/>
              <a:t>（</a:t>
            </a:r>
            <a:r>
              <a:rPr lang="en-US" altLang="zh-CN" dirty="0"/>
              <a:t>code, data, heap, stack</a:t>
            </a:r>
            <a:r>
              <a:rPr lang="zh-CN" altLang="en-US" dirty="0"/>
              <a:t>），采用</a:t>
            </a:r>
            <a:r>
              <a:rPr lang="en-US" altLang="zh-CN" dirty="0"/>
              <a:t>segmentation</a:t>
            </a:r>
            <a:r>
              <a:rPr lang="zh-CN" altLang="en-US" dirty="0"/>
              <a:t>内存管理，用</a:t>
            </a:r>
            <a:r>
              <a:rPr lang="en-US" altLang="zh-CN" dirty="0" err="1"/>
              <a:t>Va</a:t>
            </a:r>
            <a:r>
              <a:rPr lang="zh-CN" altLang="en-US" dirty="0"/>
              <a:t>最高两位标记</a:t>
            </a:r>
            <a:r>
              <a:rPr lang="en-US" altLang="zh-CN" dirty="0"/>
              <a:t>segment</a:t>
            </a:r>
            <a:r>
              <a:rPr lang="zh-CN" altLang="en-US" dirty="0"/>
              <a:t>，有寄存器记录下列信息。请根据给定程序回答问题。</a:t>
            </a:r>
            <a:endParaRPr kumimoji="1" lang="en-US" altLang="zh-CN" dirty="0"/>
          </a:p>
          <a:p>
            <a:pPr marL="914400" lvl="1" indent="-457200">
              <a:buFont typeface="+mj-lt"/>
              <a:buAutoNum type="arabicPeriod"/>
            </a:pP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516467"/>
              </p:ext>
            </p:extLst>
          </p:nvPr>
        </p:nvGraphicFramePr>
        <p:xfrm>
          <a:off x="3392556" y="3831772"/>
          <a:ext cx="5406888" cy="2087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1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443">
                <a:tc>
                  <a:txBody>
                    <a:bodyPr/>
                    <a:lstStyle/>
                    <a:p>
                      <a:r>
                        <a:rPr lang="en-US" altLang="zh-CN" dirty="0"/>
                        <a:t>segment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positive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43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4KB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443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2KB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443">
                <a:tc>
                  <a:txBody>
                    <a:bodyPr/>
                    <a:lstStyle/>
                    <a:p>
                      <a:r>
                        <a:rPr lang="en-US" altLang="zh-CN" dirty="0"/>
                        <a:t>heap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8KB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443">
                <a:tc>
                  <a:txBody>
                    <a:bodyPr/>
                    <a:lstStyle/>
                    <a:p>
                      <a:r>
                        <a:rPr lang="en-US" altLang="zh-CN" dirty="0"/>
                        <a:t>stack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256KB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803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920343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程序涉及到的数据结构被存放在了哪一段？请画图标注。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程序输出了</a:t>
            </a:r>
            <a:r>
              <a:rPr kumimoji="1" lang="en-US" altLang="zh-CN" dirty="0"/>
              <a:t>s=0xFFC00</a:t>
            </a:r>
            <a:r>
              <a:rPr kumimoji="1" lang="zh-CN" altLang="en-US" dirty="0"/>
              <a:t>，求</a:t>
            </a:r>
            <a:r>
              <a:rPr kumimoji="1" lang="en-US" altLang="zh-CN" dirty="0"/>
              <a:t>s</a:t>
            </a:r>
            <a:r>
              <a:rPr kumimoji="1" lang="zh-CN" altLang="en-US" dirty="0"/>
              <a:t>对应的</a:t>
            </a:r>
            <a:r>
              <a:rPr kumimoji="1" lang="en-US" altLang="zh-CN" dirty="0"/>
              <a:t>PA</a:t>
            </a:r>
            <a:r>
              <a:rPr kumimoji="1" lang="zh-CN" altLang="en-US" dirty="0"/>
              <a:t>。如果</a:t>
            </a:r>
            <a:r>
              <a:rPr kumimoji="1" lang="en-US" altLang="zh-CN" dirty="0"/>
              <a:t>VA=258K/514K</a:t>
            </a:r>
            <a:r>
              <a:rPr kumimoji="1" lang="zh-CN" altLang="en-US" dirty="0"/>
              <a:t>，对应的</a:t>
            </a:r>
            <a:r>
              <a:rPr kumimoji="1" lang="en-US" altLang="zh-CN" dirty="0"/>
              <a:t>PA</a:t>
            </a:r>
            <a:r>
              <a:rPr kumimoji="1" lang="zh-CN" altLang="en-US" dirty="0"/>
              <a:t>是多少？写出求解过程。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973" y="555079"/>
            <a:ext cx="6263524" cy="599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76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224</Words>
  <Application>Microsoft Macintosh PowerPoint</Application>
  <PresentationFormat>宽屏</PresentationFormat>
  <Paragraphs>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DengXian</vt:lpstr>
      <vt:lpstr>DengXian Light</vt:lpstr>
      <vt:lpstr>Arial</vt:lpstr>
      <vt:lpstr>Office 主题</vt:lpstr>
      <vt:lpstr>ICS2-homwork5</vt:lpstr>
      <vt:lpstr>问题1</vt:lpstr>
      <vt:lpstr>PowerPoint 演示文稿</vt:lpstr>
      <vt:lpstr>问题2</vt:lpstr>
      <vt:lpstr>问题3</vt:lpstr>
      <vt:lpstr>问题3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ICS2-homwork1</dc:title>
  <dc:creator>chai yunpeng</dc:creator>
  <cp:lastModifiedBy>7025</cp:lastModifiedBy>
  <cp:revision>57</cp:revision>
  <dcterms:created xsi:type="dcterms:W3CDTF">2019-02-17T08:19:12Z</dcterms:created>
  <dcterms:modified xsi:type="dcterms:W3CDTF">2023-03-31T01:52:42Z</dcterms:modified>
</cp:coreProperties>
</file>