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/>
    <p:restoredTop sz="94627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1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64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8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14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9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7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99E8-8CA8-6B43-9FD7-6473CDEE531F}" type="datetimeFigureOut">
              <a:rPr kumimoji="1" lang="zh-CN" altLang="en-US" smtClean="0"/>
              <a:t>2022/4/10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AC6F-A8B2-4145-9F6B-60E9E08124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1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给出当前时间的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状态，灰色表示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，白色是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，每个块是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r>
              <a:rPr kumimoji="1" lang="zh-CN" altLang="en-US" dirty="0"/>
              <a:t>。分配器保持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alignment</a:t>
            </a:r>
            <a:r>
              <a:rPr kumimoji="1" lang="zh-CN" altLang="en-US" dirty="0"/>
              <a:t>。运行给出代码。</a:t>
            </a:r>
            <a:r>
              <a:rPr kumimoji="1" lang="zh-CN" altLang="en-US" dirty="0">
                <a:solidFill>
                  <a:srgbClr val="FF0000"/>
                </a:solidFill>
              </a:rPr>
              <a:t>假设</a:t>
            </a:r>
            <a:r>
              <a:rPr kumimoji="1" lang="en-US" altLang="zh-CN" dirty="0">
                <a:solidFill>
                  <a:srgbClr val="FF0000"/>
                </a:solidFill>
              </a:rPr>
              <a:t>p1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</a:rPr>
              <a:t>p2</a:t>
            </a:r>
            <a:r>
              <a:rPr kumimoji="1" lang="zh-CN" altLang="en-US" dirty="0">
                <a:solidFill>
                  <a:srgbClr val="FF0000"/>
                </a:solidFill>
              </a:rPr>
              <a:t>指向的两块内存的</a:t>
            </a:r>
            <a:r>
              <a:rPr kumimoji="1" lang="en-US" altLang="zh-CN" dirty="0">
                <a:solidFill>
                  <a:srgbClr val="FF0000"/>
                </a:solidFill>
              </a:rPr>
              <a:t>payload</a:t>
            </a:r>
            <a:r>
              <a:rPr kumimoji="1" lang="zh-CN" altLang="en-US" dirty="0">
                <a:solidFill>
                  <a:srgbClr val="FF0000"/>
                </a:solidFill>
              </a:rPr>
              <a:t>都是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bytes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15" b="4158"/>
          <a:stretch/>
        </p:blipFill>
        <p:spPr>
          <a:xfrm>
            <a:off x="0" y="3429000"/>
            <a:ext cx="11946340" cy="31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请画出在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两种模式下，执行每条语句后的内存分布，并且计算峰值</a:t>
            </a:r>
            <a:r>
              <a:rPr kumimoji="1" lang="zh-CN" altLang="en-US"/>
              <a:t>利用率。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Homework6</vt:lpstr>
      <vt:lpstr>问题1</vt:lpstr>
      <vt:lpstr>问题2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Homework6</dc:title>
  <dc:creator>Microsoft Office 用户</dc:creator>
  <cp:lastModifiedBy>7025</cp:lastModifiedBy>
  <cp:revision>9</cp:revision>
  <dcterms:created xsi:type="dcterms:W3CDTF">2019-04-03T08:30:57Z</dcterms:created>
  <dcterms:modified xsi:type="dcterms:W3CDTF">2022-04-10T10:45:01Z</dcterms:modified>
</cp:coreProperties>
</file>