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/>
    <p:restoredTop sz="94627"/>
  </p:normalViewPr>
  <p:slideViewPr>
    <p:cSldViewPr snapToGrid="0" snapToObjects="1">
      <p:cViewPr varScale="1">
        <p:scale>
          <a:sx n="108" d="100"/>
          <a:sy n="108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162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64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2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39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81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147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6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918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79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3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57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D1799E8-8CA8-6B43-9FD7-6473CDEE531F}" type="datetimeFigureOut">
              <a:rPr kumimoji="1" lang="zh-CN" altLang="en-US" smtClean="0"/>
              <a:pPr/>
              <a:t>2023/6/20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FD7AC6F-A8B2-4145-9F6B-60E9E0812471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Memory Mapping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– Hints to Homework 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87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C1E863-E625-8B0E-3C49-A77284231F8C}"/>
              </a:ext>
            </a:extLst>
          </p:cNvPr>
          <p:cNvSpPr txBox="1"/>
          <p:nvPr/>
        </p:nvSpPr>
        <p:spPr>
          <a:xfrm>
            <a:off x="1532932" y="4292204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kumimoji="1" lang="en-US" altLang="zh-CN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vm_area_struct</a:t>
            </a:r>
            <a:endParaRPr kumimoji="1" lang="zh-CN" alt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5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78592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C1E863-E625-8B0E-3C49-A77284231F8C}"/>
              </a:ext>
            </a:extLst>
          </p:cNvPr>
          <p:cNvSpPr txBox="1"/>
          <p:nvPr/>
        </p:nvSpPr>
        <p:spPr>
          <a:xfrm>
            <a:off x="2417822" y="41475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BF1A64B-77E7-FC96-A34F-116BF9D4C86F}"/>
              </a:ext>
            </a:extLst>
          </p:cNvPr>
          <p:cNvSpPr txBox="1"/>
          <p:nvPr/>
        </p:nvSpPr>
        <p:spPr>
          <a:xfrm>
            <a:off x="8720683" y="414751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49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7CEBBE-B9D4-D7A8-2447-C12BA96C111F}"/>
              </a:ext>
            </a:extLst>
          </p:cNvPr>
          <p:cNvSpPr txBox="1"/>
          <p:nvPr/>
        </p:nvSpPr>
        <p:spPr>
          <a:xfrm>
            <a:off x="8024947" y="4147512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kumimoji="1" lang="en-US" altLang="zh-CN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vm_area_struct</a:t>
            </a:r>
            <a:endParaRPr kumimoji="1" lang="zh-CN" alt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F4D49F9-AE2A-491E-D4A1-87911FF963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280062" y="2263933"/>
            <a:ext cx="7061946" cy="1514247"/>
          </a:xfrm>
          <a:prstGeom prst="straightConnector1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4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7CEBBE-B9D4-D7A8-2447-C12BA96C111F}"/>
              </a:ext>
            </a:extLst>
          </p:cNvPr>
          <p:cNvSpPr txBox="1"/>
          <p:nvPr/>
        </p:nvSpPr>
        <p:spPr>
          <a:xfrm>
            <a:off x="8502674" y="416241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kumimoji="1" lang="en-US" altLang="zh-CN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‘1’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OK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F4D49F9-AE2A-491E-D4A1-87911FF963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280062" y="2263933"/>
            <a:ext cx="7061946" cy="1514247"/>
          </a:xfrm>
          <a:prstGeom prst="straightConnector1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75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7CEBBE-B9D4-D7A8-2447-C12BA96C111F}"/>
              </a:ext>
            </a:extLst>
          </p:cNvPr>
          <p:cNvSpPr txBox="1"/>
          <p:nvPr/>
        </p:nvSpPr>
        <p:spPr>
          <a:xfrm>
            <a:off x="8225900" y="4150536"/>
            <a:ext cx="22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kumimoji="1" lang="en-US" altLang="zh-CN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‘2’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OK</a:t>
            </a:r>
          </a:p>
          <a:p>
            <a:pPr algn="ctr"/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F4D49F9-AE2A-491E-D4A1-87911FF963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280062" y="2263933"/>
            <a:ext cx="7061946" cy="1514247"/>
          </a:xfrm>
          <a:prstGeom prst="straightConnector1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23BBDBE-16FA-DF09-B524-D667B644E81B}"/>
              </a:ext>
            </a:extLst>
          </p:cNvPr>
          <p:cNvSpPr txBox="1"/>
          <p:nvPr/>
        </p:nvSpPr>
        <p:spPr>
          <a:xfrm>
            <a:off x="10732476" y="428903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0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7CEBBE-B9D4-D7A8-2447-C12BA96C111F}"/>
              </a:ext>
            </a:extLst>
          </p:cNvPr>
          <p:cNvSpPr txBox="1"/>
          <p:nvPr/>
        </p:nvSpPr>
        <p:spPr>
          <a:xfrm>
            <a:off x="8527264" y="4147512"/>
            <a:ext cx="16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Copy-On-Write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F4D49F9-AE2A-491E-D4A1-87911FF963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280062" y="2263933"/>
            <a:ext cx="7061946" cy="151424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2D0986F-CF6D-9A8C-BC62-9BE819EA244A}"/>
              </a:ext>
            </a:extLst>
          </p:cNvPr>
          <p:cNvSpPr txBox="1"/>
          <p:nvPr/>
        </p:nvSpPr>
        <p:spPr>
          <a:xfrm>
            <a:off x="10732476" y="428903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7FB478-0E78-D1B9-3D52-1DFD59DFC89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854791" y="4516844"/>
            <a:ext cx="7487216" cy="95949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23AB343-31BE-C61C-7C98-23CE1BD27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20668"/>
              </p:ext>
            </p:extLst>
          </p:nvPr>
        </p:nvGraphicFramePr>
        <p:xfrm>
          <a:off x="838200" y="5476339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1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[1] =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[1]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39156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7FB478-0E78-D1B9-3D52-1DFD59DFC89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854791" y="4147512"/>
            <a:ext cx="7487217" cy="1328827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23AB343-31BE-C61C-7C98-23CE1BD27263}"/>
              </a:ext>
            </a:extLst>
          </p:cNvPr>
          <p:cNvGraphicFramePr>
            <a:graphicFrameLocks/>
          </p:cNvGraphicFramePr>
          <p:nvPr/>
        </p:nvGraphicFramePr>
        <p:xfrm>
          <a:off x="838200" y="5476339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94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[1] =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[1]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7FB478-0E78-D1B9-3D52-1DFD59DFC89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854791" y="4147512"/>
            <a:ext cx="7487217" cy="1328827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23AB343-31BE-C61C-7C98-23CE1BD27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106851"/>
              </p:ext>
            </p:extLst>
          </p:nvPr>
        </p:nvGraphicFramePr>
        <p:xfrm>
          <a:off x="838200" y="5476339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660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Loop Ends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9413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677294-2467-EFBD-F71E-A3809254211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09187" y="2196465"/>
            <a:ext cx="940806" cy="15817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7FB478-0E78-D1B9-3D52-1DFD59DFC89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854791" y="4147512"/>
            <a:ext cx="7487217" cy="1328827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23AB343-31BE-C61C-7C98-23CE1BD27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937601"/>
              </p:ext>
            </p:extLst>
          </p:nvPr>
        </p:nvGraphicFramePr>
        <p:xfrm>
          <a:off x="838200" y="5476339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52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将文件</a:t>
            </a:r>
            <a:r>
              <a:rPr kumimoji="1" lang="en-US" altLang="zh-CN" dirty="0" err="1"/>
              <a:t>a.txt</a:t>
            </a:r>
            <a:r>
              <a:rPr kumimoji="1" lang="zh-CN" altLang="en-US" dirty="0"/>
              <a:t>映射到两个长度为</a:t>
            </a:r>
            <a:r>
              <a:rPr kumimoji="1" lang="en-US" altLang="zh-CN" dirty="0"/>
              <a:t>100K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型数组上，数组名分别为</a:t>
            </a:r>
            <a:r>
              <a:rPr kumimoji="1" lang="en-US" altLang="zh-CN" dirty="0" err="1"/>
              <a:t>sbuf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pbuf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sbuf</a:t>
            </a:r>
            <a:r>
              <a:rPr kumimoji="1" lang="zh-CN" altLang="en-US" dirty="0"/>
              <a:t>用共享的方式，</a:t>
            </a:r>
            <a:r>
              <a:rPr kumimoji="1" lang="en-US" altLang="zh-CN" dirty="0" err="1"/>
              <a:t>pbuf</a:t>
            </a:r>
            <a:r>
              <a:rPr kumimoji="1" lang="zh-CN" altLang="en-US" dirty="0"/>
              <a:t>用私有的方式。</a:t>
            </a:r>
            <a:endParaRPr kumimoji="1" lang="en-US" altLang="zh-CN" dirty="0"/>
          </a:p>
          <a:p>
            <a:r>
              <a:rPr kumimoji="1" lang="zh-CN" altLang="en-US" dirty="0"/>
              <a:t>假设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大小为</a:t>
            </a:r>
            <a:r>
              <a:rPr kumimoji="1" lang="en-US" altLang="zh-CN" dirty="0"/>
              <a:t>4KB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-US" altLang="zh-CN" dirty="0"/>
              <a:t>1.</a:t>
            </a:r>
            <a:r>
              <a:rPr kumimoji="1" lang="zh-CN" altLang="en-US" dirty="0"/>
              <a:t> 请写出调用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实现映射的代码。（如果调用中需要其他数据结构，请自行声明，但不需要写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这些语法部分 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假设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中的共享内容被更改后会立刻</a:t>
            </a:r>
            <a:r>
              <a:rPr kumimoji="1" lang="en-US" altLang="zh-CN" dirty="0"/>
              <a:t>sync</a:t>
            </a:r>
            <a:r>
              <a:rPr kumimoji="1" lang="zh-CN" altLang="en-US" dirty="0"/>
              <a:t>到文件中，</a:t>
            </a:r>
            <a:r>
              <a:rPr kumimoji="1" lang="en-US" altLang="zh-CN" dirty="0" err="1"/>
              <a:t>a.txt</a:t>
            </a:r>
            <a:r>
              <a:rPr kumimoji="1" lang="zh-CN" altLang="en-US" dirty="0"/>
              <a:t>中内容都是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字符的‘</a:t>
            </a:r>
            <a:r>
              <a:rPr kumimoji="1" lang="en-US" altLang="zh-CN" dirty="0"/>
              <a:t>0</a:t>
            </a:r>
            <a:r>
              <a:rPr kumimoji="1" lang="zh-CN" altLang="en-US" dirty="0"/>
              <a:t>’，执行下列代码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34" y="4887620"/>
            <a:ext cx="7099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56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9142A-0741-D386-4A21-3023E3E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 Page-Faults &amp; COWs?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22695C-3D2C-428E-537B-FF064421E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036094"/>
            <a:ext cx="2286000" cy="1930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B9E661-07BB-E4F8-763D-1AD63475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26" y="3258344"/>
            <a:ext cx="1739900" cy="1485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79ECDB-26A4-52EF-A6AE-34FDA2BCA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126" y="3258343"/>
            <a:ext cx="3036406" cy="1485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6BA368-E087-8049-B5EF-17364DC79B8B}"/>
              </a:ext>
            </a:extLst>
          </p:cNvPr>
          <p:cNvSpPr txBox="1"/>
          <p:nvPr/>
        </p:nvSpPr>
        <p:spPr>
          <a:xfrm>
            <a:off x="5796879" y="47818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186CD-5B38-29CA-6652-55A18F77F158}"/>
              </a:ext>
            </a:extLst>
          </p:cNvPr>
          <p:cNvSpPr txBox="1"/>
          <p:nvPr/>
        </p:nvSpPr>
        <p:spPr>
          <a:xfrm>
            <a:off x="7783758" y="47818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89E2A9-CBC4-3E84-2C42-B487878AD9A9}"/>
              </a:ext>
            </a:extLst>
          </p:cNvPr>
          <p:cNvSpPr txBox="1"/>
          <p:nvPr/>
        </p:nvSpPr>
        <p:spPr>
          <a:xfrm>
            <a:off x="10073208" y="47818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CAF7E-C035-DEC4-3CBA-D65C478952C1}"/>
              </a:ext>
            </a:extLst>
          </p:cNvPr>
          <p:cNvSpPr txBox="1"/>
          <p:nvPr/>
        </p:nvSpPr>
        <p:spPr>
          <a:xfrm>
            <a:off x="438250" y="3093352"/>
            <a:ext cx="4915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4KB (One Page): </a:t>
            </a:r>
          </a:p>
          <a:p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Page-Faults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them triggering a COW.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93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9142A-0741-D386-4A21-3023E3E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 Page-Faults &amp; COWs?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CAF7E-C035-DEC4-3CBA-D65C478952C1}"/>
              </a:ext>
            </a:extLst>
          </p:cNvPr>
          <p:cNvSpPr txBox="1"/>
          <p:nvPr/>
        </p:nvSpPr>
        <p:spPr>
          <a:xfrm>
            <a:off x="2301265" y="3429000"/>
            <a:ext cx="758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Totally, there’re 75 Page Faults with 25 COWs.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7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ECC24-B522-3E59-0B70-812E4E7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7680EA-992E-4C09-19AF-711B12FE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808" y="1825625"/>
            <a:ext cx="825638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979028-F901-2850-FBE7-02659854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448"/>
            <a:ext cx="6274044" cy="18957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3AF56F-27C7-F5E8-0873-3CD46688DC2A}"/>
              </a:ext>
            </a:extLst>
          </p:cNvPr>
          <p:cNvSpPr txBox="1"/>
          <p:nvPr/>
        </p:nvSpPr>
        <p:spPr>
          <a:xfrm>
            <a:off x="8390375" y="849159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Linux</a:t>
            </a:r>
            <a:r>
              <a:rPr kumimoji="1" lang="zh-CN" altLang="en-US" b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Shell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&gt; man</a:t>
            </a:r>
            <a:r>
              <a:rPr kumimoji="1"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mmap</a:t>
            </a:r>
            <a:endParaRPr kumimoji="1"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2B4939-6917-CE9B-C09E-6AF4F8DC5D33}"/>
              </a:ext>
            </a:extLst>
          </p:cNvPr>
          <p:cNvSpPr txBox="1"/>
          <p:nvPr/>
        </p:nvSpPr>
        <p:spPr>
          <a:xfrm>
            <a:off x="3019677" y="6008841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感谢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XYY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同学提供的代码（供参考，具体代码请亲自尝试）</a:t>
            </a:r>
          </a:p>
        </p:txBody>
      </p:sp>
    </p:spTree>
    <p:extLst>
      <p:ext uri="{BB962C8B-B14F-4D97-AF65-F5344CB8AC3E}">
        <p14:creationId xmlns:p14="http://schemas.microsoft.com/office/powerpoint/2010/main" val="3883038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91C36-44B5-A4BF-F86C-B35A679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does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/>
              <a:t> work?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A67457-8864-8679-3E29-C1FDD621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870"/>
          <a:stretch/>
        </p:blipFill>
        <p:spPr>
          <a:xfrm>
            <a:off x="704337" y="1690688"/>
            <a:ext cx="10117478" cy="447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C31085-18CA-D097-0B51-985C048E75CC}"/>
              </a:ext>
            </a:extLst>
          </p:cNvPr>
          <p:cNvSpPr txBox="1"/>
          <p:nvPr/>
        </p:nvSpPr>
        <p:spPr>
          <a:xfrm>
            <a:off x="4436693" y="6169688"/>
            <a:ext cx="265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Calling </a:t>
            </a:r>
            <a:r>
              <a:rPr kumimoji="1" lang="en-US" altLang="zh-CN" sz="2800" dirty="0" err="1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mmap</a:t>
            </a:r>
            <a:r>
              <a:rPr kumimoji="1" lang="en-US" altLang="zh-CN" sz="2800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()</a:t>
            </a:r>
            <a:endParaRPr kumimoji="1" lang="zh-CN" altLang="en-US" sz="2800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0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91C36-44B5-A4BF-F86C-B35A679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does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/>
              <a:t> work?</a:t>
            </a:r>
            <a:endParaRPr kumimoji="1"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80E32277-808B-DAF4-1256-2DEF4E5C5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130"/>
          <a:stretch/>
        </p:blipFill>
        <p:spPr>
          <a:xfrm>
            <a:off x="838200" y="1690688"/>
            <a:ext cx="10500271" cy="42685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086DAC-D450-ADC4-5463-D0A99B1F4B05}"/>
              </a:ext>
            </a:extLst>
          </p:cNvPr>
          <p:cNvSpPr txBox="1"/>
          <p:nvPr/>
        </p:nvSpPr>
        <p:spPr>
          <a:xfrm>
            <a:off x="4583767" y="6109398"/>
            <a:ext cx="300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Accessing Mem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5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将文件</a:t>
            </a:r>
            <a:r>
              <a:rPr kumimoji="1" lang="en-US" altLang="zh-CN" dirty="0" err="1"/>
              <a:t>a.txt</a:t>
            </a:r>
            <a:r>
              <a:rPr kumimoji="1" lang="zh-CN" altLang="en-US" dirty="0"/>
              <a:t>映射到两个长度为</a:t>
            </a:r>
            <a:r>
              <a:rPr kumimoji="1" lang="en-US" altLang="zh-CN" dirty="0"/>
              <a:t>100K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型数组上，数组名分别为</a:t>
            </a:r>
            <a:r>
              <a:rPr kumimoji="1" lang="en-US" altLang="zh-CN" dirty="0" err="1"/>
              <a:t>sbuf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pbuf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sbuf</a:t>
            </a:r>
            <a:r>
              <a:rPr kumimoji="1" lang="zh-CN" altLang="en-US" dirty="0"/>
              <a:t>用共享的方式，</a:t>
            </a:r>
            <a:r>
              <a:rPr kumimoji="1" lang="en-US" altLang="zh-CN" dirty="0" err="1"/>
              <a:t>pbuf</a:t>
            </a:r>
            <a:r>
              <a:rPr kumimoji="1" lang="zh-CN" altLang="en-US" dirty="0"/>
              <a:t>用私有的方式。</a:t>
            </a:r>
            <a:endParaRPr kumimoji="1" lang="en-US" altLang="zh-CN" dirty="0"/>
          </a:p>
          <a:p>
            <a:r>
              <a:rPr kumimoji="1" lang="zh-CN" altLang="en-US" dirty="0"/>
              <a:t>假设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大小为</a:t>
            </a:r>
            <a:r>
              <a:rPr kumimoji="1" lang="en-US" altLang="zh-CN" dirty="0"/>
              <a:t>4KB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-US" altLang="zh-CN" dirty="0"/>
              <a:t>1.</a:t>
            </a:r>
            <a:r>
              <a:rPr kumimoji="1" lang="zh-CN" altLang="en-US" dirty="0"/>
              <a:t> 请写出调用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实现映射的代码。（如果调用中需要其他数据结构，请自行声明，但不需要写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这些语法部分 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假设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中的共享内容被更改后会立刻</a:t>
            </a:r>
            <a:r>
              <a:rPr kumimoji="1" lang="en-US" altLang="zh-CN" dirty="0"/>
              <a:t>sync</a:t>
            </a:r>
            <a:r>
              <a:rPr kumimoji="1" lang="zh-CN" altLang="en-US" dirty="0"/>
              <a:t>到文件中，</a:t>
            </a:r>
            <a:r>
              <a:rPr kumimoji="1" lang="en-US" altLang="zh-CN" dirty="0" err="1"/>
              <a:t>a.txt</a:t>
            </a:r>
            <a:r>
              <a:rPr kumimoji="1" lang="zh-CN" altLang="en-US" dirty="0"/>
              <a:t>中内容都是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字符的‘</a:t>
            </a:r>
            <a:r>
              <a:rPr kumimoji="1" lang="en-US" altLang="zh-CN" dirty="0"/>
              <a:t>0</a:t>
            </a:r>
            <a:r>
              <a:rPr kumimoji="1" lang="zh-CN" altLang="en-US" dirty="0"/>
              <a:t>’，执行下列代码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34" y="4887620"/>
            <a:ext cx="7099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会产生多少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？其中有多少会执行</a:t>
            </a:r>
            <a:r>
              <a:rPr kumimoji="1" lang="en-US" altLang="zh-CN" dirty="0"/>
              <a:t>COW</a:t>
            </a:r>
            <a:r>
              <a:rPr kumimoji="1" lang="zh-CN" altLang="en-US" dirty="0"/>
              <a:t>？请给出原因 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写出下列数值 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</a:t>
            </a:r>
            <a:br>
              <a:rPr kumimoji="1" lang="en-US" altLang="zh-CN" dirty="0"/>
            </a:br>
            <a:r>
              <a:rPr kumimoji="1" lang="en-US" altLang="zh-CN" dirty="0" err="1"/>
              <a:t>sbuf</a:t>
            </a:r>
            <a:r>
              <a:rPr kumimoji="1" lang="en-US" altLang="zh-CN" dirty="0"/>
              <a:t>[0],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[1],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[0],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pbuf</a:t>
            </a:r>
            <a:r>
              <a:rPr kumimoji="1" lang="en-US" altLang="zh-CN" dirty="0"/>
              <a:t>[1]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4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Initial State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81955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96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7130-B42A-4891-8F99-FAF5BFE1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Analysis: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[0] = </a:t>
            </a:r>
            <a:r>
              <a:rPr kumimoji="1" lang="en-US" altLang="zh-CN" dirty="0" err="1"/>
              <a:t>sbuf</a:t>
            </a:r>
            <a:r>
              <a:rPr kumimoji="1" lang="en-US" altLang="zh-CN" dirty="0"/>
              <a:t>[0] + 1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30D029-03EC-EE20-9FA1-F56266C5DC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754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034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740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256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5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387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308A53-C216-96F4-05D6-4B9D9F38F103}"/>
              </a:ext>
            </a:extLst>
          </p:cNvPr>
          <p:cNvSpPr txBox="1"/>
          <p:nvPr/>
        </p:nvSpPr>
        <p:spPr>
          <a:xfrm>
            <a:off x="2481943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E6F92-F5E9-7379-4B74-60D0902DDC98}"/>
              </a:ext>
            </a:extLst>
          </p:cNvPr>
          <p:cNvSpPr txBox="1"/>
          <p:nvPr/>
        </p:nvSpPr>
        <p:spPr>
          <a:xfrm>
            <a:off x="8973958" y="37781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C1E863-E625-8B0E-3C49-A77284231F8C}"/>
              </a:ext>
            </a:extLst>
          </p:cNvPr>
          <p:cNvSpPr txBox="1"/>
          <p:nvPr/>
        </p:nvSpPr>
        <p:spPr>
          <a:xfrm>
            <a:off x="2228668" y="419021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8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659</Words>
  <Application>Microsoft Macintosh PowerPoint</Application>
  <PresentationFormat>宽屏</PresentationFormat>
  <Paragraphs>157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Microsoft YaHei</vt:lpstr>
      <vt:lpstr>Arial</vt:lpstr>
      <vt:lpstr>Courier New</vt:lpstr>
      <vt:lpstr>Times New Roman</vt:lpstr>
      <vt:lpstr>Office 主题</vt:lpstr>
      <vt:lpstr>Memory Mapping</vt:lpstr>
      <vt:lpstr>问题1</vt:lpstr>
      <vt:lpstr>C语言实现</vt:lpstr>
      <vt:lpstr>How does mmap() work?</vt:lpstr>
      <vt:lpstr>How does mmap() work?</vt:lpstr>
      <vt:lpstr>问题1</vt:lpstr>
      <vt:lpstr>问题1</vt:lpstr>
      <vt:lpstr>Analysis: Initial State</vt:lpstr>
      <vt:lpstr>Analysis: sbuf[0] = sbuf[0] + 1</vt:lpstr>
      <vt:lpstr>Analysis: sbuf[0] = sbuf[0] + 1</vt:lpstr>
      <vt:lpstr>Analysis: sbuf[0] = sbuf[0] + 1</vt:lpstr>
      <vt:lpstr>Analysis: pbuf[0] = pbuf[0] + 1</vt:lpstr>
      <vt:lpstr>Analysis: pbuf[0] = pbuf[0] + 1</vt:lpstr>
      <vt:lpstr>Analysis: pbuf[0] = pbuf[0] + 1</vt:lpstr>
      <vt:lpstr>Analysis: pbuf[0] = pbuf[0] + 1</vt:lpstr>
      <vt:lpstr>Analysis: pbuf[0] = pbuf[0] + 1</vt:lpstr>
      <vt:lpstr>Analysis: sbuf[1] = sbuf[1] + 1</vt:lpstr>
      <vt:lpstr>Analysis: pbuf[1] = pbuf[1] + 1</vt:lpstr>
      <vt:lpstr>Analysis: Loop Ends</vt:lpstr>
      <vt:lpstr>How many Page-Faults &amp; COWs?</vt:lpstr>
      <vt:lpstr>How many Page-Faults &amp; COWs?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Homework6</dc:title>
  <dc:creator>Microsoft Office 用户</dc:creator>
  <cp:lastModifiedBy>依凡 石</cp:lastModifiedBy>
  <cp:revision>53</cp:revision>
  <dcterms:created xsi:type="dcterms:W3CDTF">2019-04-03T08:30:57Z</dcterms:created>
  <dcterms:modified xsi:type="dcterms:W3CDTF">2023-06-20T08:39:02Z</dcterms:modified>
</cp:coreProperties>
</file>