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Machine learning with Energy </a:t>
            </a:r>
            <a:r>
              <a:rPr lang="en-US" sz="3600" dirty="0" smtClean="0"/>
              <a:t>datasets</a:t>
            </a:r>
            <a:br>
              <a:rPr lang="en-US" sz="3600" dirty="0" smtClean="0"/>
            </a:br>
            <a:r>
              <a:rPr lang="en-US" b="1" dirty="0" smtClean="0"/>
              <a:t>Exploratory </a:t>
            </a:r>
            <a:r>
              <a:rPr lang="en-US" b="1" dirty="0"/>
              <a:t>Data </a:t>
            </a:r>
            <a:r>
              <a:rPr lang="en-US" b="1" dirty="0" smtClean="0"/>
              <a:t>Analysis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dirty="0"/>
              <a:t>INFO 7390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4243388"/>
            <a:ext cx="8673427" cy="985465"/>
          </a:xfrm>
        </p:spPr>
        <p:txBody>
          <a:bodyPr>
            <a:normAutofit fontScale="55000" lnSpcReduction="20000"/>
          </a:bodyPr>
          <a:lstStyle/>
          <a:p>
            <a:pPr algn="r">
              <a:spcBef>
                <a:spcPct val="0"/>
              </a:spcBef>
            </a:pPr>
            <a:r>
              <a:rPr lang="en-US" sz="3400" b="1" spc="-150" dirty="0" smtClean="0">
                <a:latin typeface="+mj-lt"/>
                <a:ea typeface="+mj-ea"/>
                <a:cs typeface="+mj-cs"/>
              </a:rPr>
              <a:t>Professor:  Srikanth Krishnamurthy</a:t>
            </a:r>
          </a:p>
          <a:p>
            <a:pPr algn="r">
              <a:spcBef>
                <a:spcPct val="0"/>
              </a:spcBef>
            </a:pPr>
            <a:r>
              <a:rPr lang="en-US" sz="3400" b="1" spc="-150" dirty="0" smtClean="0">
                <a:latin typeface="+mj-lt"/>
                <a:ea typeface="+mj-ea"/>
                <a:cs typeface="+mj-cs"/>
              </a:rPr>
              <a:t>Students: Team </a:t>
            </a:r>
            <a:r>
              <a:rPr lang="en-US" sz="3400" b="1" spc="-150" dirty="0">
                <a:latin typeface="+mj-lt"/>
                <a:ea typeface="+mj-ea"/>
                <a:cs typeface="+mj-cs"/>
              </a:rPr>
              <a:t>2</a:t>
            </a:r>
          </a:p>
          <a:p>
            <a:pPr algn="r">
              <a:spcBef>
                <a:spcPct val="0"/>
              </a:spcBef>
            </a:pPr>
            <a:r>
              <a:rPr lang="en-US" sz="3400" b="1" spc="-150" dirty="0" err="1">
                <a:latin typeface="+mj-lt"/>
                <a:ea typeface="+mj-ea"/>
                <a:cs typeface="+mj-cs"/>
              </a:rPr>
              <a:t>Chenlian</a:t>
            </a:r>
            <a:r>
              <a:rPr lang="en-US" sz="3400" b="1" spc="-150" dirty="0">
                <a:latin typeface="+mj-lt"/>
                <a:ea typeface="+mj-ea"/>
                <a:cs typeface="+mj-cs"/>
              </a:rPr>
              <a:t> Xu</a:t>
            </a:r>
          </a:p>
          <a:p>
            <a:pPr algn="r">
              <a:spcBef>
                <a:spcPct val="0"/>
              </a:spcBef>
            </a:pPr>
            <a:r>
              <a:rPr lang="en-US" sz="3400" b="1" spc="-150" dirty="0" err="1">
                <a:latin typeface="+mj-lt"/>
                <a:ea typeface="+mj-ea"/>
                <a:cs typeface="+mj-cs"/>
              </a:rPr>
              <a:t>Qianli</a:t>
            </a:r>
            <a:r>
              <a:rPr lang="en-US" sz="3400" b="1" spc="-150" dirty="0">
                <a:latin typeface="+mj-lt"/>
                <a:ea typeface="+mj-ea"/>
                <a:cs typeface="+mj-cs"/>
              </a:rPr>
              <a:t> Ma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39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Pearson Correlation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90260" y="748824"/>
          <a:ext cx="5840629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485"/>
                <a:gridCol w="3718144"/>
              </a:tblGrid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Variables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Pearson Correlation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NSM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0.22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lights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T2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T6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 out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RH1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T3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Windspeed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T1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TH3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T4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T8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T7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RH4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T5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Tdewpoint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RH5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T9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Visibility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Pressure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-0.03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RH9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-0.05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TH2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-0.06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RH7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-0.06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RH6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-0.08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RH8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-0.09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  <a:tr h="1946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RH out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-0.15</a:t>
                      </a:r>
                      <a:endParaRPr lang="en-US" sz="1200" dirty="0">
                        <a:solidFill>
                          <a:srgbClr val="2E74B5"/>
                        </a:solidFill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7387" marR="673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8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 with appliances energy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Positive:</a:t>
            </a:r>
          </a:p>
          <a:p>
            <a:r>
              <a:rPr lang="en-US" dirty="0" smtClean="0"/>
              <a:t>Number </a:t>
            </a:r>
            <a:r>
              <a:rPr lang="en-US" dirty="0"/>
              <a:t>of seconds from midnight (</a:t>
            </a:r>
            <a:r>
              <a:rPr lang="en-US" dirty="0" smtClean="0"/>
              <a:t>NSM) (0.22)</a:t>
            </a:r>
          </a:p>
          <a:p>
            <a:r>
              <a:rPr lang="en-US" dirty="0" smtClean="0"/>
              <a:t>light </a:t>
            </a:r>
            <a:r>
              <a:rPr lang="en-US" dirty="0"/>
              <a:t>energy </a:t>
            </a:r>
            <a:r>
              <a:rPr lang="en-US" dirty="0" smtClean="0"/>
              <a:t>consumption (0.20)</a:t>
            </a:r>
          </a:p>
          <a:p>
            <a:r>
              <a:rPr lang="en-US" dirty="0" smtClean="0"/>
              <a:t>Temperature </a:t>
            </a:r>
            <a:r>
              <a:rPr lang="en-US" dirty="0"/>
              <a:t>outside the </a:t>
            </a:r>
            <a:r>
              <a:rPr lang="en-US" dirty="0" smtClean="0"/>
              <a:t>building (0.12)</a:t>
            </a:r>
          </a:p>
          <a:p>
            <a:r>
              <a:rPr lang="en-US" dirty="0" smtClean="0"/>
              <a:t>Temperature </a:t>
            </a:r>
            <a:r>
              <a:rPr lang="en-US" dirty="0"/>
              <a:t>outside the weather </a:t>
            </a:r>
            <a:r>
              <a:rPr lang="en-US" dirty="0" smtClean="0"/>
              <a:t>station (0.12)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Negative:</a:t>
            </a:r>
          </a:p>
          <a:p>
            <a:r>
              <a:rPr lang="en-US" dirty="0"/>
              <a:t>Humidity outside the weather station</a:t>
            </a:r>
            <a:r>
              <a:rPr lang="en-US" dirty="0"/>
              <a:t> </a:t>
            </a:r>
            <a:r>
              <a:rPr lang="en-US" dirty="0" smtClean="0"/>
              <a:t>(-0.15)</a:t>
            </a:r>
          </a:p>
          <a:p>
            <a:r>
              <a:rPr lang="en-US" dirty="0"/>
              <a:t>Humidity in teenager </a:t>
            </a:r>
            <a:r>
              <a:rPr lang="en-US" dirty="0" smtClean="0"/>
              <a:t>room2 (-0.09)</a:t>
            </a:r>
          </a:p>
          <a:p>
            <a:r>
              <a:rPr lang="en-US" dirty="0" smtClean="0"/>
              <a:t>humidity </a:t>
            </a:r>
            <a:r>
              <a:rPr lang="en-US" dirty="0"/>
              <a:t>outside the building</a:t>
            </a:r>
            <a:r>
              <a:rPr lang="en-US" dirty="0"/>
              <a:t> </a:t>
            </a:r>
            <a:r>
              <a:rPr lang="en-US" dirty="0" smtClean="0"/>
              <a:t>(-0.08)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 map for four consecutive weeks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168399"/>
            <a:ext cx="5659438" cy="4489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2239" y="2528889"/>
            <a:ext cx="5000624" cy="27146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2239" y="4953002"/>
            <a:ext cx="5000624" cy="27146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2239" y="2928932"/>
            <a:ext cx="5000624" cy="159068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4914" y="2431021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16260" y="3539608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 spot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9875" y="4904364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0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energy consumption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04"/>
          <a:stretch/>
        </p:blipFill>
        <p:spPr bwMode="auto">
          <a:xfrm>
            <a:off x="7600950" y="687128"/>
            <a:ext cx="4264818" cy="25132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3"/>
          <a:stretch/>
        </p:blipFill>
        <p:spPr bwMode="auto">
          <a:xfrm>
            <a:off x="7600950" y="3578146"/>
            <a:ext cx="4079081" cy="2522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58398" y="2349925"/>
            <a:ext cx="2671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Lights &lt;&lt; Appliance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Decreases from Feb to May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Appliance level energy consumption data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1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Appliances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energy </a:t>
            </a:r>
            <a:r>
              <a:rPr lang="en-US" dirty="0"/>
              <a:t>consumption </a:t>
            </a:r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whole period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 specific week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3" y="1331913"/>
            <a:ext cx="5572126" cy="201136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4" y="4306888"/>
            <a:ext cx="5586416" cy="17938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57875" y="1574710"/>
            <a:ext cx="828676" cy="125421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2113" y="3343275"/>
            <a:ext cx="557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variability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57824" y="6173635"/>
            <a:ext cx="55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two peaks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2" y="1331913"/>
            <a:ext cx="5229226" cy="201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Appliances </a:t>
            </a:r>
            <a:r>
              <a:rPr lang="en-US" dirty="0"/>
              <a:t>energy consumption distribution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boxplot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72113" y="3343275"/>
            <a:ext cx="557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20&lt; most of the data &lt; 100</a:t>
            </a:r>
          </a:p>
          <a:p>
            <a:pPr algn="ctr"/>
            <a:r>
              <a:rPr lang="en-US" sz="1400" dirty="0" smtClean="0"/>
              <a:t>long tail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57824" y="6173635"/>
            <a:ext cx="558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Meddle: 60Wh  Lower: 10Wh  Upper: 170Wh</a:t>
            </a:r>
            <a:endParaRPr lang="en-US" sz="1400" dirty="0"/>
          </a:p>
        </p:txBody>
      </p:sp>
      <p:pic>
        <p:nvPicPr>
          <p:cNvPr id="14" name="Content Placeholder 13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4234016"/>
            <a:ext cx="5014914" cy="19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4234016"/>
            <a:ext cx="5586414" cy="193962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1364255"/>
            <a:ext cx="5572126" cy="1946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</a:t>
            </a:r>
            <a:br>
              <a:rPr lang="en-US" dirty="0" smtClean="0"/>
            </a:br>
            <a:r>
              <a:rPr lang="en-US" dirty="0" smtClean="0"/>
              <a:t>energy </a:t>
            </a:r>
            <a:r>
              <a:rPr lang="en-US" dirty="0"/>
              <a:t>consumption </a:t>
            </a:r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whole period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 specific week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72113" y="3343275"/>
            <a:ext cx="557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ore stable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57824" y="6173635"/>
            <a:ext cx="55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two peaks; a lot of straight lines in the bottom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57874" y="2392490"/>
            <a:ext cx="4957763" cy="46501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84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plots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appliances with: lights, T1, RH1, T2, RH2, T3, RH3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74" y="298450"/>
            <a:ext cx="6278564" cy="62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6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plots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appliances with: T4, RH4, T5, RH5, T6, RH6</a:t>
            </a:r>
            <a:r>
              <a:rPr lang="en-US" dirty="0"/>
              <a:t> 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74" y="355600"/>
            <a:ext cx="6278564" cy="61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1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plots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appliances with: T7, RH7, T8, RH8, T9, </a:t>
            </a:r>
            <a:r>
              <a:rPr lang="en-US" dirty="0" smtClean="0"/>
              <a:t>RH9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74" y="355600"/>
            <a:ext cx="6278564" cy="61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plots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appliances with: T out, Pressure, RH out, </a:t>
            </a:r>
            <a:r>
              <a:rPr lang="en-US" dirty="0" err="1"/>
              <a:t>Windspeed</a:t>
            </a:r>
            <a:r>
              <a:rPr lang="en-US" dirty="0"/>
              <a:t>, Visibility, </a:t>
            </a:r>
            <a:r>
              <a:rPr lang="en-US" dirty="0" err="1"/>
              <a:t>TDewpoint</a:t>
            </a:r>
            <a:r>
              <a:rPr lang="en-US" dirty="0"/>
              <a:t>, NSM and T6</a:t>
            </a:r>
            <a:r>
              <a:rPr lang="en-US" dirty="0"/>
              <a:t> 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74" y="455613"/>
            <a:ext cx="6278564" cy="59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0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28</TotalTime>
  <Words>301</Words>
  <Application>Microsoft Macintosh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DengXian</vt:lpstr>
      <vt:lpstr>Rockwell</vt:lpstr>
      <vt:lpstr>Times New Roman</vt:lpstr>
      <vt:lpstr>Wingdings</vt:lpstr>
      <vt:lpstr>Arial</vt:lpstr>
      <vt:lpstr>Atlas</vt:lpstr>
      <vt:lpstr> Machine learning with Energy datasets Exploratory Data Analysis INFO 7390</vt:lpstr>
      <vt:lpstr>Aggregated energy consumption </vt:lpstr>
      <vt:lpstr>Appliances  energy consumption measurement</vt:lpstr>
      <vt:lpstr>Appliances energy consumption distribution </vt:lpstr>
      <vt:lpstr>Lights energy consumption measurement</vt:lpstr>
      <vt:lpstr>Pair plots</vt:lpstr>
      <vt:lpstr>Pair plots</vt:lpstr>
      <vt:lpstr>Pair plots</vt:lpstr>
      <vt:lpstr>Pair plots</vt:lpstr>
      <vt:lpstr>Rank of Pearson Correlation </vt:lpstr>
      <vt:lpstr>Correlation with appliances energy consumption</vt:lpstr>
      <vt:lpstr>heat map for four consecutive weeks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with Energy datasets Exploratory Data Analysis INFO 7390</dc:title>
  <dc:creator>Microsoft Office User</dc:creator>
  <cp:lastModifiedBy>Microsoft Office User</cp:lastModifiedBy>
  <cp:revision>7</cp:revision>
  <dcterms:created xsi:type="dcterms:W3CDTF">2018-03-16T21:17:30Z</dcterms:created>
  <dcterms:modified xsi:type="dcterms:W3CDTF">2018-03-16T21:45:42Z</dcterms:modified>
</cp:coreProperties>
</file>